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notesSlides/notesSlide6.xml" ContentType="application/vnd.openxmlformats-officedocument.presentationml.notesSlide+xml"/>
  <Override PartName="/ppt/diagrams/data44.xml" ContentType="application/vnd.openxmlformats-officedocument.drawingml.diagramData+xml"/>
  <Override PartName="/ppt/diagrams/layout44.xml" ContentType="application/vnd.openxmlformats-officedocument.drawingml.diagramLayout+xml"/>
  <Override PartName="/ppt/diagrams/quickStyle44.xml" ContentType="application/vnd.openxmlformats-officedocument.drawingml.diagramStyle+xml"/>
  <Override PartName="/ppt/diagrams/colors44.xml" ContentType="application/vnd.openxmlformats-officedocument.drawingml.diagramColors+xml"/>
  <Override PartName="/ppt/diagrams/drawing44.xml" ContentType="application/vnd.ms-office.drawingml.diagramDrawing+xml"/>
  <Override PartName="/ppt/diagrams/data45.xml" ContentType="application/vnd.openxmlformats-officedocument.drawingml.diagramData+xml"/>
  <Override PartName="/ppt/diagrams/layout45.xml" ContentType="application/vnd.openxmlformats-officedocument.drawingml.diagramLayout+xml"/>
  <Override PartName="/ppt/diagrams/quickStyle45.xml" ContentType="application/vnd.openxmlformats-officedocument.drawingml.diagramStyle+xml"/>
  <Override PartName="/ppt/diagrams/colors45.xml" ContentType="application/vnd.openxmlformats-officedocument.drawingml.diagramColors+xml"/>
  <Override PartName="/ppt/diagrams/drawing45.xml" ContentType="application/vnd.ms-office.drawingml.diagramDrawing+xml"/>
  <Override PartName="/ppt/diagrams/data46.xml" ContentType="application/vnd.openxmlformats-officedocument.drawingml.diagramData+xml"/>
  <Override PartName="/ppt/diagrams/layout46.xml" ContentType="application/vnd.openxmlformats-officedocument.drawingml.diagramLayout+xml"/>
  <Override PartName="/ppt/diagrams/quickStyle46.xml" ContentType="application/vnd.openxmlformats-officedocument.drawingml.diagramStyle+xml"/>
  <Override PartName="/ppt/diagrams/colors46.xml" ContentType="application/vnd.openxmlformats-officedocument.drawingml.diagramColors+xml"/>
  <Override PartName="/ppt/diagrams/drawing46.xml" ContentType="application/vnd.ms-office.drawingml.diagramDrawing+xml"/>
  <Override PartName="/ppt/diagrams/data47.xml" ContentType="application/vnd.openxmlformats-officedocument.drawingml.diagramData+xml"/>
  <Override PartName="/ppt/diagrams/layout47.xml" ContentType="application/vnd.openxmlformats-officedocument.drawingml.diagramLayout+xml"/>
  <Override PartName="/ppt/diagrams/quickStyle47.xml" ContentType="application/vnd.openxmlformats-officedocument.drawingml.diagramStyle+xml"/>
  <Override PartName="/ppt/diagrams/colors47.xml" ContentType="application/vnd.openxmlformats-officedocument.drawingml.diagramColors+xml"/>
  <Override PartName="/ppt/diagrams/drawing47.xml" ContentType="application/vnd.ms-office.drawingml.diagramDrawing+xml"/>
  <Override PartName="/ppt/diagrams/data48.xml" ContentType="application/vnd.openxmlformats-officedocument.drawingml.diagramData+xml"/>
  <Override PartName="/ppt/diagrams/layout48.xml" ContentType="application/vnd.openxmlformats-officedocument.drawingml.diagramLayout+xml"/>
  <Override PartName="/ppt/diagrams/quickStyle48.xml" ContentType="application/vnd.openxmlformats-officedocument.drawingml.diagramStyle+xml"/>
  <Override PartName="/ppt/diagrams/colors48.xml" ContentType="application/vnd.openxmlformats-officedocument.drawingml.diagramColors+xml"/>
  <Override PartName="/ppt/diagrams/drawing48.xml" ContentType="application/vnd.ms-office.drawingml.diagramDrawing+xml"/>
  <Override PartName="/ppt/diagrams/data49.xml" ContentType="application/vnd.openxmlformats-officedocument.drawingml.diagramData+xml"/>
  <Override PartName="/ppt/diagrams/layout49.xml" ContentType="application/vnd.openxmlformats-officedocument.drawingml.diagramLayout+xml"/>
  <Override PartName="/ppt/diagrams/quickStyle49.xml" ContentType="application/vnd.openxmlformats-officedocument.drawingml.diagramStyle+xml"/>
  <Override PartName="/ppt/diagrams/colors49.xml" ContentType="application/vnd.openxmlformats-officedocument.drawingml.diagramColors+xml"/>
  <Override PartName="/ppt/diagrams/drawing49.xml" ContentType="application/vnd.ms-office.drawingml.diagramDrawing+xml"/>
  <Override PartName="/ppt/diagrams/data50.xml" ContentType="application/vnd.openxmlformats-officedocument.drawingml.diagramData+xml"/>
  <Override PartName="/ppt/diagrams/layout50.xml" ContentType="application/vnd.openxmlformats-officedocument.drawingml.diagramLayout+xml"/>
  <Override PartName="/ppt/diagrams/quickStyle50.xml" ContentType="application/vnd.openxmlformats-officedocument.drawingml.diagramStyle+xml"/>
  <Override PartName="/ppt/diagrams/colors50.xml" ContentType="application/vnd.openxmlformats-officedocument.drawingml.diagramColors+xml"/>
  <Override PartName="/ppt/diagrams/drawing50.xml" ContentType="application/vnd.ms-office.drawingml.diagramDrawing+xml"/>
  <Override PartName="/ppt/diagrams/data51.xml" ContentType="application/vnd.openxmlformats-officedocument.drawingml.diagramData+xml"/>
  <Override PartName="/ppt/diagrams/layout51.xml" ContentType="application/vnd.openxmlformats-officedocument.drawingml.diagramLayout+xml"/>
  <Override PartName="/ppt/diagrams/quickStyle51.xml" ContentType="application/vnd.openxmlformats-officedocument.drawingml.diagramStyle+xml"/>
  <Override PartName="/ppt/diagrams/colors51.xml" ContentType="application/vnd.openxmlformats-officedocument.drawingml.diagramColors+xml"/>
  <Override PartName="/ppt/diagrams/drawing51.xml" ContentType="application/vnd.ms-office.drawingml.diagramDrawing+xml"/>
  <Override PartName="/ppt/diagrams/data52.xml" ContentType="application/vnd.openxmlformats-officedocument.drawingml.diagramData+xml"/>
  <Override PartName="/ppt/diagrams/layout52.xml" ContentType="application/vnd.openxmlformats-officedocument.drawingml.diagramLayout+xml"/>
  <Override PartName="/ppt/diagrams/quickStyle52.xml" ContentType="application/vnd.openxmlformats-officedocument.drawingml.diagramStyle+xml"/>
  <Override PartName="/ppt/diagrams/colors52.xml" ContentType="application/vnd.openxmlformats-officedocument.drawingml.diagramColors+xml"/>
  <Override PartName="/ppt/diagrams/drawing5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1361" r:id="rId2"/>
    <p:sldId id="1494" r:id="rId3"/>
    <p:sldId id="1646" r:id="rId4"/>
    <p:sldId id="264" r:id="rId5"/>
    <p:sldId id="269" r:id="rId6"/>
    <p:sldId id="1627" r:id="rId7"/>
    <p:sldId id="276" r:id="rId8"/>
    <p:sldId id="1626" r:id="rId9"/>
    <p:sldId id="275" r:id="rId10"/>
    <p:sldId id="263" r:id="rId11"/>
    <p:sldId id="1510" r:id="rId12"/>
    <p:sldId id="1663" r:id="rId13"/>
    <p:sldId id="1664" r:id="rId14"/>
    <p:sldId id="1667" r:id="rId15"/>
    <p:sldId id="1666" r:id="rId16"/>
    <p:sldId id="1511" r:id="rId17"/>
    <p:sldId id="1644" r:id="rId18"/>
    <p:sldId id="1628" r:id="rId19"/>
    <p:sldId id="1507" r:id="rId20"/>
    <p:sldId id="1630" r:id="rId21"/>
    <p:sldId id="1631" r:id="rId22"/>
    <p:sldId id="1523" r:id="rId23"/>
    <p:sldId id="1525" r:id="rId24"/>
    <p:sldId id="1349" r:id="rId25"/>
    <p:sldId id="1616" r:id="rId26"/>
    <p:sldId id="1360" r:id="rId27"/>
    <p:sldId id="1651" r:id="rId28"/>
    <p:sldId id="1653" r:id="rId29"/>
    <p:sldId id="1654" r:id="rId30"/>
    <p:sldId id="1655" r:id="rId31"/>
    <p:sldId id="1656" r:id="rId32"/>
    <p:sldId id="1657" r:id="rId33"/>
    <p:sldId id="1597" r:id="rId34"/>
    <p:sldId id="262" r:id="rId35"/>
    <p:sldId id="266" r:id="rId36"/>
    <p:sldId id="1527" r:id="rId37"/>
    <p:sldId id="1528" r:id="rId38"/>
    <p:sldId id="1609" r:id="rId39"/>
    <p:sldId id="1612" r:id="rId40"/>
    <p:sldId id="1614" r:id="rId41"/>
    <p:sldId id="1615" r:id="rId42"/>
    <p:sldId id="1662" r:id="rId43"/>
    <p:sldId id="1658" r:id="rId44"/>
    <p:sldId id="1638" r:id="rId45"/>
    <p:sldId id="1639" r:id="rId46"/>
    <p:sldId id="1640" r:id="rId47"/>
    <p:sldId id="1650" r:id="rId48"/>
    <p:sldId id="1643" r:id="rId49"/>
    <p:sldId id="1632" r:id="rId50"/>
    <p:sldId id="1636" r:id="rId51"/>
    <p:sldId id="1649" r:id="rId52"/>
    <p:sldId id="1617" r:id="rId53"/>
    <p:sldId id="1618" r:id="rId54"/>
    <p:sldId id="1659" r:id="rId55"/>
    <p:sldId id="1660" r:id="rId56"/>
    <p:sldId id="1661" r:id="rId57"/>
    <p:sldId id="1648" r:id="rId58"/>
    <p:sldId id="1359" r:id="rId59"/>
    <p:sldId id="1340" r:id="rId60"/>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Estilo Claro 2 - Ênfase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799B23B-EC83-4686-B30A-512413B5E67A}" styleName="Estilo Claro 3 - Ênfase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C2FFA5D-87B4-456A-9821-1D502468CF0F}" styleName="Estilo com Tema 1 - Ênfase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8EC20E35-A176-4012-BC5E-935CFFF8708E}" styleName="Estilo Médio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B4B98B0-60AC-42C2-AFA5-B58CD77FA1E5}" styleName="Estilo Claro 1 - Ênfase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_rels/data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ata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4" Type="http://schemas.openxmlformats.org/officeDocument/2006/relationships/image" Target="../media/image14.svg"/></Relationships>
</file>

<file path=ppt/diagrams/_rels/data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rawing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4" Type="http://schemas.openxmlformats.org/officeDocument/2006/relationships/image" Target="../media/image14.svg"/></Relationships>
</file>

<file path=ppt/diagrams/_rels/drawing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0.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6B444D-4EA8-48D0-BFCE-C0CB9DBF5B16}" type="doc">
      <dgm:prSet loTypeId="urn:microsoft.com/office/officeart/2005/8/layout/process5" loCatId="process" qsTypeId="urn:microsoft.com/office/officeart/2005/8/quickstyle/simple1" qsCatId="simple" csTypeId="urn:microsoft.com/office/officeart/2005/8/colors/colorful4" csCatId="colorful" phldr="1"/>
      <dgm:spPr/>
      <dgm:t>
        <a:bodyPr/>
        <a:lstStyle/>
        <a:p>
          <a:endParaRPr lang="pt-BR"/>
        </a:p>
      </dgm:t>
    </dgm:pt>
    <dgm:pt modelId="{4B15EA00-E771-4012-A649-5D8EB08328E3}">
      <dgm:prSet phldrT="[Texto]" custT="1"/>
      <dgm:spPr>
        <a:scene3d>
          <a:camera prst="orthographicFront"/>
          <a:lightRig rig="threePt" dir="t"/>
        </a:scene3d>
        <a:sp3d>
          <a:bevelT prst="angle"/>
        </a:sp3d>
      </dgm:spPr>
      <dgm:t>
        <a:bodyPr/>
        <a:lstStyle/>
        <a:p>
          <a:r>
            <a:rPr lang="pt-BR" sz="1800" b="1" dirty="0">
              <a:solidFill>
                <a:schemeClr val="tx1"/>
              </a:solidFill>
              <a:latin typeface="Candara" pitchFamily="34" charset="0"/>
            </a:rPr>
            <a:t>Foco nas necessidades de saúde da população</a:t>
          </a:r>
        </a:p>
      </dgm:t>
    </dgm:pt>
    <dgm:pt modelId="{3B2BA2DE-E188-4185-B605-2437ACDE4101}" type="parTrans" cxnId="{2B0DCAA4-0DEB-4F72-9008-1949931AAD3B}">
      <dgm:prSet/>
      <dgm:spPr/>
      <dgm:t>
        <a:bodyPr/>
        <a:lstStyle/>
        <a:p>
          <a:endParaRPr lang="pt-BR" sz="1800">
            <a:latin typeface="Candara" pitchFamily="34" charset="0"/>
          </a:endParaRPr>
        </a:p>
      </dgm:t>
    </dgm:pt>
    <dgm:pt modelId="{0F33B464-4873-4604-B5D7-224AF49618FF}" type="sibTrans" cxnId="{2B0DCAA4-0DEB-4F72-9008-1949931AAD3B}">
      <dgm:prSet/>
      <dgm:spPr/>
      <dgm:t>
        <a:bodyPr/>
        <a:lstStyle/>
        <a:p>
          <a:endParaRPr lang="pt-BR" sz="1800">
            <a:latin typeface="Candara" pitchFamily="34" charset="0"/>
          </a:endParaRPr>
        </a:p>
      </dgm:t>
    </dgm:pt>
    <dgm:pt modelId="{8627F17C-CCC5-4BAE-B155-9DA8EF0BD4D7}">
      <dgm:prSet phldrT="[Texto]" custT="1"/>
      <dgm:spPr>
        <a:scene3d>
          <a:camera prst="orthographicFront"/>
          <a:lightRig rig="threePt" dir="t"/>
        </a:scene3d>
        <a:sp3d>
          <a:bevelT prst="angle"/>
        </a:sp3d>
      </dgm:spPr>
      <dgm:t>
        <a:bodyPr/>
        <a:lstStyle/>
        <a:p>
          <a:r>
            <a:rPr lang="pt-BR" sz="1800" b="1" dirty="0">
              <a:solidFill>
                <a:schemeClr val="tx1"/>
              </a:solidFill>
              <a:latin typeface="Candara" pitchFamily="34" charset="0"/>
            </a:rPr>
            <a:t>Coordenação e </a:t>
          </a:r>
          <a:r>
            <a:rPr lang="pt-BR" sz="1800" b="1" u="sng" dirty="0">
              <a:solidFill>
                <a:schemeClr val="tx1"/>
              </a:solidFill>
              <a:latin typeface="Candara" pitchFamily="34" charset="0"/>
            </a:rPr>
            <a:t>integração</a:t>
          </a:r>
          <a:r>
            <a:rPr lang="pt-BR" sz="1800" b="1" dirty="0">
              <a:solidFill>
                <a:schemeClr val="tx1"/>
              </a:solidFill>
              <a:latin typeface="Candara" pitchFamily="34" charset="0"/>
            </a:rPr>
            <a:t> do cuidado</a:t>
          </a:r>
        </a:p>
      </dgm:t>
    </dgm:pt>
    <dgm:pt modelId="{CCE58905-505A-40DC-9D08-8921D052286D}" type="parTrans" cxnId="{8DD3828D-64AB-467B-85D0-C2BC1EC54185}">
      <dgm:prSet/>
      <dgm:spPr/>
      <dgm:t>
        <a:bodyPr/>
        <a:lstStyle/>
        <a:p>
          <a:endParaRPr lang="pt-BR" sz="1800">
            <a:latin typeface="Candara" pitchFamily="34" charset="0"/>
          </a:endParaRPr>
        </a:p>
      </dgm:t>
    </dgm:pt>
    <dgm:pt modelId="{64E82628-71BE-4740-99AC-CDB454729576}" type="sibTrans" cxnId="{8DD3828D-64AB-467B-85D0-C2BC1EC54185}">
      <dgm:prSet/>
      <dgm:spPr/>
      <dgm:t>
        <a:bodyPr/>
        <a:lstStyle/>
        <a:p>
          <a:endParaRPr lang="pt-BR" sz="1800">
            <a:latin typeface="Candara" pitchFamily="34" charset="0"/>
          </a:endParaRPr>
        </a:p>
      </dgm:t>
    </dgm:pt>
    <dgm:pt modelId="{A0C391A4-CB29-42C4-BDEA-C42C3547E778}">
      <dgm:prSet phldrT="[Texto]" custT="1"/>
      <dgm:spPr>
        <a:scene3d>
          <a:camera prst="orthographicFront"/>
          <a:lightRig rig="threePt" dir="t"/>
        </a:scene3d>
        <a:sp3d>
          <a:bevelT prst="angle"/>
        </a:sp3d>
      </dgm:spPr>
      <dgm:t>
        <a:bodyPr/>
        <a:lstStyle/>
        <a:p>
          <a:r>
            <a:rPr lang="pt-BR" sz="1600" b="1" dirty="0">
              <a:solidFill>
                <a:schemeClr val="tx1"/>
              </a:solidFill>
              <a:latin typeface="Candara" pitchFamily="34" charset="0"/>
            </a:rPr>
            <a:t>Sistemas de informação que ligam consumidores, prestadores e pagadores de serviços</a:t>
          </a:r>
        </a:p>
      </dgm:t>
    </dgm:pt>
    <dgm:pt modelId="{CE7CCD0E-2832-4BB2-9451-03BBE0F371AC}" type="parTrans" cxnId="{F742B083-B205-46A4-BC8E-C2FD89E2CD78}">
      <dgm:prSet/>
      <dgm:spPr/>
      <dgm:t>
        <a:bodyPr/>
        <a:lstStyle/>
        <a:p>
          <a:endParaRPr lang="pt-BR" sz="1800">
            <a:latin typeface="Candara" pitchFamily="34" charset="0"/>
          </a:endParaRPr>
        </a:p>
      </dgm:t>
    </dgm:pt>
    <dgm:pt modelId="{1126A3EC-C0A3-4ADF-9A6E-269B3CD691D5}" type="sibTrans" cxnId="{F742B083-B205-46A4-BC8E-C2FD89E2CD78}">
      <dgm:prSet/>
      <dgm:spPr/>
      <dgm:t>
        <a:bodyPr/>
        <a:lstStyle/>
        <a:p>
          <a:endParaRPr lang="pt-BR" sz="1800">
            <a:latin typeface="Candara" pitchFamily="34" charset="0"/>
          </a:endParaRPr>
        </a:p>
      </dgm:t>
    </dgm:pt>
    <dgm:pt modelId="{2C6D7BBA-A8BE-4AD3-AF8F-040E7CDA727B}">
      <dgm:prSet phldrT="[Texto]" custT="1"/>
      <dgm:spPr>
        <a:scene3d>
          <a:camera prst="orthographicFront"/>
          <a:lightRig rig="threePt" dir="t"/>
        </a:scene3d>
        <a:sp3d>
          <a:bevelT prst="angle"/>
        </a:sp3d>
      </dgm:spPr>
      <dgm:t>
        <a:bodyPr/>
        <a:lstStyle/>
        <a:p>
          <a:r>
            <a:rPr lang="pt-BR" sz="1800" b="1" dirty="0">
              <a:solidFill>
                <a:schemeClr val="tx1"/>
              </a:solidFill>
              <a:latin typeface="Candara" pitchFamily="34" charset="0"/>
            </a:rPr>
            <a:t>Informação sobre custos, qualidade e satisfação dos usuários</a:t>
          </a:r>
        </a:p>
      </dgm:t>
    </dgm:pt>
    <dgm:pt modelId="{8BBE2C1D-10E5-478F-96B0-B71FC805069D}" type="parTrans" cxnId="{5F869A54-FEAC-44CE-BAF9-0AF8CD9E9057}">
      <dgm:prSet/>
      <dgm:spPr/>
      <dgm:t>
        <a:bodyPr/>
        <a:lstStyle/>
        <a:p>
          <a:endParaRPr lang="pt-BR" sz="1800">
            <a:latin typeface="Candara" pitchFamily="34" charset="0"/>
          </a:endParaRPr>
        </a:p>
      </dgm:t>
    </dgm:pt>
    <dgm:pt modelId="{6E35F698-78D6-4C63-B4D5-CDFB8BF6071B}" type="sibTrans" cxnId="{5F869A54-FEAC-44CE-BAF9-0AF8CD9E9057}">
      <dgm:prSet/>
      <dgm:spPr/>
      <dgm:t>
        <a:bodyPr/>
        <a:lstStyle/>
        <a:p>
          <a:endParaRPr lang="pt-BR" sz="1800">
            <a:latin typeface="Candara" pitchFamily="34" charset="0"/>
          </a:endParaRPr>
        </a:p>
      </dgm:t>
    </dgm:pt>
    <dgm:pt modelId="{54DC6E35-2668-40A5-93C5-A835FA93B377}">
      <dgm:prSet phldrT="[Texto]" custT="1"/>
      <dgm:spPr>
        <a:scene3d>
          <a:camera prst="orthographicFront"/>
          <a:lightRig rig="threePt" dir="t"/>
        </a:scene3d>
        <a:sp3d>
          <a:bevelT prst="angle"/>
        </a:sp3d>
      </dgm:spPr>
      <dgm:t>
        <a:bodyPr/>
        <a:lstStyle/>
        <a:p>
          <a:r>
            <a:rPr lang="pt-BR" sz="1400" b="1" dirty="0">
              <a:solidFill>
                <a:schemeClr val="tx1"/>
              </a:solidFill>
              <a:latin typeface="Candara" pitchFamily="34" charset="0"/>
            </a:rPr>
            <a:t>Incentivos financeiros e estruturas organizacionais para alinhar governança, gestores, profissionais de saúde</a:t>
          </a:r>
        </a:p>
      </dgm:t>
    </dgm:pt>
    <dgm:pt modelId="{1C4B5963-7CE1-4BCB-B15F-2ED2D085DE34}" type="parTrans" cxnId="{D3A1C1E3-9EEA-43BD-8016-D419B167A713}">
      <dgm:prSet/>
      <dgm:spPr/>
      <dgm:t>
        <a:bodyPr/>
        <a:lstStyle/>
        <a:p>
          <a:endParaRPr lang="pt-BR" sz="1800">
            <a:latin typeface="Candara" pitchFamily="34" charset="0"/>
          </a:endParaRPr>
        </a:p>
      </dgm:t>
    </dgm:pt>
    <dgm:pt modelId="{9C032F51-8AD6-46D5-82A9-30615AC3DE18}" type="sibTrans" cxnId="{D3A1C1E3-9EEA-43BD-8016-D419B167A713}">
      <dgm:prSet/>
      <dgm:spPr/>
      <dgm:t>
        <a:bodyPr/>
        <a:lstStyle/>
        <a:p>
          <a:endParaRPr lang="pt-BR" sz="1800">
            <a:latin typeface="Candara" pitchFamily="34" charset="0"/>
          </a:endParaRPr>
        </a:p>
      </dgm:t>
    </dgm:pt>
    <dgm:pt modelId="{412634CE-9402-458B-866D-95597E7897F1}">
      <dgm:prSet phldrT="[Texto]" custT="1"/>
      <dgm:spPr>
        <a:scene3d>
          <a:camera prst="orthographicFront"/>
          <a:lightRig rig="threePt" dir="t"/>
        </a:scene3d>
        <a:sp3d>
          <a:bevelT prst="angle"/>
        </a:sp3d>
      </dgm:spPr>
      <dgm:t>
        <a:bodyPr/>
        <a:lstStyle/>
        <a:p>
          <a:r>
            <a:rPr lang="pt-BR" sz="1800" b="1" dirty="0">
              <a:solidFill>
                <a:schemeClr val="tx1"/>
              </a:solidFill>
              <a:latin typeface="Candara" pitchFamily="34" charset="0"/>
            </a:rPr>
            <a:t>Contínua melhoria dos serviços prestado</a:t>
          </a:r>
        </a:p>
      </dgm:t>
    </dgm:pt>
    <dgm:pt modelId="{5F9E76D0-5392-4F19-9BC6-824B454DC7C4}" type="parTrans" cxnId="{8F01018C-27A4-4622-90A9-49FADE5CF546}">
      <dgm:prSet/>
      <dgm:spPr/>
      <dgm:t>
        <a:bodyPr/>
        <a:lstStyle/>
        <a:p>
          <a:endParaRPr lang="pt-BR" sz="1800">
            <a:latin typeface="Candara" pitchFamily="34" charset="0"/>
          </a:endParaRPr>
        </a:p>
      </dgm:t>
    </dgm:pt>
    <dgm:pt modelId="{4FA2590E-6A3F-44EB-A0FE-49D9E3652F5D}" type="sibTrans" cxnId="{8F01018C-27A4-4622-90A9-49FADE5CF546}">
      <dgm:prSet/>
      <dgm:spPr/>
      <dgm:t>
        <a:bodyPr/>
        <a:lstStyle/>
        <a:p>
          <a:endParaRPr lang="pt-BR" sz="1800">
            <a:latin typeface="Candara" pitchFamily="34" charset="0"/>
          </a:endParaRPr>
        </a:p>
      </dgm:t>
    </dgm:pt>
    <dgm:pt modelId="{E9006D0C-3A6E-4D3D-8EEE-144303443B99}" type="pres">
      <dgm:prSet presAssocID="{2A6B444D-4EA8-48D0-BFCE-C0CB9DBF5B16}" presName="diagram" presStyleCnt="0">
        <dgm:presLayoutVars>
          <dgm:dir/>
          <dgm:resizeHandles val="exact"/>
        </dgm:presLayoutVars>
      </dgm:prSet>
      <dgm:spPr/>
    </dgm:pt>
    <dgm:pt modelId="{AC2BD072-0A8F-4486-A4A6-DB1DB3F0B01D}" type="pres">
      <dgm:prSet presAssocID="{4B15EA00-E771-4012-A649-5D8EB08328E3}" presName="node" presStyleLbl="node1" presStyleIdx="0" presStyleCnt="6">
        <dgm:presLayoutVars>
          <dgm:bulletEnabled val="1"/>
        </dgm:presLayoutVars>
      </dgm:prSet>
      <dgm:spPr/>
    </dgm:pt>
    <dgm:pt modelId="{DD7DAAF4-F5FB-4CF7-91E6-1FF216921958}" type="pres">
      <dgm:prSet presAssocID="{0F33B464-4873-4604-B5D7-224AF49618FF}" presName="sibTrans" presStyleLbl="sibTrans2D1" presStyleIdx="0" presStyleCnt="5"/>
      <dgm:spPr/>
    </dgm:pt>
    <dgm:pt modelId="{04012E9A-2F91-4D00-A55F-C82EF500E1AC}" type="pres">
      <dgm:prSet presAssocID="{0F33B464-4873-4604-B5D7-224AF49618FF}" presName="connectorText" presStyleLbl="sibTrans2D1" presStyleIdx="0" presStyleCnt="5"/>
      <dgm:spPr/>
    </dgm:pt>
    <dgm:pt modelId="{13BDAC59-A0A1-4F44-B22D-B7D3B0E52249}" type="pres">
      <dgm:prSet presAssocID="{8627F17C-CCC5-4BAE-B155-9DA8EF0BD4D7}" presName="node" presStyleLbl="node1" presStyleIdx="1" presStyleCnt="6">
        <dgm:presLayoutVars>
          <dgm:bulletEnabled val="1"/>
        </dgm:presLayoutVars>
      </dgm:prSet>
      <dgm:spPr/>
    </dgm:pt>
    <dgm:pt modelId="{A716BF09-DC07-4C7D-B57A-137B74C0767B}" type="pres">
      <dgm:prSet presAssocID="{64E82628-71BE-4740-99AC-CDB454729576}" presName="sibTrans" presStyleLbl="sibTrans2D1" presStyleIdx="1" presStyleCnt="5"/>
      <dgm:spPr/>
    </dgm:pt>
    <dgm:pt modelId="{8002BFC8-B2B1-4BB6-994C-5A21B77D1AD2}" type="pres">
      <dgm:prSet presAssocID="{64E82628-71BE-4740-99AC-CDB454729576}" presName="connectorText" presStyleLbl="sibTrans2D1" presStyleIdx="1" presStyleCnt="5"/>
      <dgm:spPr/>
    </dgm:pt>
    <dgm:pt modelId="{5A0DF253-8A33-492F-9C18-79F6A57C74C3}" type="pres">
      <dgm:prSet presAssocID="{A0C391A4-CB29-42C4-BDEA-C42C3547E778}" presName="node" presStyleLbl="node1" presStyleIdx="2" presStyleCnt="6">
        <dgm:presLayoutVars>
          <dgm:bulletEnabled val="1"/>
        </dgm:presLayoutVars>
      </dgm:prSet>
      <dgm:spPr/>
    </dgm:pt>
    <dgm:pt modelId="{D9F4B534-2582-4B39-BF1D-90E1F9FD1449}" type="pres">
      <dgm:prSet presAssocID="{1126A3EC-C0A3-4ADF-9A6E-269B3CD691D5}" presName="sibTrans" presStyleLbl="sibTrans2D1" presStyleIdx="2" presStyleCnt="5"/>
      <dgm:spPr/>
    </dgm:pt>
    <dgm:pt modelId="{5A368BD6-D325-409B-A3D9-D45D65E44DBE}" type="pres">
      <dgm:prSet presAssocID="{1126A3EC-C0A3-4ADF-9A6E-269B3CD691D5}" presName="connectorText" presStyleLbl="sibTrans2D1" presStyleIdx="2" presStyleCnt="5"/>
      <dgm:spPr/>
    </dgm:pt>
    <dgm:pt modelId="{C303B460-5712-4941-B08B-262544713CF5}" type="pres">
      <dgm:prSet presAssocID="{2C6D7BBA-A8BE-4AD3-AF8F-040E7CDA727B}" presName="node" presStyleLbl="node1" presStyleIdx="3" presStyleCnt="6">
        <dgm:presLayoutVars>
          <dgm:bulletEnabled val="1"/>
        </dgm:presLayoutVars>
      </dgm:prSet>
      <dgm:spPr/>
    </dgm:pt>
    <dgm:pt modelId="{F60589DA-78F4-45F4-909F-144A37EE46C3}" type="pres">
      <dgm:prSet presAssocID="{6E35F698-78D6-4C63-B4D5-CDFB8BF6071B}" presName="sibTrans" presStyleLbl="sibTrans2D1" presStyleIdx="3" presStyleCnt="5"/>
      <dgm:spPr/>
    </dgm:pt>
    <dgm:pt modelId="{792EFCEA-A58E-44A7-9CA2-268E95E319C6}" type="pres">
      <dgm:prSet presAssocID="{6E35F698-78D6-4C63-B4D5-CDFB8BF6071B}" presName="connectorText" presStyleLbl="sibTrans2D1" presStyleIdx="3" presStyleCnt="5"/>
      <dgm:spPr/>
    </dgm:pt>
    <dgm:pt modelId="{117CEFA3-ADF2-423C-B7BD-CAF6996636B2}" type="pres">
      <dgm:prSet presAssocID="{54DC6E35-2668-40A5-93C5-A835FA93B377}" presName="node" presStyleLbl="node1" presStyleIdx="4" presStyleCnt="6">
        <dgm:presLayoutVars>
          <dgm:bulletEnabled val="1"/>
        </dgm:presLayoutVars>
      </dgm:prSet>
      <dgm:spPr/>
    </dgm:pt>
    <dgm:pt modelId="{E402CA20-2CD9-4D03-8171-70ECAB9B0031}" type="pres">
      <dgm:prSet presAssocID="{9C032F51-8AD6-46D5-82A9-30615AC3DE18}" presName="sibTrans" presStyleLbl="sibTrans2D1" presStyleIdx="4" presStyleCnt="5"/>
      <dgm:spPr/>
    </dgm:pt>
    <dgm:pt modelId="{53535C71-2E10-4752-96F5-9185F9214E73}" type="pres">
      <dgm:prSet presAssocID="{9C032F51-8AD6-46D5-82A9-30615AC3DE18}" presName="connectorText" presStyleLbl="sibTrans2D1" presStyleIdx="4" presStyleCnt="5"/>
      <dgm:spPr/>
    </dgm:pt>
    <dgm:pt modelId="{1B5FDC6D-6AC6-424E-8FDD-301C020B3C8B}" type="pres">
      <dgm:prSet presAssocID="{412634CE-9402-458B-866D-95597E7897F1}" presName="node" presStyleLbl="node1" presStyleIdx="5" presStyleCnt="6">
        <dgm:presLayoutVars>
          <dgm:bulletEnabled val="1"/>
        </dgm:presLayoutVars>
      </dgm:prSet>
      <dgm:spPr/>
    </dgm:pt>
  </dgm:ptLst>
  <dgm:cxnLst>
    <dgm:cxn modelId="{A700140E-6638-442F-AB06-A9ACF52B8DC6}" type="presOf" srcId="{9C032F51-8AD6-46D5-82A9-30615AC3DE18}" destId="{53535C71-2E10-4752-96F5-9185F9214E73}" srcOrd="1" destOrd="0" presId="urn:microsoft.com/office/officeart/2005/8/layout/process5"/>
    <dgm:cxn modelId="{642C910E-FF24-41E9-B5B5-15751F012FBD}" type="presOf" srcId="{0F33B464-4873-4604-B5D7-224AF49618FF}" destId="{DD7DAAF4-F5FB-4CF7-91E6-1FF216921958}" srcOrd="0" destOrd="0" presId="urn:microsoft.com/office/officeart/2005/8/layout/process5"/>
    <dgm:cxn modelId="{50C53F20-2627-4C57-AFFA-6CB8E2955F95}" type="presOf" srcId="{8627F17C-CCC5-4BAE-B155-9DA8EF0BD4D7}" destId="{13BDAC59-A0A1-4F44-B22D-B7D3B0E52249}" srcOrd="0" destOrd="0" presId="urn:microsoft.com/office/officeart/2005/8/layout/process5"/>
    <dgm:cxn modelId="{2F50802D-18FA-44DE-8028-CC9E7733AF52}" type="presOf" srcId="{412634CE-9402-458B-866D-95597E7897F1}" destId="{1B5FDC6D-6AC6-424E-8FDD-301C020B3C8B}" srcOrd="0" destOrd="0" presId="urn:microsoft.com/office/officeart/2005/8/layout/process5"/>
    <dgm:cxn modelId="{9ACDAA4C-AF7C-431C-BF1A-24C4836AB333}" type="presOf" srcId="{1126A3EC-C0A3-4ADF-9A6E-269B3CD691D5}" destId="{D9F4B534-2582-4B39-BF1D-90E1F9FD1449}" srcOrd="0" destOrd="0" presId="urn:microsoft.com/office/officeart/2005/8/layout/process5"/>
    <dgm:cxn modelId="{5F869A54-FEAC-44CE-BAF9-0AF8CD9E9057}" srcId="{2A6B444D-4EA8-48D0-BFCE-C0CB9DBF5B16}" destId="{2C6D7BBA-A8BE-4AD3-AF8F-040E7CDA727B}" srcOrd="3" destOrd="0" parTransId="{8BBE2C1D-10E5-478F-96B0-B71FC805069D}" sibTransId="{6E35F698-78D6-4C63-B4D5-CDFB8BF6071B}"/>
    <dgm:cxn modelId="{03B6B856-7D65-4EDD-B15E-488C2308C0B7}" type="presOf" srcId="{2C6D7BBA-A8BE-4AD3-AF8F-040E7CDA727B}" destId="{C303B460-5712-4941-B08B-262544713CF5}" srcOrd="0" destOrd="0" presId="urn:microsoft.com/office/officeart/2005/8/layout/process5"/>
    <dgm:cxn modelId="{4F193F7B-CF34-4AD8-860B-ABF7910681C5}" type="presOf" srcId="{A0C391A4-CB29-42C4-BDEA-C42C3547E778}" destId="{5A0DF253-8A33-492F-9C18-79F6A57C74C3}" srcOrd="0" destOrd="0" presId="urn:microsoft.com/office/officeart/2005/8/layout/process5"/>
    <dgm:cxn modelId="{CCDCAB7E-C841-4C67-9972-4C79D5382BCB}" type="presOf" srcId="{4B15EA00-E771-4012-A649-5D8EB08328E3}" destId="{AC2BD072-0A8F-4486-A4A6-DB1DB3F0B01D}" srcOrd="0" destOrd="0" presId="urn:microsoft.com/office/officeart/2005/8/layout/process5"/>
    <dgm:cxn modelId="{648AF281-407A-44FD-808E-A439A1A899BD}" type="presOf" srcId="{54DC6E35-2668-40A5-93C5-A835FA93B377}" destId="{117CEFA3-ADF2-423C-B7BD-CAF6996636B2}" srcOrd="0" destOrd="0" presId="urn:microsoft.com/office/officeart/2005/8/layout/process5"/>
    <dgm:cxn modelId="{F742B083-B205-46A4-BC8E-C2FD89E2CD78}" srcId="{2A6B444D-4EA8-48D0-BFCE-C0CB9DBF5B16}" destId="{A0C391A4-CB29-42C4-BDEA-C42C3547E778}" srcOrd="2" destOrd="0" parTransId="{CE7CCD0E-2832-4BB2-9451-03BBE0F371AC}" sibTransId="{1126A3EC-C0A3-4ADF-9A6E-269B3CD691D5}"/>
    <dgm:cxn modelId="{8F01018C-27A4-4622-90A9-49FADE5CF546}" srcId="{2A6B444D-4EA8-48D0-BFCE-C0CB9DBF5B16}" destId="{412634CE-9402-458B-866D-95597E7897F1}" srcOrd="5" destOrd="0" parTransId="{5F9E76D0-5392-4F19-9BC6-824B454DC7C4}" sibTransId="{4FA2590E-6A3F-44EB-A0FE-49D9E3652F5D}"/>
    <dgm:cxn modelId="{8DD3828D-64AB-467B-85D0-C2BC1EC54185}" srcId="{2A6B444D-4EA8-48D0-BFCE-C0CB9DBF5B16}" destId="{8627F17C-CCC5-4BAE-B155-9DA8EF0BD4D7}" srcOrd="1" destOrd="0" parTransId="{CCE58905-505A-40DC-9D08-8921D052286D}" sibTransId="{64E82628-71BE-4740-99AC-CDB454729576}"/>
    <dgm:cxn modelId="{6C91D594-2790-4775-BAFF-C52DB27F2D19}" type="presOf" srcId="{6E35F698-78D6-4C63-B4D5-CDFB8BF6071B}" destId="{792EFCEA-A58E-44A7-9CA2-268E95E319C6}" srcOrd="1" destOrd="0" presId="urn:microsoft.com/office/officeart/2005/8/layout/process5"/>
    <dgm:cxn modelId="{356F2396-1D6E-40F0-AA82-DF7DFCDD972E}" type="presOf" srcId="{0F33B464-4873-4604-B5D7-224AF49618FF}" destId="{04012E9A-2F91-4D00-A55F-C82EF500E1AC}" srcOrd="1" destOrd="0" presId="urn:microsoft.com/office/officeart/2005/8/layout/process5"/>
    <dgm:cxn modelId="{2B0DCAA4-0DEB-4F72-9008-1949931AAD3B}" srcId="{2A6B444D-4EA8-48D0-BFCE-C0CB9DBF5B16}" destId="{4B15EA00-E771-4012-A649-5D8EB08328E3}" srcOrd="0" destOrd="0" parTransId="{3B2BA2DE-E188-4185-B605-2437ACDE4101}" sibTransId="{0F33B464-4873-4604-B5D7-224AF49618FF}"/>
    <dgm:cxn modelId="{DB2378BB-A727-45EB-A9DE-9E2B7762A48C}" type="presOf" srcId="{64E82628-71BE-4740-99AC-CDB454729576}" destId="{8002BFC8-B2B1-4BB6-994C-5A21B77D1AD2}" srcOrd="1" destOrd="0" presId="urn:microsoft.com/office/officeart/2005/8/layout/process5"/>
    <dgm:cxn modelId="{97DC0ED7-1061-4BC7-8B3F-9809E85F7A3A}" type="presOf" srcId="{64E82628-71BE-4740-99AC-CDB454729576}" destId="{A716BF09-DC07-4C7D-B57A-137B74C0767B}" srcOrd="0" destOrd="0" presId="urn:microsoft.com/office/officeart/2005/8/layout/process5"/>
    <dgm:cxn modelId="{73988EE0-4F1B-4639-B716-3E69535E19AC}" type="presOf" srcId="{9C032F51-8AD6-46D5-82A9-30615AC3DE18}" destId="{E402CA20-2CD9-4D03-8171-70ECAB9B0031}" srcOrd="0" destOrd="0" presId="urn:microsoft.com/office/officeart/2005/8/layout/process5"/>
    <dgm:cxn modelId="{D3A1C1E3-9EEA-43BD-8016-D419B167A713}" srcId="{2A6B444D-4EA8-48D0-BFCE-C0CB9DBF5B16}" destId="{54DC6E35-2668-40A5-93C5-A835FA93B377}" srcOrd="4" destOrd="0" parTransId="{1C4B5963-7CE1-4BCB-B15F-2ED2D085DE34}" sibTransId="{9C032F51-8AD6-46D5-82A9-30615AC3DE18}"/>
    <dgm:cxn modelId="{9D3E02EB-405B-486E-B6A9-35F065509779}" type="presOf" srcId="{6E35F698-78D6-4C63-B4D5-CDFB8BF6071B}" destId="{F60589DA-78F4-45F4-909F-144A37EE46C3}" srcOrd="0" destOrd="0" presId="urn:microsoft.com/office/officeart/2005/8/layout/process5"/>
    <dgm:cxn modelId="{8B5B05EB-F0CC-4AAD-A591-16A4B0CCBFB9}" type="presOf" srcId="{2A6B444D-4EA8-48D0-BFCE-C0CB9DBF5B16}" destId="{E9006D0C-3A6E-4D3D-8EEE-144303443B99}" srcOrd="0" destOrd="0" presId="urn:microsoft.com/office/officeart/2005/8/layout/process5"/>
    <dgm:cxn modelId="{8FF487EF-CA62-4187-81F0-AE2467AD6DF3}" type="presOf" srcId="{1126A3EC-C0A3-4ADF-9A6E-269B3CD691D5}" destId="{5A368BD6-D325-409B-A3D9-D45D65E44DBE}" srcOrd="1" destOrd="0" presId="urn:microsoft.com/office/officeart/2005/8/layout/process5"/>
    <dgm:cxn modelId="{0726740B-308B-48D9-BB6B-7764B1EAA9A7}" type="presParOf" srcId="{E9006D0C-3A6E-4D3D-8EEE-144303443B99}" destId="{AC2BD072-0A8F-4486-A4A6-DB1DB3F0B01D}" srcOrd="0" destOrd="0" presId="urn:microsoft.com/office/officeart/2005/8/layout/process5"/>
    <dgm:cxn modelId="{80419778-EB47-4AFB-B2D3-E90927272E7A}" type="presParOf" srcId="{E9006D0C-3A6E-4D3D-8EEE-144303443B99}" destId="{DD7DAAF4-F5FB-4CF7-91E6-1FF216921958}" srcOrd="1" destOrd="0" presId="urn:microsoft.com/office/officeart/2005/8/layout/process5"/>
    <dgm:cxn modelId="{667D630E-8500-4883-8F11-2E3DF067765C}" type="presParOf" srcId="{DD7DAAF4-F5FB-4CF7-91E6-1FF216921958}" destId="{04012E9A-2F91-4D00-A55F-C82EF500E1AC}" srcOrd="0" destOrd="0" presId="urn:microsoft.com/office/officeart/2005/8/layout/process5"/>
    <dgm:cxn modelId="{8333F3F7-C7E1-4FD2-8107-0DCC227B2339}" type="presParOf" srcId="{E9006D0C-3A6E-4D3D-8EEE-144303443B99}" destId="{13BDAC59-A0A1-4F44-B22D-B7D3B0E52249}" srcOrd="2" destOrd="0" presId="urn:microsoft.com/office/officeart/2005/8/layout/process5"/>
    <dgm:cxn modelId="{64D4D21F-437C-4778-A2D8-A8C08DBE09EC}" type="presParOf" srcId="{E9006D0C-3A6E-4D3D-8EEE-144303443B99}" destId="{A716BF09-DC07-4C7D-B57A-137B74C0767B}" srcOrd="3" destOrd="0" presId="urn:microsoft.com/office/officeart/2005/8/layout/process5"/>
    <dgm:cxn modelId="{1061C874-B60A-4A36-BB16-DD9A1B2F9362}" type="presParOf" srcId="{A716BF09-DC07-4C7D-B57A-137B74C0767B}" destId="{8002BFC8-B2B1-4BB6-994C-5A21B77D1AD2}" srcOrd="0" destOrd="0" presId="urn:microsoft.com/office/officeart/2005/8/layout/process5"/>
    <dgm:cxn modelId="{94646581-F763-41EE-A98C-B3A664C77903}" type="presParOf" srcId="{E9006D0C-3A6E-4D3D-8EEE-144303443B99}" destId="{5A0DF253-8A33-492F-9C18-79F6A57C74C3}" srcOrd="4" destOrd="0" presId="urn:microsoft.com/office/officeart/2005/8/layout/process5"/>
    <dgm:cxn modelId="{3AF33D56-1D30-4A7C-8A06-77078A5DA5CD}" type="presParOf" srcId="{E9006D0C-3A6E-4D3D-8EEE-144303443B99}" destId="{D9F4B534-2582-4B39-BF1D-90E1F9FD1449}" srcOrd="5" destOrd="0" presId="urn:microsoft.com/office/officeart/2005/8/layout/process5"/>
    <dgm:cxn modelId="{D778E231-C5BF-4BE0-B824-330906C9E15A}" type="presParOf" srcId="{D9F4B534-2582-4B39-BF1D-90E1F9FD1449}" destId="{5A368BD6-D325-409B-A3D9-D45D65E44DBE}" srcOrd="0" destOrd="0" presId="urn:microsoft.com/office/officeart/2005/8/layout/process5"/>
    <dgm:cxn modelId="{BEAB0004-F8E6-4D28-9E34-4457241F91EB}" type="presParOf" srcId="{E9006D0C-3A6E-4D3D-8EEE-144303443B99}" destId="{C303B460-5712-4941-B08B-262544713CF5}" srcOrd="6" destOrd="0" presId="urn:microsoft.com/office/officeart/2005/8/layout/process5"/>
    <dgm:cxn modelId="{A3B92AFA-575F-4AB1-B083-44C57C64F228}" type="presParOf" srcId="{E9006D0C-3A6E-4D3D-8EEE-144303443B99}" destId="{F60589DA-78F4-45F4-909F-144A37EE46C3}" srcOrd="7" destOrd="0" presId="urn:microsoft.com/office/officeart/2005/8/layout/process5"/>
    <dgm:cxn modelId="{99445EE6-99FB-42FD-BBC8-F0CB2D7079F3}" type="presParOf" srcId="{F60589DA-78F4-45F4-909F-144A37EE46C3}" destId="{792EFCEA-A58E-44A7-9CA2-268E95E319C6}" srcOrd="0" destOrd="0" presId="urn:microsoft.com/office/officeart/2005/8/layout/process5"/>
    <dgm:cxn modelId="{4CA84081-9E41-4ACB-9AA1-E90C288790C2}" type="presParOf" srcId="{E9006D0C-3A6E-4D3D-8EEE-144303443B99}" destId="{117CEFA3-ADF2-423C-B7BD-CAF6996636B2}" srcOrd="8" destOrd="0" presId="urn:microsoft.com/office/officeart/2005/8/layout/process5"/>
    <dgm:cxn modelId="{448F3960-84AE-45C7-8209-36AFCE46D83F}" type="presParOf" srcId="{E9006D0C-3A6E-4D3D-8EEE-144303443B99}" destId="{E402CA20-2CD9-4D03-8171-70ECAB9B0031}" srcOrd="9" destOrd="0" presId="urn:microsoft.com/office/officeart/2005/8/layout/process5"/>
    <dgm:cxn modelId="{B7C7D0BF-FAAB-4864-A29A-3BEF64C667A5}" type="presParOf" srcId="{E402CA20-2CD9-4D03-8171-70ECAB9B0031}" destId="{53535C71-2E10-4752-96F5-9185F9214E73}" srcOrd="0" destOrd="0" presId="urn:microsoft.com/office/officeart/2005/8/layout/process5"/>
    <dgm:cxn modelId="{59C1495B-3D01-4493-AB13-D5F0FDB40586}" type="presParOf" srcId="{E9006D0C-3A6E-4D3D-8EEE-144303443B99}" destId="{1B5FDC6D-6AC6-424E-8FDD-301C020B3C8B}" srcOrd="10"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97D74AD-C9AB-4270-82C7-C5097E8CAFC3}" type="doc">
      <dgm:prSet loTypeId="urn:microsoft.com/office/officeart/2005/8/layout/hierarchy1" loCatId="hierarchy" qsTypeId="urn:microsoft.com/office/officeart/2005/8/quickstyle/simple1" qsCatId="simple" csTypeId="urn:microsoft.com/office/officeart/2005/8/colors/accent6_2" csCatId="accent6" phldr="1"/>
      <dgm:spPr/>
      <dgm:t>
        <a:bodyPr/>
        <a:lstStyle/>
        <a:p>
          <a:endParaRPr lang="en-US"/>
        </a:p>
      </dgm:t>
    </dgm:pt>
    <dgm:pt modelId="{81E0FCA3-2569-4988-A0A0-A9BAE76C48D3}">
      <dgm:prSet/>
      <dgm:spPr/>
      <dgm:t>
        <a:bodyPr/>
        <a:lstStyle/>
        <a:p>
          <a:r>
            <a:rPr lang="pt-BR" b="0" i="0" baseline="0" dirty="0"/>
            <a:t> Pessoas com episódio de doença em fase aguda ou crítica, </a:t>
          </a:r>
          <a:r>
            <a:rPr lang="pt-BR" b="0" i="0" u="sng" baseline="0" dirty="0"/>
            <a:t>em quadro clinicamente instável</a:t>
          </a:r>
          <a:r>
            <a:rPr lang="pt-BR" b="0" i="0" baseline="0" dirty="0"/>
            <a:t>;</a:t>
          </a:r>
          <a:endParaRPr lang="en-US" dirty="0"/>
        </a:p>
      </dgm:t>
    </dgm:pt>
    <dgm:pt modelId="{8BBE954A-506C-4EE0-9260-C0790F85075C}" type="parTrans" cxnId="{E0A3F951-7689-441B-8DE5-3B7FF07D88DE}">
      <dgm:prSet/>
      <dgm:spPr/>
      <dgm:t>
        <a:bodyPr/>
        <a:lstStyle/>
        <a:p>
          <a:endParaRPr lang="en-US"/>
        </a:p>
      </dgm:t>
    </dgm:pt>
    <dgm:pt modelId="{30B304EE-69CF-43E7-B016-1D717FEEA3B0}" type="sibTrans" cxnId="{E0A3F951-7689-441B-8DE5-3B7FF07D88DE}">
      <dgm:prSet/>
      <dgm:spPr/>
      <dgm:t>
        <a:bodyPr/>
        <a:lstStyle/>
        <a:p>
          <a:endParaRPr lang="en-US"/>
        </a:p>
      </dgm:t>
    </dgm:pt>
    <dgm:pt modelId="{46DB0AD7-D672-44D2-B381-EC7128436204}">
      <dgm:prSet/>
      <dgm:spPr/>
      <dgm:t>
        <a:bodyPr/>
        <a:lstStyle/>
        <a:p>
          <a:r>
            <a:rPr lang="pt-BR" b="0" i="0" baseline="0" dirty="0"/>
            <a:t>Pessoas que necessitem de cuidados que possam ser prestados em domicílio e acompanhados pelas equipes de atenção básica, inclusive atenção domiciliar.</a:t>
          </a:r>
          <a:endParaRPr lang="en-US" dirty="0"/>
        </a:p>
      </dgm:t>
    </dgm:pt>
    <dgm:pt modelId="{92C896FF-07C8-44EE-8A54-2F2DCC187BB2}" type="parTrans" cxnId="{E0A1E3F8-BDCA-495D-9A56-E3C17CC29FB8}">
      <dgm:prSet/>
      <dgm:spPr/>
      <dgm:t>
        <a:bodyPr/>
        <a:lstStyle/>
        <a:p>
          <a:endParaRPr lang="en-US"/>
        </a:p>
      </dgm:t>
    </dgm:pt>
    <dgm:pt modelId="{5360954D-E048-4BA6-B796-7B0F7DF8EC3E}" type="sibTrans" cxnId="{E0A1E3F8-BDCA-495D-9A56-E3C17CC29FB8}">
      <dgm:prSet/>
      <dgm:spPr/>
      <dgm:t>
        <a:bodyPr/>
        <a:lstStyle/>
        <a:p>
          <a:endParaRPr lang="en-US"/>
        </a:p>
      </dgm:t>
    </dgm:pt>
    <dgm:pt modelId="{9B0D36B9-DB56-4D66-870B-5D8DF55A613E}" type="pres">
      <dgm:prSet presAssocID="{797D74AD-C9AB-4270-82C7-C5097E8CAFC3}" presName="hierChild1" presStyleCnt="0">
        <dgm:presLayoutVars>
          <dgm:chPref val="1"/>
          <dgm:dir/>
          <dgm:animOne val="branch"/>
          <dgm:animLvl val="lvl"/>
          <dgm:resizeHandles/>
        </dgm:presLayoutVars>
      </dgm:prSet>
      <dgm:spPr/>
    </dgm:pt>
    <dgm:pt modelId="{F2151A8A-1C92-4708-99D6-1B89136F48E2}" type="pres">
      <dgm:prSet presAssocID="{81E0FCA3-2569-4988-A0A0-A9BAE76C48D3}" presName="hierRoot1" presStyleCnt="0"/>
      <dgm:spPr/>
    </dgm:pt>
    <dgm:pt modelId="{DE1F368C-7320-4814-A898-90947CE022FE}" type="pres">
      <dgm:prSet presAssocID="{81E0FCA3-2569-4988-A0A0-A9BAE76C48D3}" presName="composite" presStyleCnt="0"/>
      <dgm:spPr/>
    </dgm:pt>
    <dgm:pt modelId="{4E228715-6580-4215-9DCE-F234900BD7C0}" type="pres">
      <dgm:prSet presAssocID="{81E0FCA3-2569-4988-A0A0-A9BAE76C48D3}" presName="background" presStyleLbl="node0" presStyleIdx="0" presStyleCnt="2"/>
      <dgm:spPr/>
    </dgm:pt>
    <dgm:pt modelId="{423241D3-275F-4FD2-B996-D94B920EC1A1}" type="pres">
      <dgm:prSet presAssocID="{81E0FCA3-2569-4988-A0A0-A9BAE76C48D3}" presName="text" presStyleLbl="fgAcc0" presStyleIdx="0" presStyleCnt="2">
        <dgm:presLayoutVars>
          <dgm:chPref val="3"/>
        </dgm:presLayoutVars>
      </dgm:prSet>
      <dgm:spPr/>
    </dgm:pt>
    <dgm:pt modelId="{31E55684-47E1-4723-B0BC-A3C626BA4F27}" type="pres">
      <dgm:prSet presAssocID="{81E0FCA3-2569-4988-A0A0-A9BAE76C48D3}" presName="hierChild2" presStyleCnt="0"/>
      <dgm:spPr/>
    </dgm:pt>
    <dgm:pt modelId="{F697DCF2-610B-4046-9D15-A8E869AD06B4}" type="pres">
      <dgm:prSet presAssocID="{46DB0AD7-D672-44D2-B381-EC7128436204}" presName="hierRoot1" presStyleCnt="0"/>
      <dgm:spPr/>
    </dgm:pt>
    <dgm:pt modelId="{3DD28EEF-42DE-451D-9CBF-97BCCFF81C6A}" type="pres">
      <dgm:prSet presAssocID="{46DB0AD7-D672-44D2-B381-EC7128436204}" presName="composite" presStyleCnt="0"/>
      <dgm:spPr/>
    </dgm:pt>
    <dgm:pt modelId="{30B9D0FF-C9F9-45E2-AE29-7D591AC67D09}" type="pres">
      <dgm:prSet presAssocID="{46DB0AD7-D672-44D2-B381-EC7128436204}" presName="background" presStyleLbl="node0" presStyleIdx="1" presStyleCnt="2"/>
      <dgm:spPr/>
    </dgm:pt>
    <dgm:pt modelId="{7D4521BA-C6A8-4093-9781-3F08D1A91DF4}" type="pres">
      <dgm:prSet presAssocID="{46DB0AD7-D672-44D2-B381-EC7128436204}" presName="text" presStyleLbl="fgAcc0" presStyleIdx="1" presStyleCnt="2">
        <dgm:presLayoutVars>
          <dgm:chPref val="3"/>
        </dgm:presLayoutVars>
      </dgm:prSet>
      <dgm:spPr/>
    </dgm:pt>
    <dgm:pt modelId="{D22DCA65-62A7-4D1D-8527-4D0462F857FA}" type="pres">
      <dgm:prSet presAssocID="{46DB0AD7-D672-44D2-B381-EC7128436204}" presName="hierChild2" presStyleCnt="0"/>
      <dgm:spPr/>
    </dgm:pt>
  </dgm:ptLst>
  <dgm:cxnLst>
    <dgm:cxn modelId="{2147FB3D-713D-4839-AA3C-7F45B9EEF779}" type="presOf" srcId="{797D74AD-C9AB-4270-82C7-C5097E8CAFC3}" destId="{9B0D36B9-DB56-4D66-870B-5D8DF55A613E}" srcOrd="0" destOrd="0" presId="urn:microsoft.com/office/officeart/2005/8/layout/hierarchy1"/>
    <dgm:cxn modelId="{E0A3F951-7689-441B-8DE5-3B7FF07D88DE}" srcId="{797D74AD-C9AB-4270-82C7-C5097E8CAFC3}" destId="{81E0FCA3-2569-4988-A0A0-A9BAE76C48D3}" srcOrd="0" destOrd="0" parTransId="{8BBE954A-506C-4EE0-9260-C0790F85075C}" sibTransId="{30B304EE-69CF-43E7-B016-1D717FEEA3B0}"/>
    <dgm:cxn modelId="{1DE5C29F-C520-4290-AD5F-CE6FE7CEEEBE}" type="presOf" srcId="{81E0FCA3-2569-4988-A0A0-A9BAE76C48D3}" destId="{423241D3-275F-4FD2-B996-D94B920EC1A1}" srcOrd="0" destOrd="0" presId="urn:microsoft.com/office/officeart/2005/8/layout/hierarchy1"/>
    <dgm:cxn modelId="{07FD1CEA-FE89-4EAD-B3BD-E1582D8BE095}" type="presOf" srcId="{46DB0AD7-D672-44D2-B381-EC7128436204}" destId="{7D4521BA-C6A8-4093-9781-3F08D1A91DF4}" srcOrd="0" destOrd="0" presId="urn:microsoft.com/office/officeart/2005/8/layout/hierarchy1"/>
    <dgm:cxn modelId="{E0A1E3F8-BDCA-495D-9A56-E3C17CC29FB8}" srcId="{797D74AD-C9AB-4270-82C7-C5097E8CAFC3}" destId="{46DB0AD7-D672-44D2-B381-EC7128436204}" srcOrd="1" destOrd="0" parTransId="{92C896FF-07C8-44EE-8A54-2F2DCC187BB2}" sibTransId="{5360954D-E048-4BA6-B796-7B0F7DF8EC3E}"/>
    <dgm:cxn modelId="{CB1E40C4-7C40-4AE3-B474-7E86C33C332E}" type="presParOf" srcId="{9B0D36B9-DB56-4D66-870B-5D8DF55A613E}" destId="{F2151A8A-1C92-4708-99D6-1B89136F48E2}" srcOrd="0" destOrd="0" presId="urn:microsoft.com/office/officeart/2005/8/layout/hierarchy1"/>
    <dgm:cxn modelId="{92857CED-E4D4-4697-A068-7EECAA545323}" type="presParOf" srcId="{F2151A8A-1C92-4708-99D6-1B89136F48E2}" destId="{DE1F368C-7320-4814-A898-90947CE022FE}" srcOrd="0" destOrd="0" presId="urn:microsoft.com/office/officeart/2005/8/layout/hierarchy1"/>
    <dgm:cxn modelId="{CE0CDADF-F953-4F7C-A09D-9F5A75006104}" type="presParOf" srcId="{DE1F368C-7320-4814-A898-90947CE022FE}" destId="{4E228715-6580-4215-9DCE-F234900BD7C0}" srcOrd="0" destOrd="0" presId="urn:microsoft.com/office/officeart/2005/8/layout/hierarchy1"/>
    <dgm:cxn modelId="{45E6957A-8090-4983-8A7D-3AA650129E5F}" type="presParOf" srcId="{DE1F368C-7320-4814-A898-90947CE022FE}" destId="{423241D3-275F-4FD2-B996-D94B920EC1A1}" srcOrd="1" destOrd="0" presId="urn:microsoft.com/office/officeart/2005/8/layout/hierarchy1"/>
    <dgm:cxn modelId="{AA93AFC4-8C71-4CC4-AEA4-CDF715676D9F}" type="presParOf" srcId="{F2151A8A-1C92-4708-99D6-1B89136F48E2}" destId="{31E55684-47E1-4723-B0BC-A3C626BA4F27}" srcOrd="1" destOrd="0" presId="urn:microsoft.com/office/officeart/2005/8/layout/hierarchy1"/>
    <dgm:cxn modelId="{3BF5ADD7-F66C-4CE7-AF82-6A7545013088}" type="presParOf" srcId="{9B0D36B9-DB56-4D66-870B-5D8DF55A613E}" destId="{F697DCF2-610B-4046-9D15-A8E869AD06B4}" srcOrd="1" destOrd="0" presId="urn:microsoft.com/office/officeart/2005/8/layout/hierarchy1"/>
    <dgm:cxn modelId="{D4246E5E-C132-4F81-93EC-34A7A9B68EAB}" type="presParOf" srcId="{F697DCF2-610B-4046-9D15-A8E869AD06B4}" destId="{3DD28EEF-42DE-451D-9CBF-97BCCFF81C6A}" srcOrd="0" destOrd="0" presId="urn:microsoft.com/office/officeart/2005/8/layout/hierarchy1"/>
    <dgm:cxn modelId="{7896C77C-1E19-42C5-B0FA-FF999321D980}" type="presParOf" srcId="{3DD28EEF-42DE-451D-9CBF-97BCCFF81C6A}" destId="{30B9D0FF-C9F9-45E2-AE29-7D591AC67D09}" srcOrd="0" destOrd="0" presId="urn:microsoft.com/office/officeart/2005/8/layout/hierarchy1"/>
    <dgm:cxn modelId="{02DF86C4-C57B-4536-A90E-A06B47EA9810}" type="presParOf" srcId="{3DD28EEF-42DE-451D-9CBF-97BCCFF81C6A}" destId="{7D4521BA-C6A8-4093-9781-3F08D1A91DF4}" srcOrd="1" destOrd="0" presId="urn:microsoft.com/office/officeart/2005/8/layout/hierarchy1"/>
    <dgm:cxn modelId="{12F68BA4-3EA4-4764-A53D-72DADA635D53}" type="presParOf" srcId="{F697DCF2-610B-4046-9D15-A8E869AD06B4}" destId="{D22DCA65-62A7-4D1D-8527-4D0462F857FA}"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E8E1E9A-4EF4-43BC-96F9-F466F3FC7A82}" type="doc">
      <dgm:prSet loTypeId="urn:microsoft.com/office/officeart/2005/8/layout/hierarchy1" loCatId="hierarchy" qsTypeId="urn:microsoft.com/office/officeart/2005/8/quickstyle/3d2" qsCatId="3D" csTypeId="urn:microsoft.com/office/officeart/2005/8/colors/accent1_2" csCatId="accent1"/>
      <dgm:spPr/>
      <dgm:t>
        <a:bodyPr/>
        <a:lstStyle/>
        <a:p>
          <a:endParaRPr lang="pt-BR"/>
        </a:p>
      </dgm:t>
    </dgm:pt>
    <dgm:pt modelId="{FA6A4451-FE3C-49B0-B319-7CF922A3AF7F}">
      <dgm:prSet/>
      <dgm:spPr/>
      <dgm:t>
        <a:bodyPr/>
        <a:lstStyle/>
        <a:p>
          <a:r>
            <a:rPr lang="pt-BR" b="0" i="0" baseline="0"/>
            <a:t>I - unidades de saúde hospitalares e ambulatoriais diversas;</a:t>
          </a:r>
          <a:endParaRPr lang="pt-BR"/>
        </a:p>
      </dgm:t>
    </dgm:pt>
    <dgm:pt modelId="{2ABE0802-1124-411E-8BCA-2193B274036C}" type="parTrans" cxnId="{4614D35F-3AF1-4A71-81CD-928F2D8D54EE}">
      <dgm:prSet/>
      <dgm:spPr/>
      <dgm:t>
        <a:bodyPr/>
        <a:lstStyle/>
        <a:p>
          <a:endParaRPr lang="pt-BR"/>
        </a:p>
      </dgm:t>
    </dgm:pt>
    <dgm:pt modelId="{36811AA9-1D4C-43DB-BEF1-9C8FCAB3F825}" type="sibTrans" cxnId="{4614D35F-3AF1-4A71-81CD-928F2D8D54EE}">
      <dgm:prSet/>
      <dgm:spPr/>
      <dgm:t>
        <a:bodyPr/>
        <a:lstStyle/>
        <a:p>
          <a:endParaRPr lang="pt-BR"/>
        </a:p>
      </dgm:t>
    </dgm:pt>
    <dgm:pt modelId="{37BE0547-39FA-440C-B597-5B84F2E7D798}">
      <dgm:prSet/>
      <dgm:spPr/>
      <dgm:t>
        <a:bodyPr/>
        <a:lstStyle/>
        <a:p>
          <a:r>
            <a:rPr lang="pt-BR" b="0" i="0" baseline="0"/>
            <a:t>II - unidades ambulatoriais de reabilitação; e</a:t>
          </a:r>
          <a:endParaRPr lang="pt-BR"/>
        </a:p>
      </dgm:t>
    </dgm:pt>
    <dgm:pt modelId="{95291E58-89A5-49E0-95C2-519EA07C78C3}" type="parTrans" cxnId="{E5DDAE02-E345-4530-8700-49623F254E55}">
      <dgm:prSet/>
      <dgm:spPr/>
      <dgm:t>
        <a:bodyPr/>
        <a:lstStyle/>
        <a:p>
          <a:endParaRPr lang="pt-BR"/>
        </a:p>
      </dgm:t>
    </dgm:pt>
    <dgm:pt modelId="{5E44F721-A255-43C4-8103-F3F54840209C}" type="sibTrans" cxnId="{E5DDAE02-E345-4530-8700-49623F254E55}">
      <dgm:prSet/>
      <dgm:spPr/>
      <dgm:t>
        <a:bodyPr/>
        <a:lstStyle/>
        <a:p>
          <a:endParaRPr lang="pt-BR"/>
        </a:p>
      </dgm:t>
    </dgm:pt>
    <dgm:pt modelId="{16BB06C1-FF10-4EDB-927A-1477470D5951}">
      <dgm:prSet/>
      <dgm:spPr/>
      <dgm:t>
        <a:bodyPr/>
        <a:lstStyle/>
        <a:p>
          <a:r>
            <a:rPr lang="pt-BR" b="0" i="0" baseline="0"/>
            <a:t>III - atenção básica, incluindo-se a atenção domiciliar, desde que preencha os critérios de elegibilidade para essa tipologia de cuidado estabelecidos por meio de protocolos de acesso regulado.</a:t>
          </a:r>
          <a:endParaRPr lang="pt-BR"/>
        </a:p>
      </dgm:t>
    </dgm:pt>
    <dgm:pt modelId="{3DB629B0-A33A-4BE2-BB34-9FDD56469516}" type="parTrans" cxnId="{2197C7C1-7C5E-4410-85DD-F00EC2A4D8E9}">
      <dgm:prSet/>
      <dgm:spPr/>
      <dgm:t>
        <a:bodyPr/>
        <a:lstStyle/>
        <a:p>
          <a:endParaRPr lang="pt-BR"/>
        </a:p>
      </dgm:t>
    </dgm:pt>
    <dgm:pt modelId="{92F1829B-CAE7-4508-841D-9D4CA1993658}" type="sibTrans" cxnId="{2197C7C1-7C5E-4410-85DD-F00EC2A4D8E9}">
      <dgm:prSet/>
      <dgm:spPr/>
      <dgm:t>
        <a:bodyPr/>
        <a:lstStyle/>
        <a:p>
          <a:endParaRPr lang="pt-BR"/>
        </a:p>
      </dgm:t>
    </dgm:pt>
    <dgm:pt modelId="{54BE70A6-775A-47B6-B188-C4DEC18E275D}" type="pres">
      <dgm:prSet presAssocID="{DE8E1E9A-4EF4-43BC-96F9-F466F3FC7A82}" presName="hierChild1" presStyleCnt="0">
        <dgm:presLayoutVars>
          <dgm:chPref val="1"/>
          <dgm:dir/>
          <dgm:animOne val="branch"/>
          <dgm:animLvl val="lvl"/>
          <dgm:resizeHandles/>
        </dgm:presLayoutVars>
      </dgm:prSet>
      <dgm:spPr/>
    </dgm:pt>
    <dgm:pt modelId="{9257E7CD-07A8-446D-9CC3-28A41DDC07EF}" type="pres">
      <dgm:prSet presAssocID="{FA6A4451-FE3C-49B0-B319-7CF922A3AF7F}" presName="hierRoot1" presStyleCnt="0"/>
      <dgm:spPr/>
    </dgm:pt>
    <dgm:pt modelId="{CEB03FC6-603D-4E8E-97C7-837B9C86DA50}" type="pres">
      <dgm:prSet presAssocID="{FA6A4451-FE3C-49B0-B319-7CF922A3AF7F}" presName="composite" presStyleCnt="0"/>
      <dgm:spPr/>
    </dgm:pt>
    <dgm:pt modelId="{D6D6DD9F-9F5B-4DF5-8128-A2CACDC0BE36}" type="pres">
      <dgm:prSet presAssocID="{FA6A4451-FE3C-49B0-B319-7CF922A3AF7F}" presName="background" presStyleLbl="node0" presStyleIdx="0" presStyleCnt="3"/>
      <dgm:spPr/>
    </dgm:pt>
    <dgm:pt modelId="{4D9E9848-F3D9-46E5-87EA-FD165563B631}" type="pres">
      <dgm:prSet presAssocID="{FA6A4451-FE3C-49B0-B319-7CF922A3AF7F}" presName="text" presStyleLbl="fgAcc0" presStyleIdx="0" presStyleCnt="3">
        <dgm:presLayoutVars>
          <dgm:chPref val="3"/>
        </dgm:presLayoutVars>
      </dgm:prSet>
      <dgm:spPr/>
    </dgm:pt>
    <dgm:pt modelId="{A3ED7D82-9C15-4BE3-89F5-9C1EB9A4BF34}" type="pres">
      <dgm:prSet presAssocID="{FA6A4451-FE3C-49B0-B319-7CF922A3AF7F}" presName="hierChild2" presStyleCnt="0"/>
      <dgm:spPr/>
    </dgm:pt>
    <dgm:pt modelId="{ECA963F9-93EA-4467-9E02-AAF0F7392638}" type="pres">
      <dgm:prSet presAssocID="{37BE0547-39FA-440C-B597-5B84F2E7D798}" presName="hierRoot1" presStyleCnt="0"/>
      <dgm:spPr/>
    </dgm:pt>
    <dgm:pt modelId="{16298C3F-03CE-47C2-8115-9AE63A606C5D}" type="pres">
      <dgm:prSet presAssocID="{37BE0547-39FA-440C-B597-5B84F2E7D798}" presName="composite" presStyleCnt="0"/>
      <dgm:spPr/>
    </dgm:pt>
    <dgm:pt modelId="{3CA8B20A-8DE6-452B-B89F-08BAA8E8EFC5}" type="pres">
      <dgm:prSet presAssocID="{37BE0547-39FA-440C-B597-5B84F2E7D798}" presName="background" presStyleLbl="node0" presStyleIdx="1" presStyleCnt="3"/>
      <dgm:spPr/>
    </dgm:pt>
    <dgm:pt modelId="{4AF415B3-A847-4E76-B1B0-0D3B6A4D4C3F}" type="pres">
      <dgm:prSet presAssocID="{37BE0547-39FA-440C-B597-5B84F2E7D798}" presName="text" presStyleLbl="fgAcc0" presStyleIdx="1" presStyleCnt="3">
        <dgm:presLayoutVars>
          <dgm:chPref val="3"/>
        </dgm:presLayoutVars>
      </dgm:prSet>
      <dgm:spPr/>
    </dgm:pt>
    <dgm:pt modelId="{45C81B43-5506-4DB3-8BAC-ABCDC9C6E5D9}" type="pres">
      <dgm:prSet presAssocID="{37BE0547-39FA-440C-B597-5B84F2E7D798}" presName="hierChild2" presStyleCnt="0"/>
      <dgm:spPr/>
    </dgm:pt>
    <dgm:pt modelId="{E5A635C8-4242-4421-B4B5-1263A998936E}" type="pres">
      <dgm:prSet presAssocID="{16BB06C1-FF10-4EDB-927A-1477470D5951}" presName="hierRoot1" presStyleCnt="0"/>
      <dgm:spPr/>
    </dgm:pt>
    <dgm:pt modelId="{C2902175-365B-4607-B21B-F1BB6E9972F1}" type="pres">
      <dgm:prSet presAssocID="{16BB06C1-FF10-4EDB-927A-1477470D5951}" presName="composite" presStyleCnt="0"/>
      <dgm:spPr/>
    </dgm:pt>
    <dgm:pt modelId="{95E3AC57-021A-4A99-9B77-2E9B7B1FCEA0}" type="pres">
      <dgm:prSet presAssocID="{16BB06C1-FF10-4EDB-927A-1477470D5951}" presName="background" presStyleLbl="node0" presStyleIdx="2" presStyleCnt="3"/>
      <dgm:spPr/>
    </dgm:pt>
    <dgm:pt modelId="{98C3F0A4-EEB7-496F-9BD5-E0626BF54C3C}" type="pres">
      <dgm:prSet presAssocID="{16BB06C1-FF10-4EDB-927A-1477470D5951}" presName="text" presStyleLbl="fgAcc0" presStyleIdx="2" presStyleCnt="3">
        <dgm:presLayoutVars>
          <dgm:chPref val="3"/>
        </dgm:presLayoutVars>
      </dgm:prSet>
      <dgm:spPr/>
    </dgm:pt>
    <dgm:pt modelId="{D8AD1EDC-4DD7-4614-81F9-22B802FBDEC8}" type="pres">
      <dgm:prSet presAssocID="{16BB06C1-FF10-4EDB-927A-1477470D5951}" presName="hierChild2" presStyleCnt="0"/>
      <dgm:spPr/>
    </dgm:pt>
  </dgm:ptLst>
  <dgm:cxnLst>
    <dgm:cxn modelId="{E5DDAE02-E345-4530-8700-49623F254E55}" srcId="{DE8E1E9A-4EF4-43BC-96F9-F466F3FC7A82}" destId="{37BE0547-39FA-440C-B597-5B84F2E7D798}" srcOrd="1" destOrd="0" parTransId="{95291E58-89A5-49E0-95C2-519EA07C78C3}" sibTransId="{5E44F721-A255-43C4-8103-F3F54840209C}"/>
    <dgm:cxn modelId="{E0C32432-2BB2-45E5-9EF8-E9B8EF304685}" type="presOf" srcId="{37BE0547-39FA-440C-B597-5B84F2E7D798}" destId="{4AF415B3-A847-4E76-B1B0-0D3B6A4D4C3F}" srcOrd="0" destOrd="0" presId="urn:microsoft.com/office/officeart/2005/8/layout/hierarchy1"/>
    <dgm:cxn modelId="{4614D35F-3AF1-4A71-81CD-928F2D8D54EE}" srcId="{DE8E1E9A-4EF4-43BC-96F9-F466F3FC7A82}" destId="{FA6A4451-FE3C-49B0-B319-7CF922A3AF7F}" srcOrd="0" destOrd="0" parTransId="{2ABE0802-1124-411E-8BCA-2193B274036C}" sibTransId="{36811AA9-1D4C-43DB-BEF1-9C8FCAB3F825}"/>
    <dgm:cxn modelId="{E9E231B8-7FD8-48A5-A89D-A92CB907AD06}" type="presOf" srcId="{DE8E1E9A-4EF4-43BC-96F9-F466F3FC7A82}" destId="{54BE70A6-775A-47B6-B188-C4DEC18E275D}" srcOrd="0" destOrd="0" presId="urn:microsoft.com/office/officeart/2005/8/layout/hierarchy1"/>
    <dgm:cxn modelId="{2197C7C1-7C5E-4410-85DD-F00EC2A4D8E9}" srcId="{DE8E1E9A-4EF4-43BC-96F9-F466F3FC7A82}" destId="{16BB06C1-FF10-4EDB-927A-1477470D5951}" srcOrd="2" destOrd="0" parTransId="{3DB629B0-A33A-4BE2-BB34-9FDD56469516}" sibTransId="{92F1829B-CAE7-4508-841D-9D4CA1993658}"/>
    <dgm:cxn modelId="{AA1440D7-20BB-41C1-8ECE-0A4C4D189D99}" type="presOf" srcId="{FA6A4451-FE3C-49B0-B319-7CF922A3AF7F}" destId="{4D9E9848-F3D9-46E5-87EA-FD165563B631}" srcOrd="0" destOrd="0" presId="urn:microsoft.com/office/officeart/2005/8/layout/hierarchy1"/>
    <dgm:cxn modelId="{973268D7-96FA-4CAD-A0D8-8626D1204AB1}" type="presOf" srcId="{16BB06C1-FF10-4EDB-927A-1477470D5951}" destId="{98C3F0A4-EEB7-496F-9BD5-E0626BF54C3C}" srcOrd="0" destOrd="0" presId="urn:microsoft.com/office/officeart/2005/8/layout/hierarchy1"/>
    <dgm:cxn modelId="{FF8099ED-DD18-4D68-98B7-DAACED3C4B19}" type="presParOf" srcId="{54BE70A6-775A-47B6-B188-C4DEC18E275D}" destId="{9257E7CD-07A8-446D-9CC3-28A41DDC07EF}" srcOrd="0" destOrd="0" presId="urn:microsoft.com/office/officeart/2005/8/layout/hierarchy1"/>
    <dgm:cxn modelId="{A78729AA-CBDD-48F3-9080-8D38E8E06ABC}" type="presParOf" srcId="{9257E7CD-07A8-446D-9CC3-28A41DDC07EF}" destId="{CEB03FC6-603D-4E8E-97C7-837B9C86DA50}" srcOrd="0" destOrd="0" presId="urn:microsoft.com/office/officeart/2005/8/layout/hierarchy1"/>
    <dgm:cxn modelId="{807761D8-6E4E-42C6-94C1-B94DDC6AA8BA}" type="presParOf" srcId="{CEB03FC6-603D-4E8E-97C7-837B9C86DA50}" destId="{D6D6DD9F-9F5B-4DF5-8128-A2CACDC0BE36}" srcOrd="0" destOrd="0" presId="urn:microsoft.com/office/officeart/2005/8/layout/hierarchy1"/>
    <dgm:cxn modelId="{E0EC4BB6-E906-4BBA-9E39-D162DC4805FA}" type="presParOf" srcId="{CEB03FC6-603D-4E8E-97C7-837B9C86DA50}" destId="{4D9E9848-F3D9-46E5-87EA-FD165563B631}" srcOrd="1" destOrd="0" presId="urn:microsoft.com/office/officeart/2005/8/layout/hierarchy1"/>
    <dgm:cxn modelId="{9C7D6414-B4D2-4289-A260-4C7E5B031C42}" type="presParOf" srcId="{9257E7CD-07A8-446D-9CC3-28A41DDC07EF}" destId="{A3ED7D82-9C15-4BE3-89F5-9C1EB9A4BF34}" srcOrd="1" destOrd="0" presId="urn:microsoft.com/office/officeart/2005/8/layout/hierarchy1"/>
    <dgm:cxn modelId="{FA30BC50-68B8-48D4-985F-68508B828265}" type="presParOf" srcId="{54BE70A6-775A-47B6-B188-C4DEC18E275D}" destId="{ECA963F9-93EA-4467-9E02-AAF0F7392638}" srcOrd="1" destOrd="0" presId="urn:microsoft.com/office/officeart/2005/8/layout/hierarchy1"/>
    <dgm:cxn modelId="{4F6E3466-CCE7-4BE9-BEC8-5C5AFFBCAFA3}" type="presParOf" srcId="{ECA963F9-93EA-4467-9E02-AAF0F7392638}" destId="{16298C3F-03CE-47C2-8115-9AE63A606C5D}" srcOrd="0" destOrd="0" presId="urn:microsoft.com/office/officeart/2005/8/layout/hierarchy1"/>
    <dgm:cxn modelId="{19504A04-A826-4A96-9B10-40181E63E5D5}" type="presParOf" srcId="{16298C3F-03CE-47C2-8115-9AE63A606C5D}" destId="{3CA8B20A-8DE6-452B-B89F-08BAA8E8EFC5}" srcOrd="0" destOrd="0" presId="urn:microsoft.com/office/officeart/2005/8/layout/hierarchy1"/>
    <dgm:cxn modelId="{3BFD645F-CB5C-4C34-AE07-CEB8DE294DA5}" type="presParOf" srcId="{16298C3F-03CE-47C2-8115-9AE63A606C5D}" destId="{4AF415B3-A847-4E76-B1B0-0D3B6A4D4C3F}" srcOrd="1" destOrd="0" presId="urn:microsoft.com/office/officeart/2005/8/layout/hierarchy1"/>
    <dgm:cxn modelId="{4865044D-882E-4E2F-85F7-8DE1B18C1AB9}" type="presParOf" srcId="{ECA963F9-93EA-4467-9E02-AAF0F7392638}" destId="{45C81B43-5506-4DB3-8BAC-ABCDC9C6E5D9}" srcOrd="1" destOrd="0" presId="urn:microsoft.com/office/officeart/2005/8/layout/hierarchy1"/>
    <dgm:cxn modelId="{0B842714-8BBB-4986-BD24-B06F359AC02F}" type="presParOf" srcId="{54BE70A6-775A-47B6-B188-C4DEC18E275D}" destId="{E5A635C8-4242-4421-B4B5-1263A998936E}" srcOrd="2" destOrd="0" presId="urn:microsoft.com/office/officeart/2005/8/layout/hierarchy1"/>
    <dgm:cxn modelId="{B8C4C124-48C8-4393-8801-085FC6BA7C43}" type="presParOf" srcId="{E5A635C8-4242-4421-B4B5-1263A998936E}" destId="{C2902175-365B-4607-B21B-F1BB6E9972F1}" srcOrd="0" destOrd="0" presId="urn:microsoft.com/office/officeart/2005/8/layout/hierarchy1"/>
    <dgm:cxn modelId="{4CB711AD-6213-417B-95DC-23E689A4928B}" type="presParOf" srcId="{C2902175-365B-4607-B21B-F1BB6E9972F1}" destId="{95E3AC57-021A-4A99-9B77-2E9B7B1FCEA0}" srcOrd="0" destOrd="0" presId="urn:microsoft.com/office/officeart/2005/8/layout/hierarchy1"/>
    <dgm:cxn modelId="{36BA953F-0052-49D1-AAAF-AF3C24219388}" type="presParOf" srcId="{C2902175-365B-4607-B21B-F1BB6E9972F1}" destId="{98C3F0A4-EEB7-496F-9BD5-E0626BF54C3C}" srcOrd="1" destOrd="0" presId="urn:microsoft.com/office/officeart/2005/8/layout/hierarchy1"/>
    <dgm:cxn modelId="{C446700C-3EAB-4B5B-AE45-BD6D747E5FD3}" type="presParOf" srcId="{E5A635C8-4242-4421-B4B5-1263A998936E}" destId="{D8AD1EDC-4DD7-4614-81F9-22B802FBDEC8}"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8CF1C86-3594-4006-B7C8-48A49BB472BF}" type="doc">
      <dgm:prSet loTypeId="urn:microsoft.com/office/officeart/2005/8/layout/hierarchy1" loCatId="hierarchy" qsTypeId="urn:microsoft.com/office/officeart/2005/8/quickstyle/3d2" qsCatId="3D" csTypeId="urn:microsoft.com/office/officeart/2005/8/colors/accent0_3" csCatId="mainScheme"/>
      <dgm:spPr/>
      <dgm:t>
        <a:bodyPr/>
        <a:lstStyle/>
        <a:p>
          <a:endParaRPr lang="pt-BR"/>
        </a:p>
      </dgm:t>
    </dgm:pt>
    <dgm:pt modelId="{4ABF66D7-83B3-445F-8B01-59527872DFA7}">
      <dgm:prSet/>
      <dgm:spPr/>
      <dgm:t>
        <a:bodyPr/>
        <a:lstStyle/>
        <a:p>
          <a:r>
            <a:rPr lang="pt-BR" b="0" i="0" baseline="0"/>
            <a:t>I - a internação será solicitada por uma das unidades de origem à Central de Regulação, ficando a unidade de origem responsável pelo usuário até o desfecho da solicitação, mesmo em caso de regime de atenção domiciliar;</a:t>
          </a:r>
          <a:endParaRPr lang="pt-BR"/>
        </a:p>
      </dgm:t>
    </dgm:pt>
    <dgm:pt modelId="{2323DCE9-103A-4638-AF6F-B23DA4EF0F72}" type="parTrans" cxnId="{589AF0C5-142E-4EE7-BBC1-D727F01A15A7}">
      <dgm:prSet/>
      <dgm:spPr/>
      <dgm:t>
        <a:bodyPr/>
        <a:lstStyle/>
        <a:p>
          <a:endParaRPr lang="pt-BR"/>
        </a:p>
      </dgm:t>
    </dgm:pt>
    <dgm:pt modelId="{E66ACBAB-9A0F-4C1F-8DBF-50A46B8B9914}" type="sibTrans" cxnId="{589AF0C5-142E-4EE7-BBC1-D727F01A15A7}">
      <dgm:prSet/>
      <dgm:spPr/>
      <dgm:t>
        <a:bodyPr/>
        <a:lstStyle/>
        <a:p>
          <a:endParaRPr lang="pt-BR"/>
        </a:p>
      </dgm:t>
    </dgm:pt>
    <dgm:pt modelId="{2E16A51C-EB20-4442-893D-7650E8D5C6DB}">
      <dgm:prSet/>
      <dgm:spPr/>
      <dgm:t>
        <a:bodyPr/>
        <a:lstStyle/>
        <a:p>
          <a:r>
            <a:rPr lang="pt-BR" b="0" i="0" baseline="0"/>
            <a:t>II - a Central de Regulação fará a busca da vaga, considerando-se as informações clínicas e de vulnerabilidades do usuário;</a:t>
          </a:r>
          <a:endParaRPr lang="pt-BR"/>
        </a:p>
      </dgm:t>
    </dgm:pt>
    <dgm:pt modelId="{939A61CB-D91A-4C6D-9BD3-5C84C440A8B1}" type="parTrans" cxnId="{C77FA1C5-B66E-42E6-9AA0-3DB99D9E7883}">
      <dgm:prSet/>
      <dgm:spPr/>
      <dgm:t>
        <a:bodyPr/>
        <a:lstStyle/>
        <a:p>
          <a:endParaRPr lang="pt-BR"/>
        </a:p>
      </dgm:t>
    </dgm:pt>
    <dgm:pt modelId="{787F6EBD-9E2B-4B58-A3AD-D7D48FB686AF}" type="sibTrans" cxnId="{C77FA1C5-B66E-42E6-9AA0-3DB99D9E7883}">
      <dgm:prSet/>
      <dgm:spPr/>
      <dgm:t>
        <a:bodyPr/>
        <a:lstStyle/>
        <a:p>
          <a:endParaRPr lang="pt-BR"/>
        </a:p>
      </dgm:t>
    </dgm:pt>
    <dgm:pt modelId="{E8F85270-FCC5-4CA1-84C8-8351A677D9CC}">
      <dgm:prSet/>
      <dgm:spPr/>
      <dgm:t>
        <a:bodyPr/>
        <a:lstStyle/>
        <a:p>
          <a:r>
            <a:rPr lang="pt-BR" b="0" i="0" baseline="0"/>
            <a:t>III - obtida a vaga, a Central de Regulação comunicará à unidade de origem a UCP ou HCP para o qual o usuário deverá ser encaminhado; e</a:t>
          </a:r>
          <a:endParaRPr lang="pt-BR"/>
        </a:p>
      </dgm:t>
    </dgm:pt>
    <dgm:pt modelId="{35C36A36-4FEA-49B1-877B-2E69CF9D2651}" type="parTrans" cxnId="{7DB2A53B-C85F-47A6-92B7-8584DA1D19E7}">
      <dgm:prSet/>
      <dgm:spPr/>
      <dgm:t>
        <a:bodyPr/>
        <a:lstStyle/>
        <a:p>
          <a:endParaRPr lang="pt-BR"/>
        </a:p>
      </dgm:t>
    </dgm:pt>
    <dgm:pt modelId="{E85C4A56-BB7C-4AB5-A0E6-936746B78AE0}" type="sibTrans" cxnId="{7DB2A53B-C85F-47A6-92B7-8584DA1D19E7}">
      <dgm:prSet/>
      <dgm:spPr/>
      <dgm:t>
        <a:bodyPr/>
        <a:lstStyle/>
        <a:p>
          <a:endParaRPr lang="pt-BR"/>
        </a:p>
      </dgm:t>
    </dgm:pt>
    <dgm:pt modelId="{2501DEB6-A950-400C-87E4-434D49EB5182}">
      <dgm:prSet/>
      <dgm:spPr/>
      <dgm:t>
        <a:bodyPr/>
        <a:lstStyle/>
        <a:p>
          <a:r>
            <a:rPr lang="pt-BR" b="0" i="0" baseline="0"/>
            <a:t>IV - a Central de Regulação e a unidade de origem indicarão o meio de transporte mais adequado para a transferência do usuário.</a:t>
          </a:r>
          <a:endParaRPr lang="pt-BR"/>
        </a:p>
      </dgm:t>
    </dgm:pt>
    <dgm:pt modelId="{5DCABC1C-4CC9-482F-AFD9-94F307BAADF9}" type="parTrans" cxnId="{279050AD-FEE6-48A7-B8CD-4F42F54B58B5}">
      <dgm:prSet/>
      <dgm:spPr/>
      <dgm:t>
        <a:bodyPr/>
        <a:lstStyle/>
        <a:p>
          <a:endParaRPr lang="pt-BR"/>
        </a:p>
      </dgm:t>
    </dgm:pt>
    <dgm:pt modelId="{AF9429E1-F030-41F3-B567-95D72B98FF37}" type="sibTrans" cxnId="{279050AD-FEE6-48A7-B8CD-4F42F54B58B5}">
      <dgm:prSet/>
      <dgm:spPr/>
      <dgm:t>
        <a:bodyPr/>
        <a:lstStyle/>
        <a:p>
          <a:endParaRPr lang="pt-BR"/>
        </a:p>
      </dgm:t>
    </dgm:pt>
    <dgm:pt modelId="{12DCB6EC-4094-4971-A5C4-5172C40E75F6}" type="pres">
      <dgm:prSet presAssocID="{F8CF1C86-3594-4006-B7C8-48A49BB472BF}" presName="hierChild1" presStyleCnt="0">
        <dgm:presLayoutVars>
          <dgm:chPref val="1"/>
          <dgm:dir/>
          <dgm:animOne val="branch"/>
          <dgm:animLvl val="lvl"/>
          <dgm:resizeHandles/>
        </dgm:presLayoutVars>
      </dgm:prSet>
      <dgm:spPr/>
    </dgm:pt>
    <dgm:pt modelId="{86ACADAD-9614-4621-9B3B-70BDA283AF55}" type="pres">
      <dgm:prSet presAssocID="{4ABF66D7-83B3-445F-8B01-59527872DFA7}" presName="hierRoot1" presStyleCnt="0"/>
      <dgm:spPr/>
    </dgm:pt>
    <dgm:pt modelId="{20EF1F51-38FF-4994-8139-E2F1853969FF}" type="pres">
      <dgm:prSet presAssocID="{4ABF66D7-83B3-445F-8B01-59527872DFA7}" presName="composite" presStyleCnt="0"/>
      <dgm:spPr/>
    </dgm:pt>
    <dgm:pt modelId="{B9355E76-B2EB-445E-96CC-472AE6166A2C}" type="pres">
      <dgm:prSet presAssocID="{4ABF66D7-83B3-445F-8B01-59527872DFA7}" presName="background" presStyleLbl="node0" presStyleIdx="0" presStyleCnt="4"/>
      <dgm:spPr/>
    </dgm:pt>
    <dgm:pt modelId="{9AF75E20-9CB9-4C1D-B73C-FD1802223480}" type="pres">
      <dgm:prSet presAssocID="{4ABF66D7-83B3-445F-8B01-59527872DFA7}" presName="text" presStyleLbl="fgAcc0" presStyleIdx="0" presStyleCnt="4">
        <dgm:presLayoutVars>
          <dgm:chPref val="3"/>
        </dgm:presLayoutVars>
      </dgm:prSet>
      <dgm:spPr/>
    </dgm:pt>
    <dgm:pt modelId="{0B562001-84CD-4634-B49F-AEE3A48EFE5E}" type="pres">
      <dgm:prSet presAssocID="{4ABF66D7-83B3-445F-8B01-59527872DFA7}" presName="hierChild2" presStyleCnt="0"/>
      <dgm:spPr/>
    </dgm:pt>
    <dgm:pt modelId="{BAE1AC98-7FFD-451D-8C16-15F8754ED648}" type="pres">
      <dgm:prSet presAssocID="{2E16A51C-EB20-4442-893D-7650E8D5C6DB}" presName="hierRoot1" presStyleCnt="0"/>
      <dgm:spPr/>
    </dgm:pt>
    <dgm:pt modelId="{5B308FA2-0984-4823-B56D-26DCA673B1A9}" type="pres">
      <dgm:prSet presAssocID="{2E16A51C-EB20-4442-893D-7650E8D5C6DB}" presName="composite" presStyleCnt="0"/>
      <dgm:spPr/>
    </dgm:pt>
    <dgm:pt modelId="{71101A06-20B7-4BDB-906A-4EB0A80184A9}" type="pres">
      <dgm:prSet presAssocID="{2E16A51C-EB20-4442-893D-7650E8D5C6DB}" presName="background" presStyleLbl="node0" presStyleIdx="1" presStyleCnt="4"/>
      <dgm:spPr/>
    </dgm:pt>
    <dgm:pt modelId="{3F1AB200-8B41-4C69-994E-EC131BE0EA82}" type="pres">
      <dgm:prSet presAssocID="{2E16A51C-EB20-4442-893D-7650E8D5C6DB}" presName="text" presStyleLbl="fgAcc0" presStyleIdx="1" presStyleCnt="4">
        <dgm:presLayoutVars>
          <dgm:chPref val="3"/>
        </dgm:presLayoutVars>
      </dgm:prSet>
      <dgm:spPr/>
    </dgm:pt>
    <dgm:pt modelId="{64D45E97-9E49-496F-9A00-DE47DF527AD2}" type="pres">
      <dgm:prSet presAssocID="{2E16A51C-EB20-4442-893D-7650E8D5C6DB}" presName="hierChild2" presStyleCnt="0"/>
      <dgm:spPr/>
    </dgm:pt>
    <dgm:pt modelId="{0B5D8484-B56B-4B9F-8450-BA1CD56442D5}" type="pres">
      <dgm:prSet presAssocID="{E8F85270-FCC5-4CA1-84C8-8351A677D9CC}" presName="hierRoot1" presStyleCnt="0"/>
      <dgm:spPr/>
    </dgm:pt>
    <dgm:pt modelId="{57CC8A84-06AC-4273-8181-49802597A3BA}" type="pres">
      <dgm:prSet presAssocID="{E8F85270-FCC5-4CA1-84C8-8351A677D9CC}" presName="composite" presStyleCnt="0"/>
      <dgm:spPr/>
    </dgm:pt>
    <dgm:pt modelId="{83C6625F-4563-45FC-A4ED-B9886918E0B3}" type="pres">
      <dgm:prSet presAssocID="{E8F85270-FCC5-4CA1-84C8-8351A677D9CC}" presName="background" presStyleLbl="node0" presStyleIdx="2" presStyleCnt="4"/>
      <dgm:spPr/>
    </dgm:pt>
    <dgm:pt modelId="{D437103A-BC2A-47EA-A89E-BB9E2F0D310E}" type="pres">
      <dgm:prSet presAssocID="{E8F85270-FCC5-4CA1-84C8-8351A677D9CC}" presName="text" presStyleLbl="fgAcc0" presStyleIdx="2" presStyleCnt="4">
        <dgm:presLayoutVars>
          <dgm:chPref val="3"/>
        </dgm:presLayoutVars>
      </dgm:prSet>
      <dgm:spPr/>
    </dgm:pt>
    <dgm:pt modelId="{E6FB9CA7-1AEB-47D8-A7A7-DA8D320745A5}" type="pres">
      <dgm:prSet presAssocID="{E8F85270-FCC5-4CA1-84C8-8351A677D9CC}" presName="hierChild2" presStyleCnt="0"/>
      <dgm:spPr/>
    </dgm:pt>
    <dgm:pt modelId="{641737CE-437E-4B48-A38C-68FE932E6AF8}" type="pres">
      <dgm:prSet presAssocID="{2501DEB6-A950-400C-87E4-434D49EB5182}" presName="hierRoot1" presStyleCnt="0"/>
      <dgm:spPr/>
    </dgm:pt>
    <dgm:pt modelId="{299ADDF2-049B-4DA5-B843-6B012F45AAB0}" type="pres">
      <dgm:prSet presAssocID="{2501DEB6-A950-400C-87E4-434D49EB5182}" presName="composite" presStyleCnt="0"/>
      <dgm:spPr/>
    </dgm:pt>
    <dgm:pt modelId="{620D0C07-E419-4BF2-9846-F7E4AE92C83C}" type="pres">
      <dgm:prSet presAssocID="{2501DEB6-A950-400C-87E4-434D49EB5182}" presName="background" presStyleLbl="node0" presStyleIdx="3" presStyleCnt="4"/>
      <dgm:spPr/>
    </dgm:pt>
    <dgm:pt modelId="{931A1CBD-66B2-457C-9839-72A6F79AF650}" type="pres">
      <dgm:prSet presAssocID="{2501DEB6-A950-400C-87E4-434D49EB5182}" presName="text" presStyleLbl="fgAcc0" presStyleIdx="3" presStyleCnt="4">
        <dgm:presLayoutVars>
          <dgm:chPref val="3"/>
        </dgm:presLayoutVars>
      </dgm:prSet>
      <dgm:spPr/>
    </dgm:pt>
    <dgm:pt modelId="{2F1D1C33-B829-4484-9B52-E1D06F9B6EE0}" type="pres">
      <dgm:prSet presAssocID="{2501DEB6-A950-400C-87E4-434D49EB5182}" presName="hierChild2" presStyleCnt="0"/>
      <dgm:spPr/>
    </dgm:pt>
  </dgm:ptLst>
  <dgm:cxnLst>
    <dgm:cxn modelId="{4F03C825-9633-4B90-BE02-2D9A43F8059E}" type="presOf" srcId="{4ABF66D7-83B3-445F-8B01-59527872DFA7}" destId="{9AF75E20-9CB9-4C1D-B73C-FD1802223480}" srcOrd="0" destOrd="0" presId="urn:microsoft.com/office/officeart/2005/8/layout/hierarchy1"/>
    <dgm:cxn modelId="{8D3F6734-9B24-4828-A908-2C39259480A9}" type="presOf" srcId="{2E16A51C-EB20-4442-893D-7650E8D5C6DB}" destId="{3F1AB200-8B41-4C69-994E-EC131BE0EA82}" srcOrd="0" destOrd="0" presId="urn:microsoft.com/office/officeart/2005/8/layout/hierarchy1"/>
    <dgm:cxn modelId="{0CEDCA39-AF25-43BE-8D45-5562D0103DB9}" type="presOf" srcId="{E8F85270-FCC5-4CA1-84C8-8351A677D9CC}" destId="{D437103A-BC2A-47EA-A89E-BB9E2F0D310E}" srcOrd="0" destOrd="0" presId="urn:microsoft.com/office/officeart/2005/8/layout/hierarchy1"/>
    <dgm:cxn modelId="{7DB2A53B-C85F-47A6-92B7-8584DA1D19E7}" srcId="{F8CF1C86-3594-4006-B7C8-48A49BB472BF}" destId="{E8F85270-FCC5-4CA1-84C8-8351A677D9CC}" srcOrd="2" destOrd="0" parTransId="{35C36A36-4FEA-49B1-877B-2E69CF9D2651}" sibTransId="{E85C4A56-BB7C-4AB5-A0E6-936746B78AE0}"/>
    <dgm:cxn modelId="{05E7A8A7-5DB1-46E6-A9CF-5DAFF7769833}" type="presOf" srcId="{2501DEB6-A950-400C-87E4-434D49EB5182}" destId="{931A1CBD-66B2-457C-9839-72A6F79AF650}" srcOrd="0" destOrd="0" presId="urn:microsoft.com/office/officeart/2005/8/layout/hierarchy1"/>
    <dgm:cxn modelId="{279050AD-FEE6-48A7-B8CD-4F42F54B58B5}" srcId="{F8CF1C86-3594-4006-B7C8-48A49BB472BF}" destId="{2501DEB6-A950-400C-87E4-434D49EB5182}" srcOrd="3" destOrd="0" parTransId="{5DCABC1C-4CC9-482F-AFD9-94F307BAADF9}" sibTransId="{AF9429E1-F030-41F3-B567-95D72B98FF37}"/>
    <dgm:cxn modelId="{C77FA1C5-B66E-42E6-9AA0-3DB99D9E7883}" srcId="{F8CF1C86-3594-4006-B7C8-48A49BB472BF}" destId="{2E16A51C-EB20-4442-893D-7650E8D5C6DB}" srcOrd="1" destOrd="0" parTransId="{939A61CB-D91A-4C6D-9BD3-5C84C440A8B1}" sibTransId="{787F6EBD-9E2B-4B58-A3AD-D7D48FB686AF}"/>
    <dgm:cxn modelId="{589AF0C5-142E-4EE7-BBC1-D727F01A15A7}" srcId="{F8CF1C86-3594-4006-B7C8-48A49BB472BF}" destId="{4ABF66D7-83B3-445F-8B01-59527872DFA7}" srcOrd="0" destOrd="0" parTransId="{2323DCE9-103A-4638-AF6F-B23DA4EF0F72}" sibTransId="{E66ACBAB-9A0F-4C1F-8DBF-50A46B8B9914}"/>
    <dgm:cxn modelId="{B97AD2CA-BC32-475A-97D2-EF118B2412A5}" type="presOf" srcId="{F8CF1C86-3594-4006-B7C8-48A49BB472BF}" destId="{12DCB6EC-4094-4971-A5C4-5172C40E75F6}" srcOrd="0" destOrd="0" presId="urn:microsoft.com/office/officeart/2005/8/layout/hierarchy1"/>
    <dgm:cxn modelId="{DF29FEFA-6EAD-4ADF-9502-577DB2C34B32}" type="presParOf" srcId="{12DCB6EC-4094-4971-A5C4-5172C40E75F6}" destId="{86ACADAD-9614-4621-9B3B-70BDA283AF55}" srcOrd="0" destOrd="0" presId="urn:microsoft.com/office/officeart/2005/8/layout/hierarchy1"/>
    <dgm:cxn modelId="{0AA1038D-7EFA-4ADD-86EB-27B6F20C71AC}" type="presParOf" srcId="{86ACADAD-9614-4621-9B3B-70BDA283AF55}" destId="{20EF1F51-38FF-4994-8139-E2F1853969FF}" srcOrd="0" destOrd="0" presId="urn:microsoft.com/office/officeart/2005/8/layout/hierarchy1"/>
    <dgm:cxn modelId="{59E7D8B7-1945-472A-84E0-9700C1E0DBA6}" type="presParOf" srcId="{20EF1F51-38FF-4994-8139-E2F1853969FF}" destId="{B9355E76-B2EB-445E-96CC-472AE6166A2C}" srcOrd="0" destOrd="0" presId="urn:microsoft.com/office/officeart/2005/8/layout/hierarchy1"/>
    <dgm:cxn modelId="{EC4A7EDB-FB85-4EF5-BC02-AFD71FB57171}" type="presParOf" srcId="{20EF1F51-38FF-4994-8139-E2F1853969FF}" destId="{9AF75E20-9CB9-4C1D-B73C-FD1802223480}" srcOrd="1" destOrd="0" presId="urn:microsoft.com/office/officeart/2005/8/layout/hierarchy1"/>
    <dgm:cxn modelId="{6639B164-C476-4104-A515-30548A7DE0BF}" type="presParOf" srcId="{86ACADAD-9614-4621-9B3B-70BDA283AF55}" destId="{0B562001-84CD-4634-B49F-AEE3A48EFE5E}" srcOrd="1" destOrd="0" presId="urn:microsoft.com/office/officeart/2005/8/layout/hierarchy1"/>
    <dgm:cxn modelId="{6C2CD95D-D01C-4F3A-A03F-7CDD34792663}" type="presParOf" srcId="{12DCB6EC-4094-4971-A5C4-5172C40E75F6}" destId="{BAE1AC98-7FFD-451D-8C16-15F8754ED648}" srcOrd="1" destOrd="0" presId="urn:microsoft.com/office/officeart/2005/8/layout/hierarchy1"/>
    <dgm:cxn modelId="{F096057B-B34C-427D-BC4F-5DB16D680D87}" type="presParOf" srcId="{BAE1AC98-7FFD-451D-8C16-15F8754ED648}" destId="{5B308FA2-0984-4823-B56D-26DCA673B1A9}" srcOrd="0" destOrd="0" presId="urn:microsoft.com/office/officeart/2005/8/layout/hierarchy1"/>
    <dgm:cxn modelId="{16C17086-CAD4-462D-B073-CF4952055A6C}" type="presParOf" srcId="{5B308FA2-0984-4823-B56D-26DCA673B1A9}" destId="{71101A06-20B7-4BDB-906A-4EB0A80184A9}" srcOrd="0" destOrd="0" presId="urn:microsoft.com/office/officeart/2005/8/layout/hierarchy1"/>
    <dgm:cxn modelId="{CC1F4C99-6A2E-41FA-A1B3-B4011561BD36}" type="presParOf" srcId="{5B308FA2-0984-4823-B56D-26DCA673B1A9}" destId="{3F1AB200-8B41-4C69-994E-EC131BE0EA82}" srcOrd="1" destOrd="0" presId="urn:microsoft.com/office/officeart/2005/8/layout/hierarchy1"/>
    <dgm:cxn modelId="{4BC8537C-54C4-4924-9559-DB6620B75954}" type="presParOf" srcId="{BAE1AC98-7FFD-451D-8C16-15F8754ED648}" destId="{64D45E97-9E49-496F-9A00-DE47DF527AD2}" srcOrd="1" destOrd="0" presId="urn:microsoft.com/office/officeart/2005/8/layout/hierarchy1"/>
    <dgm:cxn modelId="{2702293F-ADB9-4F26-9165-B79BB36DF2DE}" type="presParOf" srcId="{12DCB6EC-4094-4971-A5C4-5172C40E75F6}" destId="{0B5D8484-B56B-4B9F-8450-BA1CD56442D5}" srcOrd="2" destOrd="0" presId="urn:microsoft.com/office/officeart/2005/8/layout/hierarchy1"/>
    <dgm:cxn modelId="{163F9263-6716-4FFF-B15C-7B377DFFD81F}" type="presParOf" srcId="{0B5D8484-B56B-4B9F-8450-BA1CD56442D5}" destId="{57CC8A84-06AC-4273-8181-49802597A3BA}" srcOrd="0" destOrd="0" presId="urn:microsoft.com/office/officeart/2005/8/layout/hierarchy1"/>
    <dgm:cxn modelId="{08373B27-DC87-41F0-A41E-7EDF5E293011}" type="presParOf" srcId="{57CC8A84-06AC-4273-8181-49802597A3BA}" destId="{83C6625F-4563-45FC-A4ED-B9886918E0B3}" srcOrd="0" destOrd="0" presId="urn:microsoft.com/office/officeart/2005/8/layout/hierarchy1"/>
    <dgm:cxn modelId="{DE25E353-0DAA-4093-93CA-1A39F2EDDFB0}" type="presParOf" srcId="{57CC8A84-06AC-4273-8181-49802597A3BA}" destId="{D437103A-BC2A-47EA-A89E-BB9E2F0D310E}" srcOrd="1" destOrd="0" presId="urn:microsoft.com/office/officeart/2005/8/layout/hierarchy1"/>
    <dgm:cxn modelId="{B6D4F02D-D7F7-4A8F-90E4-8067513B60CB}" type="presParOf" srcId="{0B5D8484-B56B-4B9F-8450-BA1CD56442D5}" destId="{E6FB9CA7-1AEB-47D8-A7A7-DA8D320745A5}" srcOrd="1" destOrd="0" presId="urn:microsoft.com/office/officeart/2005/8/layout/hierarchy1"/>
    <dgm:cxn modelId="{089F7D35-85FB-4E11-BCC5-5FA36B04D313}" type="presParOf" srcId="{12DCB6EC-4094-4971-A5C4-5172C40E75F6}" destId="{641737CE-437E-4B48-A38C-68FE932E6AF8}" srcOrd="3" destOrd="0" presId="urn:microsoft.com/office/officeart/2005/8/layout/hierarchy1"/>
    <dgm:cxn modelId="{018AE404-18C8-40E3-9FCF-025FFC2D2DF4}" type="presParOf" srcId="{641737CE-437E-4B48-A38C-68FE932E6AF8}" destId="{299ADDF2-049B-4DA5-B843-6B012F45AAB0}" srcOrd="0" destOrd="0" presId="urn:microsoft.com/office/officeart/2005/8/layout/hierarchy1"/>
    <dgm:cxn modelId="{EF7BC437-5B5C-4F41-B473-05D7F6640C48}" type="presParOf" srcId="{299ADDF2-049B-4DA5-B843-6B012F45AAB0}" destId="{620D0C07-E419-4BF2-9846-F7E4AE92C83C}" srcOrd="0" destOrd="0" presId="urn:microsoft.com/office/officeart/2005/8/layout/hierarchy1"/>
    <dgm:cxn modelId="{7ABF54D5-9694-414B-A9C6-CE5A0D4BF93C}" type="presParOf" srcId="{299ADDF2-049B-4DA5-B843-6B012F45AAB0}" destId="{931A1CBD-66B2-457C-9839-72A6F79AF650}" srcOrd="1" destOrd="0" presId="urn:microsoft.com/office/officeart/2005/8/layout/hierarchy1"/>
    <dgm:cxn modelId="{CD0C6F27-E413-427B-8106-B0D55C33F158}" type="presParOf" srcId="{641737CE-437E-4B48-A38C-68FE932E6AF8}" destId="{2F1D1C33-B829-4484-9B52-E1D06F9B6EE0}"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66657DC-BBB9-4E39-BB6B-E737B14B6416}" type="doc">
      <dgm:prSet loTypeId="urn:microsoft.com/office/officeart/2005/8/layout/default" loCatId="list" qsTypeId="urn:microsoft.com/office/officeart/2005/8/quickstyle/simple1" qsCatId="simple" csTypeId="urn:microsoft.com/office/officeart/2005/8/colors/colorful5" csCatId="colorful"/>
      <dgm:spPr/>
      <dgm:t>
        <a:bodyPr/>
        <a:lstStyle/>
        <a:p>
          <a:endParaRPr lang="en-US"/>
        </a:p>
      </dgm:t>
    </dgm:pt>
    <dgm:pt modelId="{0BDEDAC9-01BA-40E2-BC07-DF687DA3B880}">
      <dgm:prSet/>
      <dgm:spPr/>
      <dgm:t>
        <a:bodyPr/>
        <a:lstStyle/>
        <a:p>
          <a:r>
            <a:rPr lang="pt-BR" b="0" i="0" baseline="0"/>
            <a:t>I - médico plantonista disponível nas vinte e quatro horas do dia e nos sete dias da semana; </a:t>
          </a:r>
          <a:endParaRPr lang="en-US"/>
        </a:p>
      </dgm:t>
    </dgm:pt>
    <dgm:pt modelId="{2FF2856E-9D22-4501-9F54-602816464003}" type="parTrans" cxnId="{D75C99F0-D26B-495E-A78D-7EDAD84F0076}">
      <dgm:prSet/>
      <dgm:spPr/>
      <dgm:t>
        <a:bodyPr/>
        <a:lstStyle/>
        <a:p>
          <a:endParaRPr lang="en-US"/>
        </a:p>
      </dgm:t>
    </dgm:pt>
    <dgm:pt modelId="{C35196E5-0D55-4F8D-BF3B-1BD6BDDB7DD1}" type="sibTrans" cxnId="{D75C99F0-D26B-495E-A78D-7EDAD84F0076}">
      <dgm:prSet/>
      <dgm:spPr/>
      <dgm:t>
        <a:bodyPr/>
        <a:lstStyle/>
        <a:p>
          <a:endParaRPr lang="en-US"/>
        </a:p>
      </dgm:t>
    </dgm:pt>
    <dgm:pt modelId="{D3FA909E-3DD7-465F-9E18-D983C2FC4367}">
      <dgm:prSet/>
      <dgm:spPr/>
      <dgm:t>
        <a:bodyPr/>
        <a:lstStyle/>
        <a:p>
          <a:r>
            <a:rPr lang="pt-BR" b="0" i="0" baseline="0"/>
            <a:t>II - médico: vinte horas semanais, distribuídas de forma horizontal, de segunda a sexta-feira;</a:t>
          </a:r>
          <a:endParaRPr lang="en-US"/>
        </a:p>
      </dgm:t>
    </dgm:pt>
    <dgm:pt modelId="{7EF3285C-CDD2-49ED-A8CE-A15153C652E9}" type="parTrans" cxnId="{52FA679A-C74F-4BF8-AFDE-7C7174B11BE6}">
      <dgm:prSet/>
      <dgm:spPr/>
      <dgm:t>
        <a:bodyPr/>
        <a:lstStyle/>
        <a:p>
          <a:endParaRPr lang="en-US"/>
        </a:p>
      </dgm:t>
    </dgm:pt>
    <dgm:pt modelId="{47EDBFA0-246A-4AC7-819C-1743D023A827}" type="sibTrans" cxnId="{52FA679A-C74F-4BF8-AFDE-7C7174B11BE6}">
      <dgm:prSet/>
      <dgm:spPr/>
      <dgm:t>
        <a:bodyPr/>
        <a:lstStyle/>
        <a:p>
          <a:endParaRPr lang="en-US"/>
        </a:p>
      </dgm:t>
    </dgm:pt>
    <dgm:pt modelId="{88D63BCA-D697-4DB1-9D85-D3C945A02524}">
      <dgm:prSet/>
      <dgm:spPr/>
      <dgm:t>
        <a:bodyPr/>
        <a:lstStyle/>
        <a:p>
          <a:r>
            <a:rPr lang="pt-BR" b="0" i="0" baseline="0"/>
            <a:t>III - enfermeiro: oitenta horas semanais;</a:t>
          </a:r>
          <a:endParaRPr lang="en-US"/>
        </a:p>
      </dgm:t>
    </dgm:pt>
    <dgm:pt modelId="{AE17F652-9771-46F1-AF63-4A1D7FDFE5B1}" type="parTrans" cxnId="{C001F3EE-EC0F-4AAF-AB19-56C7C5591512}">
      <dgm:prSet/>
      <dgm:spPr/>
      <dgm:t>
        <a:bodyPr/>
        <a:lstStyle/>
        <a:p>
          <a:endParaRPr lang="en-US"/>
        </a:p>
      </dgm:t>
    </dgm:pt>
    <dgm:pt modelId="{B03AA245-0FDC-4B49-BFEB-3E46B579589C}" type="sibTrans" cxnId="{C001F3EE-EC0F-4AAF-AB19-56C7C5591512}">
      <dgm:prSet/>
      <dgm:spPr/>
      <dgm:t>
        <a:bodyPr/>
        <a:lstStyle/>
        <a:p>
          <a:endParaRPr lang="en-US"/>
        </a:p>
      </dgm:t>
    </dgm:pt>
    <dgm:pt modelId="{ABF9A70E-5FB7-4777-AC6B-BF8FDA0141EF}">
      <dgm:prSet/>
      <dgm:spPr/>
      <dgm:t>
        <a:bodyPr/>
        <a:lstStyle/>
        <a:p>
          <a:r>
            <a:rPr lang="pt-BR" b="0" i="0" baseline="0"/>
            <a:t>IV - enfermeiro plantonista noturno disponível nas vinte e quatro horas do dia e em todos os dias da semana;</a:t>
          </a:r>
          <a:endParaRPr lang="en-US"/>
        </a:p>
      </dgm:t>
    </dgm:pt>
    <dgm:pt modelId="{33D645DB-5587-419A-9A0A-B40FC37DACE2}" type="parTrans" cxnId="{8FDC7981-4354-4267-A91D-9454B007AA13}">
      <dgm:prSet/>
      <dgm:spPr/>
      <dgm:t>
        <a:bodyPr/>
        <a:lstStyle/>
        <a:p>
          <a:endParaRPr lang="en-US"/>
        </a:p>
      </dgm:t>
    </dgm:pt>
    <dgm:pt modelId="{BD6802A8-E291-4597-801D-97BA28E97ACE}" type="sibTrans" cxnId="{8FDC7981-4354-4267-A91D-9454B007AA13}">
      <dgm:prSet/>
      <dgm:spPr/>
      <dgm:t>
        <a:bodyPr/>
        <a:lstStyle/>
        <a:p>
          <a:endParaRPr lang="en-US"/>
        </a:p>
      </dgm:t>
    </dgm:pt>
    <dgm:pt modelId="{A8549341-B778-48BB-8A36-9AC70F924797}">
      <dgm:prSet/>
      <dgm:spPr/>
      <dgm:t>
        <a:bodyPr/>
        <a:lstStyle/>
        <a:p>
          <a:r>
            <a:rPr lang="pt-BR" b="0" i="0" baseline="0"/>
            <a:t>V - técnico de enfermagem: no mínimo um técnico para cada cinco usuários hospitalizados, disponível nas vinte e quatro horas do dia e nos sete dias da semana;</a:t>
          </a:r>
          <a:endParaRPr lang="en-US"/>
        </a:p>
      </dgm:t>
    </dgm:pt>
    <dgm:pt modelId="{13FA1E7D-24FF-4C74-83A9-FF1D915C7B3F}" type="parTrans" cxnId="{70787383-12FF-4E84-8B57-9D8FB32E1EC3}">
      <dgm:prSet/>
      <dgm:spPr/>
      <dgm:t>
        <a:bodyPr/>
        <a:lstStyle/>
        <a:p>
          <a:endParaRPr lang="en-US"/>
        </a:p>
      </dgm:t>
    </dgm:pt>
    <dgm:pt modelId="{288AE494-AC1B-4B72-9DA9-519D010B57F5}" type="sibTrans" cxnId="{70787383-12FF-4E84-8B57-9D8FB32E1EC3}">
      <dgm:prSet/>
      <dgm:spPr/>
      <dgm:t>
        <a:bodyPr/>
        <a:lstStyle/>
        <a:p>
          <a:endParaRPr lang="en-US"/>
        </a:p>
      </dgm:t>
    </dgm:pt>
    <dgm:pt modelId="{28E2A300-23BD-40B6-ACB6-21F1958D6710}">
      <dgm:prSet/>
      <dgm:spPr/>
      <dgm:t>
        <a:bodyPr/>
        <a:lstStyle/>
        <a:p>
          <a:r>
            <a:rPr lang="pt-BR" b="0" i="0" baseline="0"/>
            <a:t>VI - assistente social: quarenta horas semanais;</a:t>
          </a:r>
          <a:endParaRPr lang="en-US"/>
        </a:p>
      </dgm:t>
    </dgm:pt>
    <dgm:pt modelId="{28047283-2776-4B75-8E7E-B47DF387CFFF}" type="parTrans" cxnId="{5B709B23-2A24-4F67-BA88-60FD3DECD4C1}">
      <dgm:prSet/>
      <dgm:spPr/>
      <dgm:t>
        <a:bodyPr/>
        <a:lstStyle/>
        <a:p>
          <a:endParaRPr lang="en-US"/>
        </a:p>
      </dgm:t>
    </dgm:pt>
    <dgm:pt modelId="{DBF791FA-4101-4A72-AC80-A828514534F4}" type="sibTrans" cxnId="{5B709B23-2A24-4F67-BA88-60FD3DECD4C1}">
      <dgm:prSet/>
      <dgm:spPr/>
      <dgm:t>
        <a:bodyPr/>
        <a:lstStyle/>
        <a:p>
          <a:endParaRPr lang="en-US"/>
        </a:p>
      </dgm:t>
    </dgm:pt>
    <dgm:pt modelId="{E5EA7470-7E6D-444F-B7A0-1C82B8D257C4}">
      <dgm:prSet/>
      <dgm:spPr/>
      <dgm:t>
        <a:bodyPr/>
        <a:lstStyle/>
        <a:p>
          <a:r>
            <a:rPr lang="pt-BR" b="0" i="0" baseline="0"/>
            <a:t>VII - fisioterapeuta: cento e vinte horas semanais;</a:t>
          </a:r>
          <a:endParaRPr lang="en-US"/>
        </a:p>
      </dgm:t>
    </dgm:pt>
    <dgm:pt modelId="{F9371BFE-2B93-49CA-BD0F-EC0981C33DDC}" type="parTrans" cxnId="{887FF12E-4585-4507-A039-BE896B7BB532}">
      <dgm:prSet/>
      <dgm:spPr/>
      <dgm:t>
        <a:bodyPr/>
        <a:lstStyle/>
        <a:p>
          <a:endParaRPr lang="en-US"/>
        </a:p>
      </dgm:t>
    </dgm:pt>
    <dgm:pt modelId="{F25622FC-5B7A-4FEA-9CA6-EC97ED98378D}" type="sibTrans" cxnId="{887FF12E-4585-4507-A039-BE896B7BB532}">
      <dgm:prSet/>
      <dgm:spPr/>
      <dgm:t>
        <a:bodyPr/>
        <a:lstStyle/>
        <a:p>
          <a:endParaRPr lang="en-US"/>
        </a:p>
      </dgm:t>
    </dgm:pt>
    <dgm:pt modelId="{1A66B94A-4F6D-47F6-A15F-F8AE5B697BA2}">
      <dgm:prSet/>
      <dgm:spPr/>
      <dgm:t>
        <a:bodyPr/>
        <a:lstStyle/>
        <a:p>
          <a:r>
            <a:rPr lang="pt-BR" b="0" i="0" baseline="0"/>
            <a:t>VIII - psicólogo: quarenta horas semanais;</a:t>
          </a:r>
          <a:endParaRPr lang="en-US"/>
        </a:p>
      </dgm:t>
    </dgm:pt>
    <dgm:pt modelId="{5D922BBA-B710-4724-AF67-48E4F390E6E1}" type="parTrans" cxnId="{01A729AD-1752-4A16-B95C-1FD3B13AA8AC}">
      <dgm:prSet/>
      <dgm:spPr/>
      <dgm:t>
        <a:bodyPr/>
        <a:lstStyle/>
        <a:p>
          <a:endParaRPr lang="en-US"/>
        </a:p>
      </dgm:t>
    </dgm:pt>
    <dgm:pt modelId="{3738C751-FE79-4B51-AAC4-B65128DB8B1D}" type="sibTrans" cxnId="{01A729AD-1752-4A16-B95C-1FD3B13AA8AC}">
      <dgm:prSet/>
      <dgm:spPr/>
      <dgm:t>
        <a:bodyPr/>
        <a:lstStyle/>
        <a:p>
          <a:endParaRPr lang="en-US"/>
        </a:p>
      </dgm:t>
    </dgm:pt>
    <dgm:pt modelId="{128B550E-A512-47C7-B3FA-3F2F9BE77753}">
      <dgm:prSet/>
      <dgm:spPr/>
      <dgm:t>
        <a:bodyPr/>
        <a:lstStyle/>
        <a:p>
          <a:r>
            <a:rPr lang="pt-BR" b="0" i="0" baseline="0"/>
            <a:t>IX - fonoaudiólogo: sessenta horas semanais; e</a:t>
          </a:r>
          <a:endParaRPr lang="en-US"/>
        </a:p>
      </dgm:t>
    </dgm:pt>
    <dgm:pt modelId="{CCA892AA-256A-4B18-BA9A-7953DFBB10F9}" type="parTrans" cxnId="{4197C173-2674-4A98-A9A7-8629CF889445}">
      <dgm:prSet/>
      <dgm:spPr/>
      <dgm:t>
        <a:bodyPr/>
        <a:lstStyle/>
        <a:p>
          <a:endParaRPr lang="en-US"/>
        </a:p>
      </dgm:t>
    </dgm:pt>
    <dgm:pt modelId="{E51F1315-B495-473C-BB33-16B98C32E2CA}" type="sibTrans" cxnId="{4197C173-2674-4A98-A9A7-8629CF889445}">
      <dgm:prSet/>
      <dgm:spPr/>
      <dgm:t>
        <a:bodyPr/>
        <a:lstStyle/>
        <a:p>
          <a:endParaRPr lang="en-US"/>
        </a:p>
      </dgm:t>
    </dgm:pt>
    <dgm:pt modelId="{C688AA02-0AC4-4CDB-B745-0807C2AAAC5F}">
      <dgm:prSet/>
      <dgm:spPr/>
      <dgm:t>
        <a:bodyPr/>
        <a:lstStyle/>
        <a:p>
          <a:r>
            <a:rPr lang="pt-BR" b="0" i="0" baseline="0"/>
            <a:t>X - terapeuta ocupacional: trinta horas semanais. </a:t>
          </a:r>
          <a:endParaRPr lang="en-US"/>
        </a:p>
      </dgm:t>
    </dgm:pt>
    <dgm:pt modelId="{52A145A3-549A-4BD9-93BB-0DB487463217}" type="parTrans" cxnId="{07FC8D40-5A67-426B-9A7A-D33C79821D55}">
      <dgm:prSet/>
      <dgm:spPr/>
      <dgm:t>
        <a:bodyPr/>
        <a:lstStyle/>
        <a:p>
          <a:endParaRPr lang="en-US"/>
        </a:p>
      </dgm:t>
    </dgm:pt>
    <dgm:pt modelId="{AA51C0AE-112E-492E-A26D-C77099CEC279}" type="sibTrans" cxnId="{07FC8D40-5A67-426B-9A7A-D33C79821D55}">
      <dgm:prSet/>
      <dgm:spPr/>
      <dgm:t>
        <a:bodyPr/>
        <a:lstStyle/>
        <a:p>
          <a:endParaRPr lang="en-US"/>
        </a:p>
      </dgm:t>
    </dgm:pt>
    <dgm:pt modelId="{38AB58A5-624D-4847-A75B-93D08B66E24F}" type="pres">
      <dgm:prSet presAssocID="{666657DC-BBB9-4E39-BB6B-E737B14B6416}" presName="diagram" presStyleCnt="0">
        <dgm:presLayoutVars>
          <dgm:dir/>
          <dgm:resizeHandles val="exact"/>
        </dgm:presLayoutVars>
      </dgm:prSet>
      <dgm:spPr/>
    </dgm:pt>
    <dgm:pt modelId="{BFD8817A-1A7E-4744-85F0-0731D64B5A62}" type="pres">
      <dgm:prSet presAssocID="{0BDEDAC9-01BA-40E2-BC07-DF687DA3B880}" presName="node" presStyleLbl="node1" presStyleIdx="0" presStyleCnt="10">
        <dgm:presLayoutVars>
          <dgm:bulletEnabled val="1"/>
        </dgm:presLayoutVars>
      </dgm:prSet>
      <dgm:spPr/>
    </dgm:pt>
    <dgm:pt modelId="{28D794E0-1071-4A96-81F0-951FCB5B0392}" type="pres">
      <dgm:prSet presAssocID="{C35196E5-0D55-4F8D-BF3B-1BD6BDDB7DD1}" presName="sibTrans" presStyleCnt="0"/>
      <dgm:spPr/>
    </dgm:pt>
    <dgm:pt modelId="{6F0B5BC1-F50B-42F6-A0DB-0436A744D6F7}" type="pres">
      <dgm:prSet presAssocID="{D3FA909E-3DD7-465F-9E18-D983C2FC4367}" presName="node" presStyleLbl="node1" presStyleIdx="1" presStyleCnt="10">
        <dgm:presLayoutVars>
          <dgm:bulletEnabled val="1"/>
        </dgm:presLayoutVars>
      </dgm:prSet>
      <dgm:spPr/>
    </dgm:pt>
    <dgm:pt modelId="{068A5201-5854-4A15-82E1-9FCCB390F6DA}" type="pres">
      <dgm:prSet presAssocID="{47EDBFA0-246A-4AC7-819C-1743D023A827}" presName="sibTrans" presStyleCnt="0"/>
      <dgm:spPr/>
    </dgm:pt>
    <dgm:pt modelId="{36772A4F-BB2B-418F-9981-7D530884576F}" type="pres">
      <dgm:prSet presAssocID="{88D63BCA-D697-4DB1-9D85-D3C945A02524}" presName="node" presStyleLbl="node1" presStyleIdx="2" presStyleCnt="10">
        <dgm:presLayoutVars>
          <dgm:bulletEnabled val="1"/>
        </dgm:presLayoutVars>
      </dgm:prSet>
      <dgm:spPr/>
    </dgm:pt>
    <dgm:pt modelId="{CE33435E-586D-4108-8D46-47DC9558D325}" type="pres">
      <dgm:prSet presAssocID="{B03AA245-0FDC-4B49-BFEB-3E46B579589C}" presName="sibTrans" presStyleCnt="0"/>
      <dgm:spPr/>
    </dgm:pt>
    <dgm:pt modelId="{B28B368F-46E6-490F-ACC3-9398C74DAAFD}" type="pres">
      <dgm:prSet presAssocID="{ABF9A70E-5FB7-4777-AC6B-BF8FDA0141EF}" presName="node" presStyleLbl="node1" presStyleIdx="3" presStyleCnt="10">
        <dgm:presLayoutVars>
          <dgm:bulletEnabled val="1"/>
        </dgm:presLayoutVars>
      </dgm:prSet>
      <dgm:spPr/>
    </dgm:pt>
    <dgm:pt modelId="{53C40352-1977-4432-B2FE-3D2AE9166F89}" type="pres">
      <dgm:prSet presAssocID="{BD6802A8-E291-4597-801D-97BA28E97ACE}" presName="sibTrans" presStyleCnt="0"/>
      <dgm:spPr/>
    </dgm:pt>
    <dgm:pt modelId="{16E1811E-CD68-4E46-B7AA-E1BEFB2CE59A}" type="pres">
      <dgm:prSet presAssocID="{A8549341-B778-48BB-8A36-9AC70F924797}" presName="node" presStyleLbl="node1" presStyleIdx="4" presStyleCnt="10">
        <dgm:presLayoutVars>
          <dgm:bulletEnabled val="1"/>
        </dgm:presLayoutVars>
      </dgm:prSet>
      <dgm:spPr/>
    </dgm:pt>
    <dgm:pt modelId="{A7DB22B8-0DE9-43FC-9066-32A14832B4DF}" type="pres">
      <dgm:prSet presAssocID="{288AE494-AC1B-4B72-9DA9-519D010B57F5}" presName="sibTrans" presStyleCnt="0"/>
      <dgm:spPr/>
    </dgm:pt>
    <dgm:pt modelId="{845D9C92-4947-4F99-BE19-E26A50ABF86C}" type="pres">
      <dgm:prSet presAssocID="{28E2A300-23BD-40B6-ACB6-21F1958D6710}" presName="node" presStyleLbl="node1" presStyleIdx="5" presStyleCnt="10">
        <dgm:presLayoutVars>
          <dgm:bulletEnabled val="1"/>
        </dgm:presLayoutVars>
      </dgm:prSet>
      <dgm:spPr/>
    </dgm:pt>
    <dgm:pt modelId="{C8F903E8-02AE-433E-9164-DB223B5600BA}" type="pres">
      <dgm:prSet presAssocID="{DBF791FA-4101-4A72-AC80-A828514534F4}" presName="sibTrans" presStyleCnt="0"/>
      <dgm:spPr/>
    </dgm:pt>
    <dgm:pt modelId="{23CDC210-C4D3-4428-8388-1898EDCB0EDE}" type="pres">
      <dgm:prSet presAssocID="{E5EA7470-7E6D-444F-B7A0-1C82B8D257C4}" presName="node" presStyleLbl="node1" presStyleIdx="6" presStyleCnt="10">
        <dgm:presLayoutVars>
          <dgm:bulletEnabled val="1"/>
        </dgm:presLayoutVars>
      </dgm:prSet>
      <dgm:spPr/>
    </dgm:pt>
    <dgm:pt modelId="{B8BF0FAB-13A4-4EAE-A287-25E1395D93C3}" type="pres">
      <dgm:prSet presAssocID="{F25622FC-5B7A-4FEA-9CA6-EC97ED98378D}" presName="sibTrans" presStyleCnt="0"/>
      <dgm:spPr/>
    </dgm:pt>
    <dgm:pt modelId="{441D625D-1343-4050-9942-9AA12A6B50A5}" type="pres">
      <dgm:prSet presAssocID="{1A66B94A-4F6D-47F6-A15F-F8AE5B697BA2}" presName="node" presStyleLbl="node1" presStyleIdx="7" presStyleCnt="10">
        <dgm:presLayoutVars>
          <dgm:bulletEnabled val="1"/>
        </dgm:presLayoutVars>
      </dgm:prSet>
      <dgm:spPr/>
    </dgm:pt>
    <dgm:pt modelId="{576BC7B6-498B-4BDD-BE67-00C14BA8EC3F}" type="pres">
      <dgm:prSet presAssocID="{3738C751-FE79-4B51-AAC4-B65128DB8B1D}" presName="sibTrans" presStyleCnt="0"/>
      <dgm:spPr/>
    </dgm:pt>
    <dgm:pt modelId="{2A4BE01D-FDEE-4BA8-95E7-E98633D04342}" type="pres">
      <dgm:prSet presAssocID="{128B550E-A512-47C7-B3FA-3F2F9BE77753}" presName="node" presStyleLbl="node1" presStyleIdx="8" presStyleCnt="10">
        <dgm:presLayoutVars>
          <dgm:bulletEnabled val="1"/>
        </dgm:presLayoutVars>
      </dgm:prSet>
      <dgm:spPr/>
    </dgm:pt>
    <dgm:pt modelId="{F2F284B4-5458-43A2-AD46-541357DDA4F8}" type="pres">
      <dgm:prSet presAssocID="{E51F1315-B495-473C-BB33-16B98C32E2CA}" presName="sibTrans" presStyleCnt="0"/>
      <dgm:spPr/>
    </dgm:pt>
    <dgm:pt modelId="{A74EEE33-E025-43D7-B138-889AA402CCB6}" type="pres">
      <dgm:prSet presAssocID="{C688AA02-0AC4-4CDB-B745-0807C2AAAC5F}" presName="node" presStyleLbl="node1" presStyleIdx="9" presStyleCnt="10">
        <dgm:presLayoutVars>
          <dgm:bulletEnabled val="1"/>
        </dgm:presLayoutVars>
      </dgm:prSet>
      <dgm:spPr/>
    </dgm:pt>
  </dgm:ptLst>
  <dgm:cxnLst>
    <dgm:cxn modelId="{28CF6100-3099-4436-88E8-47E186E0414D}" type="presOf" srcId="{C688AA02-0AC4-4CDB-B745-0807C2AAAC5F}" destId="{A74EEE33-E025-43D7-B138-889AA402CCB6}" srcOrd="0" destOrd="0" presId="urn:microsoft.com/office/officeart/2005/8/layout/default"/>
    <dgm:cxn modelId="{991CB804-7259-42CB-A908-303B6BE3A0A4}" type="presOf" srcId="{A8549341-B778-48BB-8A36-9AC70F924797}" destId="{16E1811E-CD68-4E46-B7AA-E1BEFB2CE59A}" srcOrd="0" destOrd="0" presId="urn:microsoft.com/office/officeart/2005/8/layout/default"/>
    <dgm:cxn modelId="{5B709B23-2A24-4F67-BA88-60FD3DECD4C1}" srcId="{666657DC-BBB9-4E39-BB6B-E737B14B6416}" destId="{28E2A300-23BD-40B6-ACB6-21F1958D6710}" srcOrd="5" destOrd="0" parTransId="{28047283-2776-4B75-8E7E-B47DF387CFFF}" sibTransId="{DBF791FA-4101-4A72-AC80-A828514534F4}"/>
    <dgm:cxn modelId="{887FF12E-4585-4507-A039-BE896B7BB532}" srcId="{666657DC-BBB9-4E39-BB6B-E737B14B6416}" destId="{E5EA7470-7E6D-444F-B7A0-1C82B8D257C4}" srcOrd="6" destOrd="0" parTransId="{F9371BFE-2B93-49CA-BD0F-EC0981C33DDC}" sibTransId="{F25622FC-5B7A-4FEA-9CA6-EC97ED98378D}"/>
    <dgm:cxn modelId="{07FC8D40-5A67-426B-9A7A-D33C79821D55}" srcId="{666657DC-BBB9-4E39-BB6B-E737B14B6416}" destId="{C688AA02-0AC4-4CDB-B745-0807C2AAAC5F}" srcOrd="9" destOrd="0" parTransId="{52A145A3-549A-4BD9-93BB-0DB487463217}" sibTransId="{AA51C0AE-112E-492E-A26D-C77099CEC279}"/>
    <dgm:cxn modelId="{310DAB45-BC3F-47DF-BE8E-5618B753E6D9}" type="presOf" srcId="{ABF9A70E-5FB7-4777-AC6B-BF8FDA0141EF}" destId="{B28B368F-46E6-490F-ACC3-9398C74DAAFD}" srcOrd="0" destOrd="0" presId="urn:microsoft.com/office/officeart/2005/8/layout/default"/>
    <dgm:cxn modelId="{19FD736A-1481-4F40-9AAA-2E501B0208E9}" type="presOf" srcId="{D3FA909E-3DD7-465F-9E18-D983C2FC4367}" destId="{6F0B5BC1-F50B-42F6-A0DB-0436A744D6F7}" srcOrd="0" destOrd="0" presId="urn:microsoft.com/office/officeart/2005/8/layout/default"/>
    <dgm:cxn modelId="{120D0C6E-D6A0-4803-998C-6BFFD6EEDDB8}" type="presOf" srcId="{1A66B94A-4F6D-47F6-A15F-F8AE5B697BA2}" destId="{441D625D-1343-4050-9942-9AA12A6B50A5}" srcOrd="0" destOrd="0" presId="urn:microsoft.com/office/officeart/2005/8/layout/default"/>
    <dgm:cxn modelId="{4197C173-2674-4A98-A9A7-8629CF889445}" srcId="{666657DC-BBB9-4E39-BB6B-E737B14B6416}" destId="{128B550E-A512-47C7-B3FA-3F2F9BE77753}" srcOrd="8" destOrd="0" parTransId="{CCA892AA-256A-4B18-BA9A-7953DFBB10F9}" sibTransId="{E51F1315-B495-473C-BB33-16B98C32E2CA}"/>
    <dgm:cxn modelId="{BC2F9B7F-7274-447A-B784-BFB44E8A1BBA}" type="presOf" srcId="{666657DC-BBB9-4E39-BB6B-E737B14B6416}" destId="{38AB58A5-624D-4847-A75B-93D08B66E24F}" srcOrd="0" destOrd="0" presId="urn:microsoft.com/office/officeart/2005/8/layout/default"/>
    <dgm:cxn modelId="{8FDC7981-4354-4267-A91D-9454B007AA13}" srcId="{666657DC-BBB9-4E39-BB6B-E737B14B6416}" destId="{ABF9A70E-5FB7-4777-AC6B-BF8FDA0141EF}" srcOrd="3" destOrd="0" parTransId="{33D645DB-5587-419A-9A0A-B40FC37DACE2}" sibTransId="{BD6802A8-E291-4597-801D-97BA28E97ACE}"/>
    <dgm:cxn modelId="{70787383-12FF-4E84-8B57-9D8FB32E1EC3}" srcId="{666657DC-BBB9-4E39-BB6B-E737B14B6416}" destId="{A8549341-B778-48BB-8A36-9AC70F924797}" srcOrd="4" destOrd="0" parTransId="{13FA1E7D-24FF-4C74-83A9-FF1D915C7B3F}" sibTransId="{288AE494-AC1B-4B72-9DA9-519D010B57F5}"/>
    <dgm:cxn modelId="{52FA679A-C74F-4BF8-AFDE-7C7174B11BE6}" srcId="{666657DC-BBB9-4E39-BB6B-E737B14B6416}" destId="{D3FA909E-3DD7-465F-9E18-D983C2FC4367}" srcOrd="1" destOrd="0" parTransId="{7EF3285C-CDD2-49ED-A8CE-A15153C652E9}" sibTransId="{47EDBFA0-246A-4AC7-819C-1743D023A827}"/>
    <dgm:cxn modelId="{1AD1A69E-81B6-4408-9AD2-F232A5201583}" type="presOf" srcId="{28E2A300-23BD-40B6-ACB6-21F1958D6710}" destId="{845D9C92-4947-4F99-BE19-E26A50ABF86C}" srcOrd="0" destOrd="0" presId="urn:microsoft.com/office/officeart/2005/8/layout/default"/>
    <dgm:cxn modelId="{A8ECB6A1-4A84-4712-A707-172829FD7D30}" type="presOf" srcId="{E5EA7470-7E6D-444F-B7A0-1C82B8D257C4}" destId="{23CDC210-C4D3-4428-8388-1898EDCB0EDE}" srcOrd="0" destOrd="0" presId="urn:microsoft.com/office/officeart/2005/8/layout/default"/>
    <dgm:cxn modelId="{01A729AD-1752-4A16-B95C-1FD3B13AA8AC}" srcId="{666657DC-BBB9-4E39-BB6B-E737B14B6416}" destId="{1A66B94A-4F6D-47F6-A15F-F8AE5B697BA2}" srcOrd="7" destOrd="0" parTransId="{5D922BBA-B710-4724-AF67-48E4F390E6E1}" sibTransId="{3738C751-FE79-4B51-AAC4-B65128DB8B1D}"/>
    <dgm:cxn modelId="{B6B582CB-677A-4F54-86D0-FCC5CA447A3D}" type="presOf" srcId="{0BDEDAC9-01BA-40E2-BC07-DF687DA3B880}" destId="{BFD8817A-1A7E-4744-85F0-0731D64B5A62}" srcOrd="0" destOrd="0" presId="urn:microsoft.com/office/officeart/2005/8/layout/default"/>
    <dgm:cxn modelId="{E70137D7-FFC1-4C7D-9B6C-604B816BEB50}" type="presOf" srcId="{128B550E-A512-47C7-B3FA-3F2F9BE77753}" destId="{2A4BE01D-FDEE-4BA8-95E7-E98633D04342}" srcOrd="0" destOrd="0" presId="urn:microsoft.com/office/officeart/2005/8/layout/default"/>
    <dgm:cxn modelId="{C001F3EE-EC0F-4AAF-AB19-56C7C5591512}" srcId="{666657DC-BBB9-4E39-BB6B-E737B14B6416}" destId="{88D63BCA-D697-4DB1-9D85-D3C945A02524}" srcOrd="2" destOrd="0" parTransId="{AE17F652-9771-46F1-AF63-4A1D7FDFE5B1}" sibTransId="{B03AA245-0FDC-4B49-BFEB-3E46B579589C}"/>
    <dgm:cxn modelId="{D75C99F0-D26B-495E-A78D-7EDAD84F0076}" srcId="{666657DC-BBB9-4E39-BB6B-E737B14B6416}" destId="{0BDEDAC9-01BA-40E2-BC07-DF687DA3B880}" srcOrd="0" destOrd="0" parTransId="{2FF2856E-9D22-4501-9F54-602816464003}" sibTransId="{C35196E5-0D55-4F8D-BF3B-1BD6BDDB7DD1}"/>
    <dgm:cxn modelId="{70A60DF6-C825-4594-A351-DF02C4EFF49A}" type="presOf" srcId="{88D63BCA-D697-4DB1-9D85-D3C945A02524}" destId="{36772A4F-BB2B-418F-9981-7D530884576F}" srcOrd="0" destOrd="0" presId="urn:microsoft.com/office/officeart/2005/8/layout/default"/>
    <dgm:cxn modelId="{9A77556A-8782-4CB9-A379-77E32C3DEFE6}" type="presParOf" srcId="{38AB58A5-624D-4847-A75B-93D08B66E24F}" destId="{BFD8817A-1A7E-4744-85F0-0731D64B5A62}" srcOrd="0" destOrd="0" presId="urn:microsoft.com/office/officeart/2005/8/layout/default"/>
    <dgm:cxn modelId="{D47657D9-3D9D-4EF1-9BE6-B21BC4B98425}" type="presParOf" srcId="{38AB58A5-624D-4847-A75B-93D08B66E24F}" destId="{28D794E0-1071-4A96-81F0-951FCB5B0392}" srcOrd="1" destOrd="0" presId="urn:microsoft.com/office/officeart/2005/8/layout/default"/>
    <dgm:cxn modelId="{35002302-B774-4CBF-B9BF-BAC54956BDAC}" type="presParOf" srcId="{38AB58A5-624D-4847-A75B-93D08B66E24F}" destId="{6F0B5BC1-F50B-42F6-A0DB-0436A744D6F7}" srcOrd="2" destOrd="0" presId="urn:microsoft.com/office/officeart/2005/8/layout/default"/>
    <dgm:cxn modelId="{C60DC1FD-3F3D-4806-B9E7-8F3366E4C2A5}" type="presParOf" srcId="{38AB58A5-624D-4847-A75B-93D08B66E24F}" destId="{068A5201-5854-4A15-82E1-9FCCB390F6DA}" srcOrd="3" destOrd="0" presId="urn:microsoft.com/office/officeart/2005/8/layout/default"/>
    <dgm:cxn modelId="{87F1A58D-A8BF-45DA-AB66-128CD58384D4}" type="presParOf" srcId="{38AB58A5-624D-4847-A75B-93D08B66E24F}" destId="{36772A4F-BB2B-418F-9981-7D530884576F}" srcOrd="4" destOrd="0" presId="urn:microsoft.com/office/officeart/2005/8/layout/default"/>
    <dgm:cxn modelId="{E579B512-A494-4D75-8A78-FD6B38E43BE4}" type="presParOf" srcId="{38AB58A5-624D-4847-A75B-93D08B66E24F}" destId="{CE33435E-586D-4108-8D46-47DC9558D325}" srcOrd="5" destOrd="0" presId="urn:microsoft.com/office/officeart/2005/8/layout/default"/>
    <dgm:cxn modelId="{35E8EF85-75FA-4A41-B8F1-8ADB0D2C29C0}" type="presParOf" srcId="{38AB58A5-624D-4847-A75B-93D08B66E24F}" destId="{B28B368F-46E6-490F-ACC3-9398C74DAAFD}" srcOrd="6" destOrd="0" presId="urn:microsoft.com/office/officeart/2005/8/layout/default"/>
    <dgm:cxn modelId="{DDBCC59E-0FA9-48FE-9AA3-06607E1A9EAB}" type="presParOf" srcId="{38AB58A5-624D-4847-A75B-93D08B66E24F}" destId="{53C40352-1977-4432-B2FE-3D2AE9166F89}" srcOrd="7" destOrd="0" presId="urn:microsoft.com/office/officeart/2005/8/layout/default"/>
    <dgm:cxn modelId="{F4D12174-B32D-4C37-8A5D-C159C007C9DD}" type="presParOf" srcId="{38AB58A5-624D-4847-A75B-93D08B66E24F}" destId="{16E1811E-CD68-4E46-B7AA-E1BEFB2CE59A}" srcOrd="8" destOrd="0" presId="urn:microsoft.com/office/officeart/2005/8/layout/default"/>
    <dgm:cxn modelId="{B4526E47-C5DE-46A0-A65B-8183F9DC3701}" type="presParOf" srcId="{38AB58A5-624D-4847-A75B-93D08B66E24F}" destId="{A7DB22B8-0DE9-43FC-9066-32A14832B4DF}" srcOrd="9" destOrd="0" presId="urn:microsoft.com/office/officeart/2005/8/layout/default"/>
    <dgm:cxn modelId="{1A5F0882-B0BE-4EED-A3C4-7A9E8AC7C568}" type="presParOf" srcId="{38AB58A5-624D-4847-A75B-93D08B66E24F}" destId="{845D9C92-4947-4F99-BE19-E26A50ABF86C}" srcOrd="10" destOrd="0" presId="urn:microsoft.com/office/officeart/2005/8/layout/default"/>
    <dgm:cxn modelId="{0DA82C07-336A-40D4-A080-0FE54089C9E0}" type="presParOf" srcId="{38AB58A5-624D-4847-A75B-93D08B66E24F}" destId="{C8F903E8-02AE-433E-9164-DB223B5600BA}" srcOrd="11" destOrd="0" presId="urn:microsoft.com/office/officeart/2005/8/layout/default"/>
    <dgm:cxn modelId="{1BC61B1F-35B3-4C1F-AE3E-390D945F42A5}" type="presParOf" srcId="{38AB58A5-624D-4847-A75B-93D08B66E24F}" destId="{23CDC210-C4D3-4428-8388-1898EDCB0EDE}" srcOrd="12" destOrd="0" presId="urn:microsoft.com/office/officeart/2005/8/layout/default"/>
    <dgm:cxn modelId="{D49B4143-06D9-45D2-9D38-FF24E905C1A9}" type="presParOf" srcId="{38AB58A5-624D-4847-A75B-93D08B66E24F}" destId="{B8BF0FAB-13A4-4EAE-A287-25E1395D93C3}" srcOrd="13" destOrd="0" presId="urn:microsoft.com/office/officeart/2005/8/layout/default"/>
    <dgm:cxn modelId="{1721B1FA-2CAB-427A-8867-DD0CB4A3A8C4}" type="presParOf" srcId="{38AB58A5-624D-4847-A75B-93D08B66E24F}" destId="{441D625D-1343-4050-9942-9AA12A6B50A5}" srcOrd="14" destOrd="0" presId="urn:microsoft.com/office/officeart/2005/8/layout/default"/>
    <dgm:cxn modelId="{A6BB146A-E083-4D49-A98B-EC3239078FA7}" type="presParOf" srcId="{38AB58A5-624D-4847-A75B-93D08B66E24F}" destId="{576BC7B6-498B-4BDD-BE67-00C14BA8EC3F}" srcOrd="15" destOrd="0" presId="urn:microsoft.com/office/officeart/2005/8/layout/default"/>
    <dgm:cxn modelId="{FEF79DB2-7D2C-499B-8313-7FAED28D9279}" type="presParOf" srcId="{38AB58A5-624D-4847-A75B-93D08B66E24F}" destId="{2A4BE01D-FDEE-4BA8-95E7-E98633D04342}" srcOrd="16" destOrd="0" presId="urn:microsoft.com/office/officeart/2005/8/layout/default"/>
    <dgm:cxn modelId="{42D3DD56-597B-4570-996F-2428E4F77D96}" type="presParOf" srcId="{38AB58A5-624D-4847-A75B-93D08B66E24F}" destId="{F2F284B4-5458-43A2-AD46-541357DDA4F8}" srcOrd="17" destOrd="0" presId="urn:microsoft.com/office/officeart/2005/8/layout/default"/>
    <dgm:cxn modelId="{4C08CCEC-31A5-479E-8CD6-6BDD49B9AB5D}" type="presParOf" srcId="{38AB58A5-624D-4847-A75B-93D08B66E24F}" destId="{A74EEE33-E025-43D7-B138-889AA402CCB6}" srcOrd="1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D4AD90A1-FF30-44DF-B2C4-2B587F3193BF}" type="doc">
      <dgm:prSet loTypeId="urn:microsoft.com/office/officeart/2005/8/layout/venn3" loCatId="relationship" qsTypeId="urn:microsoft.com/office/officeart/2005/8/quickstyle/3d2" qsCatId="3D" csTypeId="urn:microsoft.com/office/officeart/2005/8/colors/colorful1" csCatId="colorful" phldr="1"/>
      <dgm:spPr/>
      <dgm:t>
        <a:bodyPr/>
        <a:lstStyle/>
        <a:p>
          <a:endParaRPr lang="pt-BR"/>
        </a:p>
      </dgm:t>
    </dgm:pt>
    <dgm:pt modelId="{79983DDE-8E56-43E1-AB3D-7B03041183FB}">
      <dgm:prSet phldrT="[Texto]"/>
      <dgm:spPr/>
      <dgm:t>
        <a:bodyPr/>
        <a:lstStyle/>
        <a:p>
          <a:r>
            <a:rPr lang="pt-BR" dirty="0"/>
            <a:t>Estrutura</a:t>
          </a:r>
        </a:p>
      </dgm:t>
    </dgm:pt>
    <dgm:pt modelId="{4D40DABE-A5F9-4594-8022-5B8AF2B5669A}" type="parTrans" cxnId="{85042E04-A84B-4ECA-9488-BF4C62FFDDD5}">
      <dgm:prSet/>
      <dgm:spPr/>
      <dgm:t>
        <a:bodyPr/>
        <a:lstStyle/>
        <a:p>
          <a:endParaRPr lang="pt-BR"/>
        </a:p>
      </dgm:t>
    </dgm:pt>
    <dgm:pt modelId="{717B3294-20E2-42D4-B500-3242D5C71A15}" type="sibTrans" cxnId="{85042E04-A84B-4ECA-9488-BF4C62FFDDD5}">
      <dgm:prSet/>
      <dgm:spPr/>
      <dgm:t>
        <a:bodyPr/>
        <a:lstStyle/>
        <a:p>
          <a:endParaRPr lang="pt-BR"/>
        </a:p>
      </dgm:t>
    </dgm:pt>
    <dgm:pt modelId="{BB3C81E9-92D8-4D83-A200-558A89F46263}">
      <dgm:prSet phldrT="[Texto]"/>
      <dgm:spPr/>
      <dgm:t>
        <a:bodyPr/>
        <a:lstStyle/>
        <a:p>
          <a:r>
            <a:rPr lang="pt-BR" dirty="0"/>
            <a:t>Eficiência</a:t>
          </a:r>
        </a:p>
      </dgm:t>
    </dgm:pt>
    <dgm:pt modelId="{001DD4A3-3201-49A9-99DC-2D85FC696F61}" type="parTrans" cxnId="{88824981-7573-4234-9736-5142C93D5695}">
      <dgm:prSet/>
      <dgm:spPr/>
      <dgm:t>
        <a:bodyPr/>
        <a:lstStyle/>
        <a:p>
          <a:endParaRPr lang="pt-BR"/>
        </a:p>
      </dgm:t>
    </dgm:pt>
    <dgm:pt modelId="{47136E68-F4DA-411F-9420-AA7ED2DB1758}" type="sibTrans" cxnId="{88824981-7573-4234-9736-5142C93D5695}">
      <dgm:prSet/>
      <dgm:spPr/>
      <dgm:t>
        <a:bodyPr/>
        <a:lstStyle/>
        <a:p>
          <a:endParaRPr lang="pt-BR"/>
        </a:p>
      </dgm:t>
    </dgm:pt>
    <dgm:pt modelId="{0CE06AA2-C2D4-4C43-BE49-B5E0A4BFBB10}">
      <dgm:prSet phldrT="[Texto]"/>
      <dgm:spPr/>
      <dgm:t>
        <a:bodyPr/>
        <a:lstStyle/>
        <a:p>
          <a:r>
            <a:rPr lang="pt-BR" dirty="0"/>
            <a:t>Efetividade</a:t>
          </a:r>
        </a:p>
      </dgm:t>
    </dgm:pt>
    <dgm:pt modelId="{4A34F141-F9E1-46F4-AACE-7CD5B43AEB6D}" type="parTrans" cxnId="{710E7573-ABB1-424E-98B4-C71AE33CF21B}">
      <dgm:prSet/>
      <dgm:spPr/>
      <dgm:t>
        <a:bodyPr/>
        <a:lstStyle/>
        <a:p>
          <a:endParaRPr lang="pt-BR"/>
        </a:p>
      </dgm:t>
    </dgm:pt>
    <dgm:pt modelId="{8FF1133C-C66D-4CFD-A00D-E01160252EA8}" type="sibTrans" cxnId="{710E7573-ABB1-424E-98B4-C71AE33CF21B}">
      <dgm:prSet/>
      <dgm:spPr/>
      <dgm:t>
        <a:bodyPr/>
        <a:lstStyle/>
        <a:p>
          <a:endParaRPr lang="pt-BR"/>
        </a:p>
      </dgm:t>
    </dgm:pt>
    <dgm:pt modelId="{3C008827-FC73-412F-B571-EE81D7080E78}">
      <dgm:prSet phldrT="[Texto]"/>
      <dgm:spPr/>
      <dgm:t>
        <a:bodyPr/>
        <a:lstStyle/>
        <a:p>
          <a:r>
            <a:rPr lang="pt-BR" dirty="0"/>
            <a:t>Eficácia</a:t>
          </a:r>
        </a:p>
      </dgm:t>
    </dgm:pt>
    <dgm:pt modelId="{ED47CD2C-FF95-430E-9C22-9C9091A083E4}" type="parTrans" cxnId="{19C178CB-3A7D-4503-B305-8D8F6140BD7A}">
      <dgm:prSet/>
      <dgm:spPr/>
      <dgm:t>
        <a:bodyPr/>
        <a:lstStyle/>
        <a:p>
          <a:endParaRPr lang="pt-BR"/>
        </a:p>
      </dgm:t>
    </dgm:pt>
    <dgm:pt modelId="{A4E86B62-9320-41E7-BE5C-35AEEBC65429}" type="sibTrans" cxnId="{19C178CB-3A7D-4503-B305-8D8F6140BD7A}">
      <dgm:prSet/>
      <dgm:spPr/>
      <dgm:t>
        <a:bodyPr/>
        <a:lstStyle/>
        <a:p>
          <a:endParaRPr lang="pt-BR"/>
        </a:p>
      </dgm:t>
    </dgm:pt>
    <dgm:pt modelId="{5330F228-DD97-4A81-9095-C938D2D724EF}" type="pres">
      <dgm:prSet presAssocID="{D4AD90A1-FF30-44DF-B2C4-2B587F3193BF}" presName="Name0" presStyleCnt="0">
        <dgm:presLayoutVars>
          <dgm:dir/>
          <dgm:resizeHandles val="exact"/>
        </dgm:presLayoutVars>
      </dgm:prSet>
      <dgm:spPr/>
    </dgm:pt>
    <dgm:pt modelId="{DC2FA5CE-3B2D-4D3A-BE59-E9746AE093CF}" type="pres">
      <dgm:prSet presAssocID="{79983DDE-8E56-43E1-AB3D-7B03041183FB}" presName="Name5" presStyleLbl="vennNode1" presStyleIdx="0" presStyleCnt="4">
        <dgm:presLayoutVars>
          <dgm:bulletEnabled val="1"/>
        </dgm:presLayoutVars>
      </dgm:prSet>
      <dgm:spPr/>
    </dgm:pt>
    <dgm:pt modelId="{23CB8930-0C35-49F9-A8CE-4F6E2C4D06A1}" type="pres">
      <dgm:prSet presAssocID="{717B3294-20E2-42D4-B500-3242D5C71A15}" presName="space" presStyleCnt="0"/>
      <dgm:spPr/>
    </dgm:pt>
    <dgm:pt modelId="{F75EDCFB-29F9-450C-973F-9ECAC0209B86}" type="pres">
      <dgm:prSet presAssocID="{BB3C81E9-92D8-4D83-A200-558A89F46263}" presName="Name5" presStyleLbl="vennNode1" presStyleIdx="1" presStyleCnt="4">
        <dgm:presLayoutVars>
          <dgm:bulletEnabled val="1"/>
        </dgm:presLayoutVars>
      </dgm:prSet>
      <dgm:spPr/>
    </dgm:pt>
    <dgm:pt modelId="{18EA92C5-9EF1-4EDE-BAE0-314AA7756947}" type="pres">
      <dgm:prSet presAssocID="{47136E68-F4DA-411F-9420-AA7ED2DB1758}" presName="space" presStyleCnt="0"/>
      <dgm:spPr/>
    </dgm:pt>
    <dgm:pt modelId="{CB96D3BC-51DD-4626-8D29-8F68071C5426}" type="pres">
      <dgm:prSet presAssocID="{0CE06AA2-C2D4-4C43-BE49-B5E0A4BFBB10}" presName="Name5" presStyleLbl="vennNode1" presStyleIdx="2" presStyleCnt="4">
        <dgm:presLayoutVars>
          <dgm:bulletEnabled val="1"/>
        </dgm:presLayoutVars>
      </dgm:prSet>
      <dgm:spPr/>
    </dgm:pt>
    <dgm:pt modelId="{E2B5EE52-110C-4451-A0CB-0F1AF198FB2A}" type="pres">
      <dgm:prSet presAssocID="{8FF1133C-C66D-4CFD-A00D-E01160252EA8}" presName="space" presStyleCnt="0"/>
      <dgm:spPr/>
    </dgm:pt>
    <dgm:pt modelId="{6B6E6A61-930F-4BFF-B506-008F371115AF}" type="pres">
      <dgm:prSet presAssocID="{3C008827-FC73-412F-B571-EE81D7080E78}" presName="Name5" presStyleLbl="vennNode1" presStyleIdx="3" presStyleCnt="4">
        <dgm:presLayoutVars>
          <dgm:bulletEnabled val="1"/>
        </dgm:presLayoutVars>
      </dgm:prSet>
      <dgm:spPr/>
    </dgm:pt>
  </dgm:ptLst>
  <dgm:cxnLst>
    <dgm:cxn modelId="{85042E04-A84B-4ECA-9488-BF4C62FFDDD5}" srcId="{D4AD90A1-FF30-44DF-B2C4-2B587F3193BF}" destId="{79983DDE-8E56-43E1-AB3D-7B03041183FB}" srcOrd="0" destOrd="0" parTransId="{4D40DABE-A5F9-4594-8022-5B8AF2B5669A}" sibTransId="{717B3294-20E2-42D4-B500-3242D5C71A15}"/>
    <dgm:cxn modelId="{723FC719-3603-4BBC-8257-194526E15DC4}" type="presOf" srcId="{BB3C81E9-92D8-4D83-A200-558A89F46263}" destId="{F75EDCFB-29F9-450C-973F-9ECAC0209B86}" srcOrd="0" destOrd="0" presId="urn:microsoft.com/office/officeart/2005/8/layout/venn3"/>
    <dgm:cxn modelId="{710E7573-ABB1-424E-98B4-C71AE33CF21B}" srcId="{D4AD90A1-FF30-44DF-B2C4-2B587F3193BF}" destId="{0CE06AA2-C2D4-4C43-BE49-B5E0A4BFBB10}" srcOrd="2" destOrd="0" parTransId="{4A34F141-F9E1-46F4-AACE-7CD5B43AEB6D}" sibTransId="{8FF1133C-C66D-4CFD-A00D-E01160252EA8}"/>
    <dgm:cxn modelId="{B453DE54-2C9C-4ADF-869D-DDA40D45D603}" type="presOf" srcId="{3C008827-FC73-412F-B571-EE81D7080E78}" destId="{6B6E6A61-930F-4BFF-B506-008F371115AF}" srcOrd="0" destOrd="0" presId="urn:microsoft.com/office/officeart/2005/8/layout/venn3"/>
    <dgm:cxn modelId="{88824981-7573-4234-9736-5142C93D5695}" srcId="{D4AD90A1-FF30-44DF-B2C4-2B587F3193BF}" destId="{BB3C81E9-92D8-4D83-A200-558A89F46263}" srcOrd="1" destOrd="0" parTransId="{001DD4A3-3201-49A9-99DC-2D85FC696F61}" sibTransId="{47136E68-F4DA-411F-9420-AA7ED2DB1758}"/>
    <dgm:cxn modelId="{60DB9AA6-EF04-432D-9533-62C8EC1A2806}" type="presOf" srcId="{79983DDE-8E56-43E1-AB3D-7B03041183FB}" destId="{DC2FA5CE-3B2D-4D3A-BE59-E9746AE093CF}" srcOrd="0" destOrd="0" presId="urn:microsoft.com/office/officeart/2005/8/layout/venn3"/>
    <dgm:cxn modelId="{19C178CB-3A7D-4503-B305-8D8F6140BD7A}" srcId="{D4AD90A1-FF30-44DF-B2C4-2B587F3193BF}" destId="{3C008827-FC73-412F-B571-EE81D7080E78}" srcOrd="3" destOrd="0" parTransId="{ED47CD2C-FF95-430E-9C22-9C9091A083E4}" sibTransId="{A4E86B62-9320-41E7-BE5C-35AEEBC65429}"/>
    <dgm:cxn modelId="{832DC8D6-49A0-426E-B146-646EF7661A2D}" type="presOf" srcId="{0CE06AA2-C2D4-4C43-BE49-B5E0A4BFBB10}" destId="{CB96D3BC-51DD-4626-8D29-8F68071C5426}" srcOrd="0" destOrd="0" presId="urn:microsoft.com/office/officeart/2005/8/layout/venn3"/>
    <dgm:cxn modelId="{321587E7-6F8B-407B-B43C-BEA9D5CF8AA0}" type="presOf" srcId="{D4AD90A1-FF30-44DF-B2C4-2B587F3193BF}" destId="{5330F228-DD97-4A81-9095-C938D2D724EF}" srcOrd="0" destOrd="0" presId="urn:microsoft.com/office/officeart/2005/8/layout/venn3"/>
    <dgm:cxn modelId="{B9620B09-0464-49C6-B514-7BCEF158F6DE}" type="presParOf" srcId="{5330F228-DD97-4A81-9095-C938D2D724EF}" destId="{DC2FA5CE-3B2D-4D3A-BE59-E9746AE093CF}" srcOrd="0" destOrd="0" presId="urn:microsoft.com/office/officeart/2005/8/layout/venn3"/>
    <dgm:cxn modelId="{9F607B37-77D8-4BD3-BFD4-3C2C89E42D0A}" type="presParOf" srcId="{5330F228-DD97-4A81-9095-C938D2D724EF}" destId="{23CB8930-0C35-49F9-A8CE-4F6E2C4D06A1}" srcOrd="1" destOrd="0" presId="urn:microsoft.com/office/officeart/2005/8/layout/venn3"/>
    <dgm:cxn modelId="{CA3AA4FC-61D7-4A12-9B2C-3F3C5885D8EC}" type="presParOf" srcId="{5330F228-DD97-4A81-9095-C938D2D724EF}" destId="{F75EDCFB-29F9-450C-973F-9ECAC0209B86}" srcOrd="2" destOrd="0" presId="urn:microsoft.com/office/officeart/2005/8/layout/venn3"/>
    <dgm:cxn modelId="{B59C5F37-D9BC-4B7B-A866-4E5D98FF8A02}" type="presParOf" srcId="{5330F228-DD97-4A81-9095-C938D2D724EF}" destId="{18EA92C5-9EF1-4EDE-BAE0-314AA7756947}" srcOrd="3" destOrd="0" presId="urn:microsoft.com/office/officeart/2005/8/layout/venn3"/>
    <dgm:cxn modelId="{CB4950E6-60DF-4BE8-AB4D-AB517C895273}" type="presParOf" srcId="{5330F228-DD97-4A81-9095-C938D2D724EF}" destId="{CB96D3BC-51DD-4626-8D29-8F68071C5426}" srcOrd="4" destOrd="0" presId="urn:microsoft.com/office/officeart/2005/8/layout/venn3"/>
    <dgm:cxn modelId="{042C6200-B58E-4CB6-97F2-5B733B4BFD9A}" type="presParOf" srcId="{5330F228-DD97-4A81-9095-C938D2D724EF}" destId="{E2B5EE52-110C-4451-A0CB-0F1AF198FB2A}" srcOrd="5" destOrd="0" presId="urn:microsoft.com/office/officeart/2005/8/layout/venn3"/>
    <dgm:cxn modelId="{B3340613-EF10-4B14-9DF9-D4990F11E655}" type="presParOf" srcId="{5330F228-DD97-4A81-9095-C938D2D724EF}" destId="{6B6E6A61-930F-4BFF-B506-008F371115AF}" srcOrd="6"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789CE547-8C62-4869-943A-150D12F06CDF}" type="doc">
      <dgm:prSet loTypeId="urn:microsoft.com/office/officeart/2005/8/layout/default" loCatId="list" qsTypeId="urn:microsoft.com/office/officeart/2005/8/quickstyle/3d1" qsCatId="3D" csTypeId="urn:microsoft.com/office/officeart/2005/8/colors/colorful1" csCatId="colorful"/>
      <dgm:spPr/>
      <dgm:t>
        <a:bodyPr/>
        <a:lstStyle/>
        <a:p>
          <a:endParaRPr lang="en-US"/>
        </a:p>
      </dgm:t>
    </dgm:pt>
    <dgm:pt modelId="{23C636ED-F422-41E2-B0DF-1598F42C8B6D}">
      <dgm:prSet/>
      <dgm:spPr/>
      <dgm:t>
        <a:bodyPr/>
        <a:lstStyle/>
        <a:p>
          <a:r>
            <a:rPr lang="pt-BR">
              <a:solidFill>
                <a:schemeClr val="tx1"/>
              </a:solidFill>
            </a:rPr>
            <a:t>Numero de leitos operacionais </a:t>
          </a:r>
          <a:endParaRPr lang="en-US">
            <a:solidFill>
              <a:schemeClr val="tx1"/>
            </a:solidFill>
          </a:endParaRPr>
        </a:p>
      </dgm:t>
    </dgm:pt>
    <dgm:pt modelId="{98F87058-D864-48D5-B2AD-685FBD30120E}" type="parTrans" cxnId="{A10D4AE1-7784-431B-B69D-420B0C07AAE8}">
      <dgm:prSet/>
      <dgm:spPr/>
      <dgm:t>
        <a:bodyPr/>
        <a:lstStyle/>
        <a:p>
          <a:endParaRPr lang="en-US">
            <a:solidFill>
              <a:schemeClr val="tx1"/>
            </a:solidFill>
          </a:endParaRPr>
        </a:p>
      </dgm:t>
    </dgm:pt>
    <dgm:pt modelId="{75E6A559-DE0A-47AE-AEE3-9BEE31F61B18}" type="sibTrans" cxnId="{A10D4AE1-7784-431B-B69D-420B0C07AAE8}">
      <dgm:prSet/>
      <dgm:spPr/>
      <dgm:t>
        <a:bodyPr/>
        <a:lstStyle/>
        <a:p>
          <a:endParaRPr lang="en-US">
            <a:solidFill>
              <a:schemeClr val="tx1"/>
            </a:solidFill>
          </a:endParaRPr>
        </a:p>
      </dgm:t>
    </dgm:pt>
    <dgm:pt modelId="{7D4E31DC-C406-4550-8B33-E1476C11BE35}">
      <dgm:prSet/>
      <dgm:spPr/>
      <dgm:t>
        <a:bodyPr/>
        <a:lstStyle/>
        <a:p>
          <a:r>
            <a:rPr lang="pt-BR" b="0" i="0" baseline="0">
              <a:solidFill>
                <a:schemeClr val="tx1"/>
              </a:solidFill>
            </a:rPr>
            <a:t>Tempo médio de referenciamento até disponibilidade da vaga</a:t>
          </a:r>
          <a:endParaRPr lang="en-US">
            <a:solidFill>
              <a:schemeClr val="tx1"/>
            </a:solidFill>
          </a:endParaRPr>
        </a:p>
      </dgm:t>
    </dgm:pt>
    <dgm:pt modelId="{1442CA0B-7C58-4EE2-AFC7-F0875C7F434E}" type="parTrans" cxnId="{2F01291B-7FAD-47C1-AC32-5C5506AB3CE3}">
      <dgm:prSet/>
      <dgm:spPr/>
      <dgm:t>
        <a:bodyPr/>
        <a:lstStyle/>
        <a:p>
          <a:endParaRPr lang="en-US">
            <a:solidFill>
              <a:schemeClr val="tx1"/>
            </a:solidFill>
          </a:endParaRPr>
        </a:p>
      </dgm:t>
    </dgm:pt>
    <dgm:pt modelId="{589B6AF1-7FBA-4DA7-9A4E-067EE8EDBF1A}" type="sibTrans" cxnId="{2F01291B-7FAD-47C1-AC32-5C5506AB3CE3}">
      <dgm:prSet/>
      <dgm:spPr/>
      <dgm:t>
        <a:bodyPr/>
        <a:lstStyle/>
        <a:p>
          <a:endParaRPr lang="en-US">
            <a:solidFill>
              <a:schemeClr val="tx1"/>
            </a:solidFill>
          </a:endParaRPr>
        </a:p>
      </dgm:t>
    </dgm:pt>
    <dgm:pt modelId="{95B4F90D-494F-4D82-A6EE-434A4AFEBE33}">
      <dgm:prSet/>
      <dgm:spPr/>
      <dgm:t>
        <a:bodyPr/>
        <a:lstStyle/>
        <a:p>
          <a:r>
            <a:rPr lang="pt-BR">
              <a:solidFill>
                <a:schemeClr val="tx1"/>
              </a:solidFill>
            </a:rPr>
            <a:t>Numero de pacientes dia assistidos</a:t>
          </a:r>
          <a:endParaRPr lang="en-US">
            <a:solidFill>
              <a:schemeClr val="tx1"/>
            </a:solidFill>
          </a:endParaRPr>
        </a:p>
      </dgm:t>
    </dgm:pt>
    <dgm:pt modelId="{501CADA1-49C4-4BB0-A90A-6857AC4D4643}" type="parTrans" cxnId="{8EF61F86-EEC2-4113-B19C-666A2CC8C176}">
      <dgm:prSet/>
      <dgm:spPr/>
      <dgm:t>
        <a:bodyPr/>
        <a:lstStyle/>
        <a:p>
          <a:endParaRPr lang="en-US">
            <a:solidFill>
              <a:schemeClr val="tx1"/>
            </a:solidFill>
          </a:endParaRPr>
        </a:p>
      </dgm:t>
    </dgm:pt>
    <dgm:pt modelId="{50FAD04E-1957-4A31-AB8A-D46DE198320A}" type="sibTrans" cxnId="{8EF61F86-EEC2-4113-B19C-666A2CC8C176}">
      <dgm:prSet/>
      <dgm:spPr/>
      <dgm:t>
        <a:bodyPr/>
        <a:lstStyle/>
        <a:p>
          <a:endParaRPr lang="en-US">
            <a:solidFill>
              <a:schemeClr val="tx1"/>
            </a:solidFill>
          </a:endParaRPr>
        </a:p>
      </dgm:t>
    </dgm:pt>
    <dgm:pt modelId="{2464A6D7-42FF-47B3-961C-DAD3F568A88A}">
      <dgm:prSet/>
      <dgm:spPr/>
      <dgm:t>
        <a:bodyPr/>
        <a:lstStyle/>
        <a:p>
          <a:r>
            <a:rPr lang="pt-BR">
              <a:solidFill>
                <a:schemeClr val="tx1"/>
              </a:solidFill>
            </a:rPr>
            <a:t>Numero de transferências para unidades de agudo</a:t>
          </a:r>
          <a:endParaRPr lang="en-US">
            <a:solidFill>
              <a:schemeClr val="tx1"/>
            </a:solidFill>
          </a:endParaRPr>
        </a:p>
      </dgm:t>
    </dgm:pt>
    <dgm:pt modelId="{28B2D219-3B1F-41A0-80B7-8E65FAD31AE2}" type="parTrans" cxnId="{974C3615-FDC7-480B-8124-5BCA74DC1C2C}">
      <dgm:prSet/>
      <dgm:spPr/>
      <dgm:t>
        <a:bodyPr/>
        <a:lstStyle/>
        <a:p>
          <a:endParaRPr lang="en-US">
            <a:solidFill>
              <a:schemeClr val="tx1"/>
            </a:solidFill>
          </a:endParaRPr>
        </a:p>
      </dgm:t>
    </dgm:pt>
    <dgm:pt modelId="{BA301B8E-AE1B-41A7-BC68-E5E4B6FF078D}" type="sibTrans" cxnId="{974C3615-FDC7-480B-8124-5BCA74DC1C2C}">
      <dgm:prSet/>
      <dgm:spPr/>
      <dgm:t>
        <a:bodyPr/>
        <a:lstStyle/>
        <a:p>
          <a:endParaRPr lang="en-US">
            <a:solidFill>
              <a:schemeClr val="tx1"/>
            </a:solidFill>
          </a:endParaRPr>
        </a:p>
      </dgm:t>
    </dgm:pt>
    <dgm:pt modelId="{499356A2-8B5F-4D18-8F65-F544287A25C6}">
      <dgm:prSet/>
      <dgm:spPr/>
      <dgm:t>
        <a:bodyPr/>
        <a:lstStyle/>
        <a:p>
          <a:r>
            <a:rPr lang="pt-BR" b="0" i="0" baseline="0">
              <a:solidFill>
                <a:schemeClr val="tx1"/>
              </a:solidFill>
            </a:rPr>
            <a:t>Taxa de ocupação</a:t>
          </a:r>
          <a:endParaRPr lang="en-US">
            <a:solidFill>
              <a:schemeClr val="tx1"/>
            </a:solidFill>
          </a:endParaRPr>
        </a:p>
      </dgm:t>
    </dgm:pt>
    <dgm:pt modelId="{5584DB32-D5E3-41B4-B64D-692378287EE0}" type="parTrans" cxnId="{AE2EE793-1978-4EAD-9A97-28DEDB98EF60}">
      <dgm:prSet/>
      <dgm:spPr/>
      <dgm:t>
        <a:bodyPr/>
        <a:lstStyle/>
        <a:p>
          <a:endParaRPr lang="en-US">
            <a:solidFill>
              <a:schemeClr val="tx1"/>
            </a:solidFill>
          </a:endParaRPr>
        </a:p>
      </dgm:t>
    </dgm:pt>
    <dgm:pt modelId="{7CBE7680-5F25-4FAA-AEAA-75F777340741}" type="sibTrans" cxnId="{AE2EE793-1978-4EAD-9A97-28DEDB98EF60}">
      <dgm:prSet/>
      <dgm:spPr/>
      <dgm:t>
        <a:bodyPr/>
        <a:lstStyle/>
        <a:p>
          <a:endParaRPr lang="en-US">
            <a:solidFill>
              <a:schemeClr val="tx1"/>
            </a:solidFill>
          </a:endParaRPr>
        </a:p>
      </dgm:t>
    </dgm:pt>
    <dgm:pt modelId="{D9B3DFAD-8552-435C-802A-D87013BA5DD6}">
      <dgm:prSet/>
      <dgm:spPr/>
      <dgm:t>
        <a:bodyPr/>
        <a:lstStyle/>
        <a:p>
          <a:r>
            <a:rPr lang="pt-BR" b="0" i="0" baseline="0">
              <a:solidFill>
                <a:schemeClr val="tx1"/>
              </a:solidFill>
            </a:rPr>
            <a:t>Tempo médio de permanência</a:t>
          </a:r>
          <a:endParaRPr lang="en-US">
            <a:solidFill>
              <a:schemeClr val="tx1"/>
            </a:solidFill>
          </a:endParaRPr>
        </a:p>
      </dgm:t>
    </dgm:pt>
    <dgm:pt modelId="{2D5578A3-3A55-4D0D-8406-5E1D2374E58E}" type="parTrans" cxnId="{63A07363-EA04-4E4E-ADB2-850D6EEEB197}">
      <dgm:prSet/>
      <dgm:spPr/>
      <dgm:t>
        <a:bodyPr/>
        <a:lstStyle/>
        <a:p>
          <a:endParaRPr lang="en-US">
            <a:solidFill>
              <a:schemeClr val="tx1"/>
            </a:solidFill>
          </a:endParaRPr>
        </a:p>
      </dgm:t>
    </dgm:pt>
    <dgm:pt modelId="{1B6BE900-0BE7-44E5-A5B0-F9519F996D6A}" type="sibTrans" cxnId="{63A07363-EA04-4E4E-ADB2-850D6EEEB197}">
      <dgm:prSet/>
      <dgm:spPr/>
      <dgm:t>
        <a:bodyPr/>
        <a:lstStyle/>
        <a:p>
          <a:endParaRPr lang="en-US">
            <a:solidFill>
              <a:schemeClr val="tx1"/>
            </a:solidFill>
          </a:endParaRPr>
        </a:p>
      </dgm:t>
    </dgm:pt>
    <dgm:pt modelId="{ED24C4A4-58D8-42AC-8E4D-8094DFFBC066}">
      <dgm:prSet/>
      <dgm:spPr/>
      <dgm:t>
        <a:bodyPr/>
        <a:lstStyle/>
        <a:p>
          <a:r>
            <a:rPr lang="pt-BR" b="0" i="0" baseline="0">
              <a:solidFill>
                <a:schemeClr val="tx1"/>
              </a:solidFill>
            </a:rPr>
            <a:t>Taxa de mortalidade</a:t>
          </a:r>
          <a:endParaRPr lang="en-US">
            <a:solidFill>
              <a:schemeClr val="tx1"/>
            </a:solidFill>
          </a:endParaRPr>
        </a:p>
      </dgm:t>
    </dgm:pt>
    <dgm:pt modelId="{EF788CBE-1320-4600-A6E9-72472C16489E}" type="parTrans" cxnId="{7833B250-9163-4420-81C3-82B030029382}">
      <dgm:prSet/>
      <dgm:spPr/>
      <dgm:t>
        <a:bodyPr/>
        <a:lstStyle/>
        <a:p>
          <a:endParaRPr lang="en-US">
            <a:solidFill>
              <a:schemeClr val="tx1"/>
            </a:solidFill>
          </a:endParaRPr>
        </a:p>
      </dgm:t>
    </dgm:pt>
    <dgm:pt modelId="{A3209714-29BE-4F14-BE7B-F9A9C94E447B}" type="sibTrans" cxnId="{7833B250-9163-4420-81C3-82B030029382}">
      <dgm:prSet/>
      <dgm:spPr/>
      <dgm:t>
        <a:bodyPr/>
        <a:lstStyle/>
        <a:p>
          <a:endParaRPr lang="en-US">
            <a:solidFill>
              <a:schemeClr val="tx1"/>
            </a:solidFill>
          </a:endParaRPr>
        </a:p>
      </dgm:t>
    </dgm:pt>
    <dgm:pt modelId="{D39A53A8-20CC-42FB-9E33-6295E6396511}">
      <dgm:prSet/>
      <dgm:spPr/>
      <dgm:t>
        <a:bodyPr/>
        <a:lstStyle/>
        <a:p>
          <a:r>
            <a:rPr lang="pt-BR">
              <a:solidFill>
                <a:schemeClr val="tx1"/>
              </a:solidFill>
            </a:rPr>
            <a:t>Numero de protocolos elaborados e implementado</a:t>
          </a:r>
          <a:endParaRPr lang="en-US">
            <a:solidFill>
              <a:schemeClr val="tx1"/>
            </a:solidFill>
          </a:endParaRPr>
        </a:p>
      </dgm:t>
    </dgm:pt>
    <dgm:pt modelId="{27A9165C-BC09-4CB8-9ACE-CA06EF7F2F2F}" type="parTrans" cxnId="{0F2B20F1-29A3-4D39-A2A6-26A714EC38C1}">
      <dgm:prSet/>
      <dgm:spPr/>
      <dgm:t>
        <a:bodyPr/>
        <a:lstStyle/>
        <a:p>
          <a:endParaRPr lang="en-US">
            <a:solidFill>
              <a:schemeClr val="tx1"/>
            </a:solidFill>
          </a:endParaRPr>
        </a:p>
      </dgm:t>
    </dgm:pt>
    <dgm:pt modelId="{0FCD0AA8-4792-476D-886E-AB8CB2E3362A}" type="sibTrans" cxnId="{0F2B20F1-29A3-4D39-A2A6-26A714EC38C1}">
      <dgm:prSet/>
      <dgm:spPr/>
      <dgm:t>
        <a:bodyPr/>
        <a:lstStyle/>
        <a:p>
          <a:endParaRPr lang="en-US">
            <a:solidFill>
              <a:schemeClr val="tx1"/>
            </a:solidFill>
          </a:endParaRPr>
        </a:p>
      </dgm:t>
    </dgm:pt>
    <dgm:pt modelId="{318D22AF-C2D6-465D-9A47-830670C47FD7}" type="pres">
      <dgm:prSet presAssocID="{789CE547-8C62-4869-943A-150D12F06CDF}" presName="diagram" presStyleCnt="0">
        <dgm:presLayoutVars>
          <dgm:dir/>
          <dgm:resizeHandles val="exact"/>
        </dgm:presLayoutVars>
      </dgm:prSet>
      <dgm:spPr/>
    </dgm:pt>
    <dgm:pt modelId="{6451FEA9-4C15-4C7A-8ED9-F70B8B123C3A}" type="pres">
      <dgm:prSet presAssocID="{23C636ED-F422-41E2-B0DF-1598F42C8B6D}" presName="node" presStyleLbl="node1" presStyleIdx="0" presStyleCnt="8">
        <dgm:presLayoutVars>
          <dgm:bulletEnabled val="1"/>
        </dgm:presLayoutVars>
      </dgm:prSet>
      <dgm:spPr/>
    </dgm:pt>
    <dgm:pt modelId="{CF34F49B-72AE-4D5A-AB63-4BF96CAE36E9}" type="pres">
      <dgm:prSet presAssocID="{75E6A559-DE0A-47AE-AEE3-9BEE31F61B18}" presName="sibTrans" presStyleCnt="0"/>
      <dgm:spPr/>
    </dgm:pt>
    <dgm:pt modelId="{949A2095-D118-4D1F-8C24-824FD285B652}" type="pres">
      <dgm:prSet presAssocID="{7D4E31DC-C406-4550-8B33-E1476C11BE35}" presName="node" presStyleLbl="node1" presStyleIdx="1" presStyleCnt="8">
        <dgm:presLayoutVars>
          <dgm:bulletEnabled val="1"/>
        </dgm:presLayoutVars>
      </dgm:prSet>
      <dgm:spPr/>
    </dgm:pt>
    <dgm:pt modelId="{5D9E00A0-F505-46BD-848B-2D1B01E94C1A}" type="pres">
      <dgm:prSet presAssocID="{589B6AF1-7FBA-4DA7-9A4E-067EE8EDBF1A}" presName="sibTrans" presStyleCnt="0"/>
      <dgm:spPr/>
    </dgm:pt>
    <dgm:pt modelId="{7FA01CB0-FD73-4C97-A422-37124361BD0C}" type="pres">
      <dgm:prSet presAssocID="{95B4F90D-494F-4D82-A6EE-434A4AFEBE33}" presName="node" presStyleLbl="node1" presStyleIdx="2" presStyleCnt="8">
        <dgm:presLayoutVars>
          <dgm:bulletEnabled val="1"/>
        </dgm:presLayoutVars>
      </dgm:prSet>
      <dgm:spPr/>
    </dgm:pt>
    <dgm:pt modelId="{F6B2A5F6-12B9-414B-A65E-F477D9A7869F}" type="pres">
      <dgm:prSet presAssocID="{50FAD04E-1957-4A31-AB8A-D46DE198320A}" presName="sibTrans" presStyleCnt="0"/>
      <dgm:spPr/>
    </dgm:pt>
    <dgm:pt modelId="{294F0704-268A-4BB1-AFDE-9B36E99531E9}" type="pres">
      <dgm:prSet presAssocID="{2464A6D7-42FF-47B3-961C-DAD3F568A88A}" presName="node" presStyleLbl="node1" presStyleIdx="3" presStyleCnt="8">
        <dgm:presLayoutVars>
          <dgm:bulletEnabled val="1"/>
        </dgm:presLayoutVars>
      </dgm:prSet>
      <dgm:spPr/>
    </dgm:pt>
    <dgm:pt modelId="{69FEC400-FA6C-4968-932A-20DF889E7D77}" type="pres">
      <dgm:prSet presAssocID="{BA301B8E-AE1B-41A7-BC68-E5E4B6FF078D}" presName="sibTrans" presStyleCnt="0"/>
      <dgm:spPr/>
    </dgm:pt>
    <dgm:pt modelId="{BA419755-E808-47D6-8339-53C5F7BEC180}" type="pres">
      <dgm:prSet presAssocID="{499356A2-8B5F-4D18-8F65-F544287A25C6}" presName="node" presStyleLbl="node1" presStyleIdx="4" presStyleCnt="8">
        <dgm:presLayoutVars>
          <dgm:bulletEnabled val="1"/>
        </dgm:presLayoutVars>
      </dgm:prSet>
      <dgm:spPr/>
    </dgm:pt>
    <dgm:pt modelId="{48434337-D350-498E-B81E-D24682EEB0AD}" type="pres">
      <dgm:prSet presAssocID="{7CBE7680-5F25-4FAA-AEAA-75F777340741}" presName="sibTrans" presStyleCnt="0"/>
      <dgm:spPr/>
    </dgm:pt>
    <dgm:pt modelId="{92B00918-EBCD-4DBD-9F46-9CB088902418}" type="pres">
      <dgm:prSet presAssocID="{D9B3DFAD-8552-435C-802A-D87013BA5DD6}" presName="node" presStyleLbl="node1" presStyleIdx="5" presStyleCnt="8">
        <dgm:presLayoutVars>
          <dgm:bulletEnabled val="1"/>
        </dgm:presLayoutVars>
      </dgm:prSet>
      <dgm:spPr/>
    </dgm:pt>
    <dgm:pt modelId="{FA83BA5A-EA0D-4295-A346-39122D6E2A5B}" type="pres">
      <dgm:prSet presAssocID="{1B6BE900-0BE7-44E5-A5B0-F9519F996D6A}" presName="sibTrans" presStyleCnt="0"/>
      <dgm:spPr/>
    </dgm:pt>
    <dgm:pt modelId="{C387D9CE-56F5-410A-90CF-C34FC81C8F5A}" type="pres">
      <dgm:prSet presAssocID="{ED24C4A4-58D8-42AC-8E4D-8094DFFBC066}" presName="node" presStyleLbl="node1" presStyleIdx="6" presStyleCnt="8">
        <dgm:presLayoutVars>
          <dgm:bulletEnabled val="1"/>
        </dgm:presLayoutVars>
      </dgm:prSet>
      <dgm:spPr/>
    </dgm:pt>
    <dgm:pt modelId="{5550EBE6-1908-486B-BD3B-5BABF9572E12}" type="pres">
      <dgm:prSet presAssocID="{A3209714-29BE-4F14-BE7B-F9A9C94E447B}" presName="sibTrans" presStyleCnt="0"/>
      <dgm:spPr/>
    </dgm:pt>
    <dgm:pt modelId="{BA3DB2DF-D88E-495E-A5B3-42F074DC3E9E}" type="pres">
      <dgm:prSet presAssocID="{D39A53A8-20CC-42FB-9E33-6295E6396511}" presName="node" presStyleLbl="node1" presStyleIdx="7" presStyleCnt="8">
        <dgm:presLayoutVars>
          <dgm:bulletEnabled val="1"/>
        </dgm:presLayoutVars>
      </dgm:prSet>
      <dgm:spPr/>
    </dgm:pt>
  </dgm:ptLst>
  <dgm:cxnLst>
    <dgm:cxn modelId="{974C3615-FDC7-480B-8124-5BCA74DC1C2C}" srcId="{789CE547-8C62-4869-943A-150D12F06CDF}" destId="{2464A6D7-42FF-47B3-961C-DAD3F568A88A}" srcOrd="3" destOrd="0" parTransId="{28B2D219-3B1F-41A0-80B7-8E65FAD31AE2}" sibTransId="{BA301B8E-AE1B-41A7-BC68-E5E4B6FF078D}"/>
    <dgm:cxn modelId="{2F01291B-7FAD-47C1-AC32-5C5506AB3CE3}" srcId="{789CE547-8C62-4869-943A-150D12F06CDF}" destId="{7D4E31DC-C406-4550-8B33-E1476C11BE35}" srcOrd="1" destOrd="0" parTransId="{1442CA0B-7C58-4EE2-AFC7-F0875C7F434E}" sibTransId="{589B6AF1-7FBA-4DA7-9A4E-067EE8EDBF1A}"/>
    <dgm:cxn modelId="{78A23D1F-4B28-4828-B204-14C5C3F161AF}" type="presOf" srcId="{ED24C4A4-58D8-42AC-8E4D-8094DFFBC066}" destId="{C387D9CE-56F5-410A-90CF-C34FC81C8F5A}" srcOrd="0" destOrd="0" presId="urn:microsoft.com/office/officeart/2005/8/layout/default"/>
    <dgm:cxn modelId="{4C68CC37-3698-460B-8057-7315EF14F876}" type="presOf" srcId="{2464A6D7-42FF-47B3-961C-DAD3F568A88A}" destId="{294F0704-268A-4BB1-AFDE-9B36E99531E9}" srcOrd="0" destOrd="0" presId="urn:microsoft.com/office/officeart/2005/8/layout/default"/>
    <dgm:cxn modelId="{16E81438-1812-4CB2-983C-84FC24882D0B}" type="presOf" srcId="{D9B3DFAD-8552-435C-802A-D87013BA5DD6}" destId="{92B00918-EBCD-4DBD-9F46-9CB088902418}" srcOrd="0" destOrd="0" presId="urn:microsoft.com/office/officeart/2005/8/layout/default"/>
    <dgm:cxn modelId="{2EB06961-0E9F-4F56-9E31-D060623AE773}" type="presOf" srcId="{7D4E31DC-C406-4550-8B33-E1476C11BE35}" destId="{949A2095-D118-4D1F-8C24-824FD285B652}" srcOrd="0" destOrd="0" presId="urn:microsoft.com/office/officeart/2005/8/layout/default"/>
    <dgm:cxn modelId="{63A07363-EA04-4E4E-ADB2-850D6EEEB197}" srcId="{789CE547-8C62-4869-943A-150D12F06CDF}" destId="{D9B3DFAD-8552-435C-802A-D87013BA5DD6}" srcOrd="5" destOrd="0" parTransId="{2D5578A3-3A55-4D0D-8406-5E1D2374E58E}" sibTransId="{1B6BE900-0BE7-44E5-A5B0-F9519F996D6A}"/>
    <dgm:cxn modelId="{C615A74D-68D5-465F-A806-FD1A5FD0F56F}" type="presOf" srcId="{23C636ED-F422-41E2-B0DF-1598F42C8B6D}" destId="{6451FEA9-4C15-4C7A-8ED9-F70B8B123C3A}" srcOrd="0" destOrd="0" presId="urn:microsoft.com/office/officeart/2005/8/layout/default"/>
    <dgm:cxn modelId="{C1068670-9171-49E7-99F7-5D9D9C1FCF3A}" type="presOf" srcId="{95B4F90D-494F-4D82-A6EE-434A4AFEBE33}" destId="{7FA01CB0-FD73-4C97-A422-37124361BD0C}" srcOrd="0" destOrd="0" presId="urn:microsoft.com/office/officeart/2005/8/layout/default"/>
    <dgm:cxn modelId="{7833B250-9163-4420-81C3-82B030029382}" srcId="{789CE547-8C62-4869-943A-150D12F06CDF}" destId="{ED24C4A4-58D8-42AC-8E4D-8094DFFBC066}" srcOrd="6" destOrd="0" parTransId="{EF788CBE-1320-4600-A6E9-72472C16489E}" sibTransId="{A3209714-29BE-4F14-BE7B-F9A9C94E447B}"/>
    <dgm:cxn modelId="{8EF61F86-EEC2-4113-B19C-666A2CC8C176}" srcId="{789CE547-8C62-4869-943A-150D12F06CDF}" destId="{95B4F90D-494F-4D82-A6EE-434A4AFEBE33}" srcOrd="2" destOrd="0" parTransId="{501CADA1-49C4-4BB0-A90A-6857AC4D4643}" sibTransId="{50FAD04E-1957-4A31-AB8A-D46DE198320A}"/>
    <dgm:cxn modelId="{AE2EE793-1978-4EAD-9A97-28DEDB98EF60}" srcId="{789CE547-8C62-4869-943A-150D12F06CDF}" destId="{499356A2-8B5F-4D18-8F65-F544287A25C6}" srcOrd="4" destOrd="0" parTransId="{5584DB32-D5E3-41B4-B64D-692378287EE0}" sibTransId="{7CBE7680-5F25-4FAA-AEAA-75F777340741}"/>
    <dgm:cxn modelId="{63E2CAA7-7579-474B-85A8-21E77AC972ED}" type="presOf" srcId="{499356A2-8B5F-4D18-8F65-F544287A25C6}" destId="{BA419755-E808-47D6-8339-53C5F7BEC180}" srcOrd="0" destOrd="0" presId="urn:microsoft.com/office/officeart/2005/8/layout/default"/>
    <dgm:cxn modelId="{BEF102CF-326D-4699-BEC8-EBE1DC7D1CC6}" type="presOf" srcId="{789CE547-8C62-4869-943A-150D12F06CDF}" destId="{318D22AF-C2D6-465D-9A47-830670C47FD7}" srcOrd="0" destOrd="0" presId="urn:microsoft.com/office/officeart/2005/8/layout/default"/>
    <dgm:cxn modelId="{2BCC60D7-ABB6-48B5-A2E9-654F4BB9D0C2}" type="presOf" srcId="{D39A53A8-20CC-42FB-9E33-6295E6396511}" destId="{BA3DB2DF-D88E-495E-A5B3-42F074DC3E9E}" srcOrd="0" destOrd="0" presId="urn:microsoft.com/office/officeart/2005/8/layout/default"/>
    <dgm:cxn modelId="{A10D4AE1-7784-431B-B69D-420B0C07AAE8}" srcId="{789CE547-8C62-4869-943A-150D12F06CDF}" destId="{23C636ED-F422-41E2-B0DF-1598F42C8B6D}" srcOrd="0" destOrd="0" parTransId="{98F87058-D864-48D5-B2AD-685FBD30120E}" sibTransId="{75E6A559-DE0A-47AE-AEE3-9BEE31F61B18}"/>
    <dgm:cxn modelId="{0F2B20F1-29A3-4D39-A2A6-26A714EC38C1}" srcId="{789CE547-8C62-4869-943A-150D12F06CDF}" destId="{D39A53A8-20CC-42FB-9E33-6295E6396511}" srcOrd="7" destOrd="0" parTransId="{27A9165C-BC09-4CB8-9ACE-CA06EF7F2F2F}" sibTransId="{0FCD0AA8-4792-476D-886E-AB8CB2E3362A}"/>
    <dgm:cxn modelId="{A78F4A3C-3E47-4147-B539-A7236662450E}" type="presParOf" srcId="{318D22AF-C2D6-465D-9A47-830670C47FD7}" destId="{6451FEA9-4C15-4C7A-8ED9-F70B8B123C3A}" srcOrd="0" destOrd="0" presId="urn:microsoft.com/office/officeart/2005/8/layout/default"/>
    <dgm:cxn modelId="{C5CDA55C-0FCE-4C50-96B1-9EBE5CCF5C24}" type="presParOf" srcId="{318D22AF-C2D6-465D-9A47-830670C47FD7}" destId="{CF34F49B-72AE-4D5A-AB63-4BF96CAE36E9}" srcOrd="1" destOrd="0" presId="urn:microsoft.com/office/officeart/2005/8/layout/default"/>
    <dgm:cxn modelId="{45BA8B4F-DCD0-4BFD-A693-1EA60D428620}" type="presParOf" srcId="{318D22AF-C2D6-465D-9A47-830670C47FD7}" destId="{949A2095-D118-4D1F-8C24-824FD285B652}" srcOrd="2" destOrd="0" presId="urn:microsoft.com/office/officeart/2005/8/layout/default"/>
    <dgm:cxn modelId="{2609191D-9F2D-4FF0-B726-62F012CCF053}" type="presParOf" srcId="{318D22AF-C2D6-465D-9A47-830670C47FD7}" destId="{5D9E00A0-F505-46BD-848B-2D1B01E94C1A}" srcOrd="3" destOrd="0" presId="urn:microsoft.com/office/officeart/2005/8/layout/default"/>
    <dgm:cxn modelId="{627BF62B-7EA3-4E0E-A6E2-C3042E28D620}" type="presParOf" srcId="{318D22AF-C2D6-465D-9A47-830670C47FD7}" destId="{7FA01CB0-FD73-4C97-A422-37124361BD0C}" srcOrd="4" destOrd="0" presId="urn:microsoft.com/office/officeart/2005/8/layout/default"/>
    <dgm:cxn modelId="{8E1479A2-8754-4181-BC15-32EC88772991}" type="presParOf" srcId="{318D22AF-C2D6-465D-9A47-830670C47FD7}" destId="{F6B2A5F6-12B9-414B-A65E-F477D9A7869F}" srcOrd="5" destOrd="0" presId="urn:microsoft.com/office/officeart/2005/8/layout/default"/>
    <dgm:cxn modelId="{71E4F21C-D8A8-4047-8566-98944D728633}" type="presParOf" srcId="{318D22AF-C2D6-465D-9A47-830670C47FD7}" destId="{294F0704-268A-4BB1-AFDE-9B36E99531E9}" srcOrd="6" destOrd="0" presId="urn:microsoft.com/office/officeart/2005/8/layout/default"/>
    <dgm:cxn modelId="{97B6FFCE-6AEE-480E-98E3-74736C88AE06}" type="presParOf" srcId="{318D22AF-C2D6-465D-9A47-830670C47FD7}" destId="{69FEC400-FA6C-4968-932A-20DF889E7D77}" srcOrd="7" destOrd="0" presId="urn:microsoft.com/office/officeart/2005/8/layout/default"/>
    <dgm:cxn modelId="{D30F0A71-5559-40DA-BF2E-F0DEBCFCBF4A}" type="presParOf" srcId="{318D22AF-C2D6-465D-9A47-830670C47FD7}" destId="{BA419755-E808-47D6-8339-53C5F7BEC180}" srcOrd="8" destOrd="0" presId="urn:microsoft.com/office/officeart/2005/8/layout/default"/>
    <dgm:cxn modelId="{8619FEF1-3273-40EE-BC9E-797BDEB6A694}" type="presParOf" srcId="{318D22AF-C2D6-465D-9A47-830670C47FD7}" destId="{48434337-D350-498E-B81E-D24682EEB0AD}" srcOrd="9" destOrd="0" presId="urn:microsoft.com/office/officeart/2005/8/layout/default"/>
    <dgm:cxn modelId="{DA6591F3-9302-4E23-9A41-98165664DABF}" type="presParOf" srcId="{318D22AF-C2D6-465D-9A47-830670C47FD7}" destId="{92B00918-EBCD-4DBD-9F46-9CB088902418}" srcOrd="10" destOrd="0" presId="urn:microsoft.com/office/officeart/2005/8/layout/default"/>
    <dgm:cxn modelId="{737027BD-C373-44DA-AC83-E1A5BDC48518}" type="presParOf" srcId="{318D22AF-C2D6-465D-9A47-830670C47FD7}" destId="{FA83BA5A-EA0D-4295-A346-39122D6E2A5B}" srcOrd="11" destOrd="0" presId="urn:microsoft.com/office/officeart/2005/8/layout/default"/>
    <dgm:cxn modelId="{57EFFA85-2CC7-4E0C-9077-7D14A42BA1EA}" type="presParOf" srcId="{318D22AF-C2D6-465D-9A47-830670C47FD7}" destId="{C387D9CE-56F5-410A-90CF-C34FC81C8F5A}" srcOrd="12" destOrd="0" presId="urn:microsoft.com/office/officeart/2005/8/layout/default"/>
    <dgm:cxn modelId="{4791C6DA-ECC4-4D65-ABF1-C93814A14990}" type="presParOf" srcId="{318D22AF-C2D6-465D-9A47-830670C47FD7}" destId="{5550EBE6-1908-486B-BD3B-5BABF9572E12}" srcOrd="13" destOrd="0" presId="urn:microsoft.com/office/officeart/2005/8/layout/default"/>
    <dgm:cxn modelId="{5E3C5F91-186D-43FE-BF84-6B469BECD162}" type="presParOf" srcId="{318D22AF-C2D6-465D-9A47-830670C47FD7}" destId="{BA3DB2DF-D88E-495E-A5B3-42F074DC3E9E}"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D4AD90A1-FF30-44DF-B2C4-2B587F3193BF}" type="doc">
      <dgm:prSet loTypeId="urn:microsoft.com/office/officeart/2005/8/layout/venn3" loCatId="relationship" qsTypeId="urn:microsoft.com/office/officeart/2005/8/quickstyle/3d2" qsCatId="3D" csTypeId="urn:microsoft.com/office/officeart/2005/8/colors/colorful1" csCatId="colorful" phldr="1"/>
      <dgm:spPr/>
      <dgm:t>
        <a:bodyPr/>
        <a:lstStyle/>
        <a:p>
          <a:endParaRPr lang="pt-BR"/>
        </a:p>
      </dgm:t>
    </dgm:pt>
    <dgm:pt modelId="{79983DDE-8E56-43E1-AB3D-7B03041183FB}">
      <dgm:prSet phldrT="[Texto]"/>
      <dgm:spPr/>
      <dgm:t>
        <a:bodyPr/>
        <a:lstStyle/>
        <a:p>
          <a:r>
            <a:rPr lang="pt-BR" dirty="0"/>
            <a:t>Estrutura</a:t>
          </a:r>
        </a:p>
      </dgm:t>
    </dgm:pt>
    <dgm:pt modelId="{4D40DABE-A5F9-4594-8022-5B8AF2B5669A}" type="parTrans" cxnId="{85042E04-A84B-4ECA-9488-BF4C62FFDDD5}">
      <dgm:prSet/>
      <dgm:spPr/>
      <dgm:t>
        <a:bodyPr/>
        <a:lstStyle/>
        <a:p>
          <a:endParaRPr lang="pt-BR"/>
        </a:p>
      </dgm:t>
    </dgm:pt>
    <dgm:pt modelId="{717B3294-20E2-42D4-B500-3242D5C71A15}" type="sibTrans" cxnId="{85042E04-A84B-4ECA-9488-BF4C62FFDDD5}">
      <dgm:prSet/>
      <dgm:spPr/>
      <dgm:t>
        <a:bodyPr/>
        <a:lstStyle/>
        <a:p>
          <a:endParaRPr lang="pt-BR"/>
        </a:p>
      </dgm:t>
    </dgm:pt>
    <dgm:pt modelId="{BB3C81E9-92D8-4D83-A200-558A89F46263}">
      <dgm:prSet phldrT="[Texto]"/>
      <dgm:spPr/>
      <dgm:t>
        <a:bodyPr/>
        <a:lstStyle/>
        <a:p>
          <a:r>
            <a:rPr lang="pt-BR" dirty="0"/>
            <a:t>Eficiência</a:t>
          </a:r>
        </a:p>
      </dgm:t>
    </dgm:pt>
    <dgm:pt modelId="{001DD4A3-3201-49A9-99DC-2D85FC696F61}" type="parTrans" cxnId="{88824981-7573-4234-9736-5142C93D5695}">
      <dgm:prSet/>
      <dgm:spPr/>
      <dgm:t>
        <a:bodyPr/>
        <a:lstStyle/>
        <a:p>
          <a:endParaRPr lang="pt-BR"/>
        </a:p>
      </dgm:t>
    </dgm:pt>
    <dgm:pt modelId="{47136E68-F4DA-411F-9420-AA7ED2DB1758}" type="sibTrans" cxnId="{88824981-7573-4234-9736-5142C93D5695}">
      <dgm:prSet/>
      <dgm:spPr/>
      <dgm:t>
        <a:bodyPr/>
        <a:lstStyle/>
        <a:p>
          <a:endParaRPr lang="pt-BR"/>
        </a:p>
      </dgm:t>
    </dgm:pt>
    <dgm:pt modelId="{0CE06AA2-C2D4-4C43-BE49-B5E0A4BFBB10}">
      <dgm:prSet phldrT="[Texto]"/>
      <dgm:spPr/>
      <dgm:t>
        <a:bodyPr/>
        <a:lstStyle/>
        <a:p>
          <a:r>
            <a:rPr lang="pt-BR" dirty="0"/>
            <a:t>Efetividade</a:t>
          </a:r>
        </a:p>
      </dgm:t>
    </dgm:pt>
    <dgm:pt modelId="{4A34F141-F9E1-46F4-AACE-7CD5B43AEB6D}" type="parTrans" cxnId="{710E7573-ABB1-424E-98B4-C71AE33CF21B}">
      <dgm:prSet/>
      <dgm:spPr/>
      <dgm:t>
        <a:bodyPr/>
        <a:lstStyle/>
        <a:p>
          <a:endParaRPr lang="pt-BR"/>
        </a:p>
      </dgm:t>
    </dgm:pt>
    <dgm:pt modelId="{8FF1133C-C66D-4CFD-A00D-E01160252EA8}" type="sibTrans" cxnId="{710E7573-ABB1-424E-98B4-C71AE33CF21B}">
      <dgm:prSet/>
      <dgm:spPr/>
      <dgm:t>
        <a:bodyPr/>
        <a:lstStyle/>
        <a:p>
          <a:endParaRPr lang="pt-BR"/>
        </a:p>
      </dgm:t>
    </dgm:pt>
    <dgm:pt modelId="{3C008827-FC73-412F-B571-EE81D7080E78}">
      <dgm:prSet phldrT="[Texto]"/>
      <dgm:spPr/>
      <dgm:t>
        <a:bodyPr/>
        <a:lstStyle/>
        <a:p>
          <a:r>
            <a:rPr lang="pt-BR" dirty="0"/>
            <a:t>Eficácia</a:t>
          </a:r>
        </a:p>
      </dgm:t>
    </dgm:pt>
    <dgm:pt modelId="{ED47CD2C-FF95-430E-9C22-9C9091A083E4}" type="parTrans" cxnId="{19C178CB-3A7D-4503-B305-8D8F6140BD7A}">
      <dgm:prSet/>
      <dgm:spPr/>
      <dgm:t>
        <a:bodyPr/>
        <a:lstStyle/>
        <a:p>
          <a:endParaRPr lang="pt-BR"/>
        </a:p>
      </dgm:t>
    </dgm:pt>
    <dgm:pt modelId="{A4E86B62-9320-41E7-BE5C-35AEEBC65429}" type="sibTrans" cxnId="{19C178CB-3A7D-4503-B305-8D8F6140BD7A}">
      <dgm:prSet/>
      <dgm:spPr/>
      <dgm:t>
        <a:bodyPr/>
        <a:lstStyle/>
        <a:p>
          <a:endParaRPr lang="pt-BR"/>
        </a:p>
      </dgm:t>
    </dgm:pt>
    <dgm:pt modelId="{5330F228-DD97-4A81-9095-C938D2D724EF}" type="pres">
      <dgm:prSet presAssocID="{D4AD90A1-FF30-44DF-B2C4-2B587F3193BF}" presName="Name0" presStyleCnt="0">
        <dgm:presLayoutVars>
          <dgm:dir/>
          <dgm:resizeHandles val="exact"/>
        </dgm:presLayoutVars>
      </dgm:prSet>
      <dgm:spPr/>
    </dgm:pt>
    <dgm:pt modelId="{DC2FA5CE-3B2D-4D3A-BE59-E9746AE093CF}" type="pres">
      <dgm:prSet presAssocID="{79983DDE-8E56-43E1-AB3D-7B03041183FB}" presName="Name5" presStyleLbl="vennNode1" presStyleIdx="0" presStyleCnt="4">
        <dgm:presLayoutVars>
          <dgm:bulletEnabled val="1"/>
        </dgm:presLayoutVars>
      </dgm:prSet>
      <dgm:spPr/>
    </dgm:pt>
    <dgm:pt modelId="{23CB8930-0C35-49F9-A8CE-4F6E2C4D06A1}" type="pres">
      <dgm:prSet presAssocID="{717B3294-20E2-42D4-B500-3242D5C71A15}" presName="space" presStyleCnt="0"/>
      <dgm:spPr/>
    </dgm:pt>
    <dgm:pt modelId="{F75EDCFB-29F9-450C-973F-9ECAC0209B86}" type="pres">
      <dgm:prSet presAssocID="{BB3C81E9-92D8-4D83-A200-558A89F46263}" presName="Name5" presStyleLbl="vennNode1" presStyleIdx="1" presStyleCnt="4">
        <dgm:presLayoutVars>
          <dgm:bulletEnabled val="1"/>
        </dgm:presLayoutVars>
      </dgm:prSet>
      <dgm:spPr/>
    </dgm:pt>
    <dgm:pt modelId="{18EA92C5-9EF1-4EDE-BAE0-314AA7756947}" type="pres">
      <dgm:prSet presAssocID="{47136E68-F4DA-411F-9420-AA7ED2DB1758}" presName="space" presStyleCnt="0"/>
      <dgm:spPr/>
    </dgm:pt>
    <dgm:pt modelId="{CB96D3BC-51DD-4626-8D29-8F68071C5426}" type="pres">
      <dgm:prSet presAssocID="{0CE06AA2-C2D4-4C43-BE49-B5E0A4BFBB10}" presName="Name5" presStyleLbl="vennNode1" presStyleIdx="2" presStyleCnt="4">
        <dgm:presLayoutVars>
          <dgm:bulletEnabled val="1"/>
        </dgm:presLayoutVars>
      </dgm:prSet>
      <dgm:spPr/>
    </dgm:pt>
    <dgm:pt modelId="{E2B5EE52-110C-4451-A0CB-0F1AF198FB2A}" type="pres">
      <dgm:prSet presAssocID="{8FF1133C-C66D-4CFD-A00D-E01160252EA8}" presName="space" presStyleCnt="0"/>
      <dgm:spPr/>
    </dgm:pt>
    <dgm:pt modelId="{6B6E6A61-930F-4BFF-B506-008F371115AF}" type="pres">
      <dgm:prSet presAssocID="{3C008827-FC73-412F-B571-EE81D7080E78}" presName="Name5" presStyleLbl="vennNode1" presStyleIdx="3" presStyleCnt="4">
        <dgm:presLayoutVars>
          <dgm:bulletEnabled val="1"/>
        </dgm:presLayoutVars>
      </dgm:prSet>
      <dgm:spPr/>
    </dgm:pt>
  </dgm:ptLst>
  <dgm:cxnLst>
    <dgm:cxn modelId="{85042E04-A84B-4ECA-9488-BF4C62FFDDD5}" srcId="{D4AD90A1-FF30-44DF-B2C4-2B587F3193BF}" destId="{79983DDE-8E56-43E1-AB3D-7B03041183FB}" srcOrd="0" destOrd="0" parTransId="{4D40DABE-A5F9-4594-8022-5B8AF2B5669A}" sibTransId="{717B3294-20E2-42D4-B500-3242D5C71A15}"/>
    <dgm:cxn modelId="{723FC719-3603-4BBC-8257-194526E15DC4}" type="presOf" srcId="{BB3C81E9-92D8-4D83-A200-558A89F46263}" destId="{F75EDCFB-29F9-450C-973F-9ECAC0209B86}" srcOrd="0" destOrd="0" presId="urn:microsoft.com/office/officeart/2005/8/layout/venn3"/>
    <dgm:cxn modelId="{710E7573-ABB1-424E-98B4-C71AE33CF21B}" srcId="{D4AD90A1-FF30-44DF-B2C4-2B587F3193BF}" destId="{0CE06AA2-C2D4-4C43-BE49-B5E0A4BFBB10}" srcOrd="2" destOrd="0" parTransId="{4A34F141-F9E1-46F4-AACE-7CD5B43AEB6D}" sibTransId="{8FF1133C-C66D-4CFD-A00D-E01160252EA8}"/>
    <dgm:cxn modelId="{B453DE54-2C9C-4ADF-869D-DDA40D45D603}" type="presOf" srcId="{3C008827-FC73-412F-B571-EE81D7080E78}" destId="{6B6E6A61-930F-4BFF-B506-008F371115AF}" srcOrd="0" destOrd="0" presId="urn:microsoft.com/office/officeart/2005/8/layout/venn3"/>
    <dgm:cxn modelId="{88824981-7573-4234-9736-5142C93D5695}" srcId="{D4AD90A1-FF30-44DF-B2C4-2B587F3193BF}" destId="{BB3C81E9-92D8-4D83-A200-558A89F46263}" srcOrd="1" destOrd="0" parTransId="{001DD4A3-3201-49A9-99DC-2D85FC696F61}" sibTransId="{47136E68-F4DA-411F-9420-AA7ED2DB1758}"/>
    <dgm:cxn modelId="{60DB9AA6-EF04-432D-9533-62C8EC1A2806}" type="presOf" srcId="{79983DDE-8E56-43E1-AB3D-7B03041183FB}" destId="{DC2FA5CE-3B2D-4D3A-BE59-E9746AE093CF}" srcOrd="0" destOrd="0" presId="urn:microsoft.com/office/officeart/2005/8/layout/venn3"/>
    <dgm:cxn modelId="{19C178CB-3A7D-4503-B305-8D8F6140BD7A}" srcId="{D4AD90A1-FF30-44DF-B2C4-2B587F3193BF}" destId="{3C008827-FC73-412F-B571-EE81D7080E78}" srcOrd="3" destOrd="0" parTransId="{ED47CD2C-FF95-430E-9C22-9C9091A083E4}" sibTransId="{A4E86B62-9320-41E7-BE5C-35AEEBC65429}"/>
    <dgm:cxn modelId="{832DC8D6-49A0-426E-B146-646EF7661A2D}" type="presOf" srcId="{0CE06AA2-C2D4-4C43-BE49-B5E0A4BFBB10}" destId="{CB96D3BC-51DD-4626-8D29-8F68071C5426}" srcOrd="0" destOrd="0" presId="urn:microsoft.com/office/officeart/2005/8/layout/venn3"/>
    <dgm:cxn modelId="{321587E7-6F8B-407B-B43C-BEA9D5CF8AA0}" type="presOf" srcId="{D4AD90A1-FF30-44DF-B2C4-2B587F3193BF}" destId="{5330F228-DD97-4A81-9095-C938D2D724EF}" srcOrd="0" destOrd="0" presId="urn:microsoft.com/office/officeart/2005/8/layout/venn3"/>
    <dgm:cxn modelId="{B9620B09-0464-49C6-B514-7BCEF158F6DE}" type="presParOf" srcId="{5330F228-DD97-4A81-9095-C938D2D724EF}" destId="{DC2FA5CE-3B2D-4D3A-BE59-E9746AE093CF}" srcOrd="0" destOrd="0" presId="urn:microsoft.com/office/officeart/2005/8/layout/venn3"/>
    <dgm:cxn modelId="{9F607B37-77D8-4BD3-BFD4-3C2C89E42D0A}" type="presParOf" srcId="{5330F228-DD97-4A81-9095-C938D2D724EF}" destId="{23CB8930-0C35-49F9-A8CE-4F6E2C4D06A1}" srcOrd="1" destOrd="0" presId="urn:microsoft.com/office/officeart/2005/8/layout/venn3"/>
    <dgm:cxn modelId="{CA3AA4FC-61D7-4A12-9B2C-3F3C5885D8EC}" type="presParOf" srcId="{5330F228-DD97-4A81-9095-C938D2D724EF}" destId="{F75EDCFB-29F9-450C-973F-9ECAC0209B86}" srcOrd="2" destOrd="0" presId="urn:microsoft.com/office/officeart/2005/8/layout/venn3"/>
    <dgm:cxn modelId="{B59C5F37-D9BC-4B7B-A866-4E5D98FF8A02}" type="presParOf" srcId="{5330F228-DD97-4A81-9095-C938D2D724EF}" destId="{18EA92C5-9EF1-4EDE-BAE0-314AA7756947}" srcOrd="3" destOrd="0" presId="urn:microsoft.com/office/officeart/2005/8/layout/venn3"/>
    <dgm:cxn modelId="{CB4950E6-60DF-4BE8-AB4D-AB517C895273}" type="presParOf" srcId="{5330F228-DD97-4A81-9095-C938D2D724EF}" destId="{CB96D3BC-51DD-4626-8D29-8F68071C5426}" srcOrd="4" destOrd="0" presId="urn:microsoft.com/office/officeart/2005/8/layout/venn3"/>
    <dgm:cxn modelId="{042C6200-B58E-4CB6-97F2-5B733B4BFD9A}" type="presParOf" srcId="{5330F228-DD97-4A81-9095-C938D2D724EF}" destId="{E2B5EE52-110C-4451-A0CB-0F1AF198FB2A}" srcOrd="5" destOrd="0" presId="urn:microsoft.com/office/officeart/2005/8/layout/venn3"/>
    <dgm:cxn modelId="{B3340613-EF10-4B14-9DF9-D4990F11E655}" type="presParOf" srcId="{5330F228-DD97-4A81-9095-C938D2D724EF}" destId="{6B6E6A61-930F-4BFF-B506-008F371115AF}" srcOrd="6"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57718FD6-CDEA-42E1-9733-62B2A077E879}" type="doc">
      <dgm:prSet loTypeId="urn:microsoft.com/office/officeart/2005/8/layout/pyramid2" loCatId="pyramid" qsTypeId="urn:microsoft.com/office/officeart/2005/8/quickstyle/3d2" qsCatId="3D" csTypeId="urn:microsoft.com/office/officeart/2005/8/colors/colorful4" csCatId="colorful" phldr="1"/>
      <dgm:spPr/>
    </dgm:pt>
    <dgm:pt modelId="{C4B82ECF-EF19-4575-A96D-0CF4F6249AE5}">
      <dgm:prSet phldrT="[Texto]"/>
      <dgm:spPr/>
      <dgm:t>
        <a:bodyPr/>
        <a:lstStyle/>
        <a:p>
          <a:r>
            <a:rPr lang="pt-BR" dirty="0">
              <a:solidFill>
                <a:schemeClr val="tx1"/>
              </a:solidFill>
            </a:rPr>
            <a:t>Numero de pacientes dia assistidos</a:t>
          </a:r>
          <a:endParaRPr lang="pt-BR" dirty="0"/>
        </a:p>
      </dgm:t>
    </dgm:pt>
    <dgm:pt modelId="{B1EDB852-CE99-42D8-9193-B95B8B28D287}" type="parTrans" cxnId="{A23E232B-5C83-4AB7-B863-CA127830F9B1}">
      <dgm:prSet/>
      <dgm:spPr/>
      <dgm:t>
        <a:bodyPr/>
        <a:lstStyle/>
        <a:p>
          <a:endParaRPr lang="pt-BR"/>
        </a:p>
      </dgm:t>
    </dgm:pt>
    <dgm:pt modelId="{03FB6F8A-2C9D-444E-9786-C612CB494F75}" type="sibTrans" cxnId="{A23E232B-5C83-4AB7-B863-CA127830F9B1}">
      <dgm:prSet/>
      <dgm:spPr/>
      <dgm:t>
        <a:bodyPr/>
        <a:lstStyle/>
        <a:p>
          <a:endParaRPr lang="pt-BR"/>
        </a:p>
      </dgm:t>
    </dgm:pt>
    <dgm:pt modelId="{3FF56D49-5BC4-4666-BFA1-DF0256CC64B2}">
      <dgm:prSet phldrT="[Texto]"/>
      <dgm:spPr/>
      <dgm:t>
        <a:bodyPr/>
        <a:lstStyle/>
        <a:p>
          <a:r>
            <a:rPr lang="pt-BR" b="1" dirty="0"/>
            <a:t>Taxa de Ocupação</a:t>
          </a:r>
          <a:endParaRPr lang="pt-BR" dirty="0"/>
        </a:p>
      </dgm:t>
    </dgm:pt>
    <dgm:pt modelId="{910AE96D-F994-47AB-BB9B-13953E4B2E17}" type="parTrans" cxnId="{3421706B-7B8D-40AF-B717-8611B083922D}">
      <dgm:prSet/>
      <dgm:spPr/>
      <dgm:t>
        <a:bodyPr/>
        <a:lstStyle/>
        <a:p>
          <a:endParaRPr lang="pt-BR"/>
        </a:p>
      </dgm:t>
    </dgm:pt>
    <dgm:pt modelId="{35B09597-82CB-4A6E-B8E1-8DC1CE0141BF}" type="sibTrans" cxnId="{3421706B-7B8D-40AF-B717-8611B083922D}">
      <dgm:prSet/>
      <dgm:spPr/>
      <dgm:t>
        <a:bodyPr/>
        <a:lstStyle/>
        <a:p>
          <a:endParaRPr lang="pt-BR"/>
        </a:p>
      </dgm:t>
    </dgm:pt>
    <dgm:pt modelId="{7AD7A129-A2ED-4A3C-A974-45D0E5ED6150}">
      <dgm:prSet/>
      <dgm:spPr/>
      <dgm:t>
        <a:bodyPr/>
        <a:lstStyle/>
        <a:p>
          <a:r>
            <a:rPr lang="pt-BR" b="1" dirty="0"/>
            <a:t>Tempo Médio de Permanência</a:t>
          </a:r>
        </a:p>
      </dgm:t>
    </dgm:pt>
    <dgm:pt modelId="{7E1DDAB5-F9D7-4DFD-A9FB-34C759A32DB6}" type="parTrans" cxnId="{2203D154-FB8C-4DC2-9AD6-173F685B62FF}">
      <dgm:prSet/>
      <dgm:spPr/>
      <dgm:t>
        <a:bodyPr/>
        <a:lstStyle/>
        <a:p>
          <a:endParaRPr lang="pt-BR"/>
        </a:p>
      </dgm:t>
    </dgm:pt>
    <dgm:pt modelId="{1A1DCEFC-C6BC-425D-96AB-D42B5FBF6E33}" type="sibTrans" cxnId="{2203D154-FB8C-4DC2-9AD6-173F685B62FF}">
      <dgm:prSet/>
      <dgm:spPr/>
      <dgm:t>
        <a:bodyPr/>
        <a:lstStyle/>
        <a:p>
          <a:endParaRPr lang="pt-BR"/>
        </a:p>
      </dgm:t>
    </dgm:pt>
    <dgm:pt modelId="{C38CAF1A-6A3C-4A7F-80D2-8308D4C59817}" type="pres">
      <dgm:prSet presAssocID="{57718FD6-CDEA-42E1-9733-62B2A077E879}" presName="compositeShape" presStyleCnt="0">
        <dgm:presLayoutVars>
          <dgm:dir/>
          <dgm:resizeHandles/>
        </dgm:presLayoutVars>
      </dgm:prSet>
      <dgm:spPr/>
    </dgm:pt>
    <dgm:pt modelId="{5A0F077D-2192-4C78-AF6B-70B770EBB6EB}" type="pres">
      <dgm:prSet presAssocID="{57718FD6-CDEA-42E1-9733-62B2A077E879}" presName="pyramid" presStyleLbl="node1" presStyleIdx="0" presStyleCnt="1"/>
      <dgm:spPr>
        <a:solidFill>
          <a:schemeClr val="bg2">
            <a:lumMod val="75000"/>
          </a:schemeClr>
        </a:solidFill>
      </dgm:spPr>
    </dgm:pt>
    <dgm:pt modelId="{810D29E6-3D81-4F8D-ACCE-AABDFFBB7665}" type="pres">
      <dgm:prSet presAssocID="{57718FD6-CDEA-42E1-9733-62B2A077E879}" presName="theList" presStyleCnt="0"/>
      <dgm:spPr/>
    </dgm:pt>
    <dgm:pt modelId="{BD169CEB-FB07-4CCC-B251-29B4D6B33F7D}" type="pres">
      <dgm:prSet presAssocID="{C4B82ECF-EF19-4575-A96D-0CF4F6249AE5}" presName="aNode" presStyleLbl="fgAcc1" presStyleIdx="0" presStyleCnt="3">
        <dgm:presLayoutVars>
          <dgm:bulletEnabled val="1"/>
        </dgm:presLayoutVars>
      </dgm:prSet>
      <dgm:spPr/>
    </dgm:pt>
    <dgm:pt modelId="{8F7886E5-71A4-42C8-A6CC-0A9029C49EC0}" type="pres">
      <dgm:prSet presAssocID="{C4B82ECF-EF19-4575-A96D-0CF4F6249AE5}" presName="aSpace" presStyleCnt="0"/>
      <dgm:spPr/>
    </dgm:pt>
    <dgm:pt modelId="{223A2CB7-291C-4637-82D3-3DFEC9162E48}" type="pres">
      <dgm:prSet presAssocID="{7AD7A129-A2ED-4A3C-A974-45D0E5ED6150}" presName="aNode" presStyleLbl="fgAcc1" presStyleIdx="1" presStyleCnt="3">
        <dgm:presLayoutVars>
          <dgm:bulletEnabled val="1"/>
        </dgm:presLayoutVars>
      </dgm:prSet>
      <dgm:spPr/>
    </dgm:pt>
    <dgm:pt modelId="{985EA757-78B2-4058-B256-6950C339C135}" type="pres">
      <dgm:prSet presAssocID="{7AD7A129-A2ED-4A3C-A974-45D0E5ED6150}" presName="aSpace" presStyleCnt="0"/>
      <dgm:spPr/>
    </dgm:pt>
    <dgm:pt modelId="{3F777AFD-8432-4784-8769-650BB758BB84}" type="pres">
      <dgm:prSet presAssocID="{3FF56D49-5BC4-4666-BFA1-DF0256CC64B2}" presName="aNode" presStyleLbl="fgAcc1" presStyleIdx="2" presStyleCnt="3">
        <dgm:presLayoutVars>
          <dgm:bulletEnabled val="1"/>
        </dgm:presLayoutVars>
      </dgm:prSet>
      <dgm:spPr/>
    </dgm:pt>
    <dgm:pt modelId="{6266AC11-0C54-4C97-9B2E-87C6A26BC7F6}" type="pres">
      <dgm:prSet presAssocID="{3FF56D49-5BC4-4666-BFA1-DF0256CC64B2}" presName="aSpace" presStyleCnt="0"/>
      <dgm:spPr/>
    </dgm:pt>
  </dgm:ptLst>
  <dgm:cxnLst>
    <dgm:cxn modelId="{8F1FF310-B595-4D61-87AE-0B8F9DEEAFDF}" type="presOf" srcId="{7AD7A129-A2ED-4A3C-A974-45D0E5ED6150}" destId="{223A2CB7-291C-4637-82D3-3DFEC9162E48}" srcOrd="0" destOrd="0" presId="urn:microsoft.com/office/officeart/2005/8/layout/pyramid2"/>
    <dgm:cxn modelId="{A23E232B-5C83-4AB7-B863-CA127830F9B1}" srcId="{57718FD6-CDEA-42E1-9733-62B2A077E879}" destId="{C4B82ECF-EF19-4575-A96D-0CF4F6249AE5}" srcOrd="0" destOrd="0" parTransId="{B1EDB852-CE99-42D8-9193-B95B8B28D287}" sibTransId="{03FB6F8A-2C9D-444E-9786-C612CB494F75}"/>
    <dgm:cxn modelId="{D9F4905E-5FFF-4D82-A101-6D98B2835EC6}" type="presOf" srcId="{3FF56D49-5BC4-4666-BFA1-DF0256CC64B2}" destId="{3F777AFD-8432-4784-8769-650BB758BB84}" srcOrd="0" destOrd="0" presId="urn:microsoft.com/office/officeart/2005/8/layout/pyramid2"/>
    <dgm:cxn modelId="{3421706B-7B8D-40AF-B717-8611B083922D}" srcId="{57718FD6-CDEA-42E1-9733-62B2A077E879}" destId="{3FF56D49-5BC4-4666-BFA1-DF0256CC64B2}" srcOrd="2" destOrd="0" parTransId="{910AE96D-F994-47AB-BB9B-13953E4B2E17}" sibTransId="{35B09597-82CB-4A6E-B8E1-8DC1CE0141BF}"/>
    <dgm:cxn modelId="{2203D154-FB8C-4DC2-9AD6-173F685B62FF}" srcId="{57718FD6-CDEA-42E1-9733-62B2A077E879}" destId="{7AD7A129-A2ED-4A3C-A974-45D0E5ED6150}" srcOrd="1" destOrd="0" parTransId="{7E1DDAB5-F9D7-4DFD-A9FB-34C759A32DB6}" sibTransId="{1A1DCEFC-C6BC-425D-96AB-D42B5FBF6E33}"/>
    <dgm:cxn modelId="{86973758-9FFB-45DC-8F34-FF4EC0C5CEC2}" type="presOf" srcId="{57718FD6-CDEA-42E1-9733-62B2A077E879}" destId="{C38CAF1A-6A3C-4A7F-80D2-8308D4C59817}" srcOrd="0" destOrd="0" presId="urn:microsoft.com/office/officeart/2005/8/layout/pyramid2"/>
    <dgm:cxn modelId="{893F70E9-6CBE-4337-90F5-B9EF5927BB59}" type="presOf" srcId="{C4B82ECF-EF19-4575-A96D-0CF4F6249AE5}" destId="{BD169CEB-FB07-4CCC-B251-29B4D6B33F7D}" srcOrd="0" destOrd="0" presId="urn:microsoft.com/office/officeart/2005/8/layout/pyramid2"/>
    <dgm:cxn modelId="{D6C211CD-79FF-4289-81AE-895EE0508296}" type="presParOf" srcId="{C38CAF1A-6A3C-4A7F-80D2-8308D4C59817}" destId="{5A0F077D-2192-4C78-AF6B-70B770EBB6EB}" srcOrd="0" destOrd="0" presId="urn:microsoft.com/office/officeart/2005/8/layout/pyramid2"/>
    <dgm:cxn modelId="{13FE0015-9CDA-4B49-BF60-B60AB80BDEB8}" type="presParOf" srcId="{C38CAF1A-6A3C-4A7F-80D2-8308D4C59817}" destId="{810D29E6-3D81-4F8D-ACCE-AABDFFBB7665}" srcOrd="1" destOrd="0" presId="urn:microsoft.com/office/officeart/2005/8/layout/pyramid2"/>
    <dgm:cxn modelId="{0E708699-6297-4C77-8F6B-64743D115032}" type="presParOf" srcId="{810D29E6-3D81-4F8D-ACCE-AABDFFBB7665}" destId="{BD169CEB-FB07-4CCC-B251-29B4D6B33F7D}" srcOrd="0" destOrd="0" presId="urn:microsoft.com/office/officeart/2005/8/layout/pyramid2"/>
    <dgm:cxn modelId="{E8846BC2-CFF8-478F-A500-65EEB418BF9A}" type="presParOf" srcId="{810D29E6-3D81-4F8D-ACCE-AABDFFBB7665}" destId="{8F7886E5-71A4-42C8-A6CC-0A9029C49EC0}" srcOrd="1" destOrd="0" presId="urn:microsoft.com/office/officeart/2005/8/layout/pyramid2"/>
    <dgm:cxn modelId="{66427060-E56E-42CD-9B6F-6A12F6C2A2B9}" type="presParOf" srcId="{810D29E6-3D81-4F8D-ACCE-AABDFFBB7665}" destId="{223A2CB7-291C-4637-82D3-3DFEC9162E48}" srcOrd="2" destOrd="0" presId="urn:microsoft.com/office/officeart/2005/8/layout/pyramid2"/>
    <dgm:cxn modelId="{82D5C24F-067E-4351-8F2C-FC7C1F53AE49}" type="presParOf" srcId="{810D29E6-3D81-4F8D-ACCE-AABDFFBB7665}" destId="{985EA757-78B2-4058-B256-6950C339C135}" srcOrd="3" destOrd="0" presId="urn:microsoft.com/office/officeart/2005/8/layout/pyramid2"/>
    <dgm:cxn modelId="{AFF7920B-6FD8-45A0-8010-58F6FF894A8A}" type="presParOf" srcId="{810D29E6-3D81-4F8D-ACCE-AABDFFBB7665}" destId="{3F777AFD-8432-4784-8769-650BB758BB84}" srcOrd="4" destOrd="0" presId="urn:microsoft.com/office/officeart/2005/8/layout/pyramid2"/>
    <dgm:cxn modelId="{5B767A61-9346-4F3E-B141-A6123E777E07}" type="presParOf" srcId="{810D29E6-3D81-4F8D-ACCE-AABDFFBB7665}" destId="{6266AC11-0C54-4C97-9B2E-87C6A26BC7F6}" srcOrd="5" destOrd="0" presId="urn:microsoft.com/office/officeart/2005/8/layout/pyramid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B8868CF9-B528-40BC-85C6-3121D2551A1E}" type="doc">
      <dgm:prSet loTypeId="urn:microsoft.com/office/officeart/2005/8/layout/pyramid2" loCatId="pyramid" qsTypeId="urn:microsoft.com/office/officeart/2005/8/quickstyle/3d2" qsCatId="3D" csTypeId="urn:microsoft.com/office/officeart/2005/8/colors/colorful1" csCatId="colorful" phldr="1"/>
      <dgm:spPr/>
    </dgm:pt>
    <dgm:pt modelId="{C8DF2A10-04BC-41CF-B41C-6CC5CE97915E}">
      <dgm:prSet phldrT="[Texto]" custT="1"/>
      <dgm:spPr/>
      <dgm:t>
        <a:bodyPr/>
        <a:lstStyle/>
        <a:p>
          <a:r>
            <a:rPr lang="pt-BR" sz="1100" b="1" dirty="0">
              <a:latin typeface="Calibri"/>
              <a:cs typeface="Calibri"/>
            </a:rPr>
            <a:t>Estrutura</a:t>
          </a:r>
          <a:endParaRPr lang="pt-BR" sz="1100" dirty="0"/>
        </a:p>
      </dgm:t>
    </dgm:pt>
    <dgm:pt modelId="{7FB37931-CC87-45EF-9ED7-F18DA0956FD3}" type="parTrans" cxnId="{C75B7F77-636C-429F-901F-23A5FCFD6339}">
      <dgm:prSet/>
      <dgm:spPr/>
      <dgm:t>
        <a:bodyPr/>
        <a:lstStyle/>
        <a:p>
          <a:endParaRPr lang="pt-BR"/>
        </a:p>
      </dgm:t>
    </dgm:pt>
    <dgm:pt modelId="{499D85C7-272B-431F-9407-25C91A6EA863}" type="sibTrans" cxnId="{C75B7F77-636C-429F-901F-23A5FCFD6339}">
      <dgm:prSet/>
      <dgm:spPr/>
      <dgm:t>
        <a:bodyPr/>
        <a:lstStyle/>
        <a:p>
          <a:endParaRPr lang="pt-BR"/>
        </a:p>
      </dgm:t>
    </dgm:pt>
    <dgm:pt modelId="{A17D5115-71F4-4140-A139-D2EE53085301}">
      <dgm:prSet phldrT="[Texto]" custT="1"/>
      <dgm:spPr/>
      <dgm:t>
        <a:bodyPr/>
        <a:lstStyle/>
        <a:p>
          <a:r>
            <a:rPr lang="pt-BR" sz="800" b="0" i="0" baseline="0" dirty="0">
              <a:solidFill>
                <a:schemeClr val="tx1"/>
              </a:solidFill>
            </a:rPr>
            <a:t>Tempo médio de referenciamento até disponibilidade da vaga</a:t>
          </a:r>
          <a:endParaRPr lang="pt-BR" sz="800" dirty="0"/>
        </a:p>
      </dgm:t>
    </dgm:pt>
    <dgm:pt modelId="{25B96CCC-A9BE-445F-96BE-5AE0D7F3230E}" type="sibTrans" cxnId="{F60FBB5F-4E37-4394-96D3-272DEE357E98}">
      <dgm:prSet/>
      <dgm:spPr/>
      <dgm:t>
        <a:bodyPr/>
        <a:lstStyle/>
        <a:p>
          <a:endParaRPr lang="pt-BR"/>
        </a:p>
      </dgm:t>
    </dgm:pt>
    <dgm:pt modelId="{B9B4AFBF-858B-441F-A282-E21BCFE341E1}" type="parTrans" cxnId="{F60FBB5F-4E37-4394-96D3-272DEE357E98}">
      <dgm:prSet/>
      <dgm:spPr/>
      <dgm:t>
        <a:bodyPr/>
        <a:lstStyle/>
        <a:p>
          <a:endParaRPr lang="pt-BR"/>
        </a:p>
      </dgm:t>
    </dgm:pt>
    <dgm:pt modelId="{1C8914E1-2E4B-44AD-871F-27A4257231DF}" type="pres">
      <dgm:prSet presAssocID="{B8868CF9-B528-40BC-85C6-3121D2551A1E}" presName="compositeShape" presStyleCnt="0">
        <dgm:presLayoutVars>
          <dgm:dir/>
          <dgm:resizeHandles/>
        </dgm:presLayoutVars>
      </dgm:prSet>
      <dgm:spPr/>
    </dgm:pt>
    <dgm:pt modelId="{F86720F0-C976-4657-8727-18F5E9BB2B30}" type="pres">
      <dgm:prSet presAssocID="{B8868CF9-B528-40BC-85C6-3121D2551A1E}" presName="pyramid" presStyleLbl="node1" presStyleIdx="0" presStyleCnt="1"/>
      <dgm:spPr/>
    </dgm:pt>
    <dgm:pt modelId="{C4A44605-1D07-4F10-9A53-1BC7E458D8C7}" type="pres">
      <dgm:prSet presAssocID="{B8868CF9-B528-40BC-85C6-3121D2551A1E}" presName="theList" presStyleCnt="0"/>
      <dgm:spPr/>
    </dgm:pt>
    <dgm:pt modelId="{FACA4BEB-A0DD-4F4E-A770-150201E4E9F6}" type="pres">
      <dgm:prSet presAssocID="{C8DF2A10-04BC-41CF-B41C-6CC5CE97915E}" presName="aNode" presStyleLbl="fgAcc1" presStyleIdx="0" presStyleCnt="2">
        <dgm:presLayoutVars>
          <dgm:bulletEnabled val="1"/>
        </dgm:presLayoutVars>
      </dgm:prSet>
      <dgm:spPr/>
    </dgm:pt>
    <dgm:pt modelId="{8C9BF2AE-9D91-4D4E-9023-C9829A3EB493}" type="pres">
      <dgm:prSet presAssocID="{C8DF2A10-04BC-41CF-B41C-6CC5CE97915E}" presName="aSpace" presStyleCnt="0"/>
      <dgm:spPr/>
    </dgm:pt>
    <dgm:pt modelId="{7120F3AF-5226-4214-A474-BA183A2DA1E2}" type="pres">
      <dgm:prSet presAssocID="{A17D5115-71F4-4140-A139-D2EE53085301}" presName="aNode" presStyleLbl="fgAcc1" presStyleIdx="1" presStyleCnt="2">
        <dgm:presLayoutVars>
          <dgm:bulletEnabled val="1"/>
        </dgm:presLayoutVars>
      </dgm:prSet>
      <dgm:spPr/>
    </dgm:pt>
    <dgm:pt modelId="{CC09B433-3C41-440E-8B2F-1C220786CD78}" type="pres">
      <dgm:prSet presAssocID="{A17D5115-71F4-4140-A139-D2EE53085301}" presName="aSpace" presStyleCnt="0"/>
      <dgm:spPr/>
    </dgm:pt>
  </dgm:ptLst>
  <dgm:cxnLst>
    <dgm:cxn modelId="{B5467017-0F1E-4DCD-9144-D4CD6BAEB612}" type="presOf" srcId="{A17D5115-71F4-4140-A139-D2EE53085301}" destId="{7120F3AF-5226-4214-A474-BA183A2DA1E2}" srcOrd="0" destOrd="0" presId="urn:microsoft.com/office/officeart/2005/8/layout/pyramid2"/>
    <dgm:cxn modelId="{2951752B-F63E-41E8-AAEF-C8EF1415AA64}" type="presOf" srcId="{B8868CF9-B528-40BC-85C6-3121D2551A1E}" destId="{1C8914E1-2E4B-44AD-871F-27A4257231DF}" srcOrd="0" destOrd="0" presId="urn:microsoft.com/office/officeart/2005/8/layout/pyramid2"/>
    <dgm:cxn modelId="{F60FBB5F-4E37-4394-96D3-272DEE357E98}" srcId="{B8868CF9-B528-40BC-85C6-3121D2551A1E}" destId="{A17D5115-71F4-4140-A139-D2EE53085301}" srcOrd="1" destOrd="0" parTransId="{B9B4AFBF-858B-441F-A282-E21BCFE341E1}" sibTransId="{25B96CCC-A9BE-445F-96BE-5AE0D7F3230E}"/>
    <dgm:cxn modelId="{2BE67446-9F1F-4160-A20B-892FE3BF2593}" type="presOf" srcId="{C8DF2A10-04BC-41CF-B41C-6CC5CE97915E}" destId="{FACA4BEB-A0DD-4F4E-A770-150201E4E9F6}" srcOrd="0" destOrd="0" presId="urn:microsoft.com/office/officeart/2005/8/layout/pyramid2"/>
    <dgm:cxn modelId="{C75B7F77-636C-429F-901F-23A5FCFD6339}" srcId="{B8868CF9-B528-40BC-85C6-3121D2551A1E}" destId="{C8DF2A10-04BC-41CF-B41C-6CC5CE97915E}" srcOrd="0" destOrd="0" parTransId="{7FB37931-CC87-45EF-9ED7-F18DA0956FD3}" sibTransId="{499D85C7-272B-431F-9407-25C91A6EA863}"/>
    <dgm:cxn modelId="{81AF3C0C-15D1-41B6-8B8A-86E1AC297DA7}" type="presParOf" srcId="{1C8914E1-2E4B-44AD-871F-27A4257231DF}" destId="{F86720F0-C976-4657-8727-18F5E9BB2B30}" srcOrd="0" destOrd="0" presId="urn:microsoft.com/office/officeart/2005/8/layout/pyramid2"/>
    <dgm:cxn modelId="{46E2823E-8404-4E44-AB18-296225870E49}" type="presParOf" srcId="{1C8914E1-2E4B-44AD-871F-27A4257231DF}" destId="{C4A44605-1D07-4F10-9A53-1BC7E458D8C7}" srcOrd="1" destOrd="0" presId="urn:microsoft.com/office/officeart/2005/8/layout/pyramid2"/>
    <dgm:cxn modelId="{33CF814B-8B80-4C40-95C1-E3FEA5C3C96E}" type="presParOf" srcId="{C4A44605-1D07-4F10-9A53-1BC7E458D8C7}" destId="{FACA4BEB-A0DD-4F4E-A770-150201E4E9F6}" srcOrd="0" destOrd="0" presId="urn:microsoft.com/office/officeart/2005/8/layout/pyramid2"/>
    <dgm:cxn modelId="{ABCD21B8-2494-4217-B905-15C8F5BFA1CD}" type="presParOf" srcId="{C4A44605-1D07-4F10-9A53-1BC7E458D8C7}" destId="{8C9BF2AE-9D91-4D4E-9023-C9829A3EB493}" srcOrd="1" destOrd="0" presId="urn:microsoft.com/office/officeart/2005/8/layout/pyramid2"/>
    <dgm:cxn modelId="{08923A36-166C-441E-888D-F7690789FC69}" type="presParOf" srcId="{C4A44605-1D07-4F10-9A53-1BC7E458D8C7}" destId="{7120F3AF-5226-4214-A474-BA183A2DA1E2}" srcOrd="2" destOrd="0" presId="urn:microsoft.com/office/officeart/2005/8/layout/pyramid2"/>
    <dgm:cxn modelId="{C5E762F1-DD38-4BC1-92C5-0B16935A93D4}" type="presParOf" srcId="{C4A44605-1D07-4F10-9A53-1BC7E458D8C7}" destId="{CC09B433-3C41-440E-8B2F-1C220786CD78}" srcOrd="3" destOrd="0" presId="urn:microsoft.com/office/officeart/2005/8/layout/pyramid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A8B6A40C-84D1-4C7D-AE4D-9E8650228FF4}" type="doc">
      <dgm:prSet loTypeId="urn:microsoft.com/office/officeart/2005/8/layout/pyramid2" loCatId="pyramid" qsTypeId="urn:microsoft.com/office/officeart/2005/8/quickstyle/3d2" qsCatId="3D" csTypeId="urn:microsoft.com/office/officeart/2005/8/colors/accent3_2" csCatId="accent3" phldr="1"/>
      <dgm:spPr/>
    </dgm:pt>
    <dgm:pt modelId="{DF079191-D514-4068-8E7E-B2A6D0C81420}">
      <dgm:prSet phldrT="[Texto]"/>
      <dgm:spPr/>
      <dgm:t>
        <a:bodyPr/>
        <a:lstStyle/>
        <a:p>
          <a:r>
            <a:rPr lang="pt-BR" dirty="0">
              <a:solidFill>
                <a:schemeClr val="tx1"/>
              </a:solidFill>
            </a:rPr>
            <a:t>Numero de transferências para unidades de agudo</a:t>
          </a:r>
          <a:endParaRPr lang="pt-BR" dirty="0"/>
        </a:p>
      </dgm:t>
    </dgm:pt>
    <dgm:pt modelId="{C82EA055-0C39-4AF5-AD45-F276BB1524CD}" type="parTrans" cxnId="{40745F1A-DA5C-474C-A02D-E2DD66506561}">
      <dgm:prSet/>
      <dgm:spPr/>
      <dgm:t>
        <a:bodyPr/>
        <a:lstStyle/>
        <a:p>
          <a:endParaRPr lang="pt-BR"/>
        </a:p>
      </dgm:t>
    </dgm:pt>
    <dgm:pt modelId="{5DB01B24-E2CE-4332-B337-4CCE004C4219}" type="sibTrans" cxnId="{40745F1A-DA5C-474C-A02D-E2DD66506561}">
      <dgm:prSet/>
      <dgm:spPr/>
      <dgm:t>
        <a:bodyPr/>
        <a:lstStyle/>
        <a:p>
          <a:endParaRPr lang="pt-BR"/>
        </a:p>
      </dgm:t>
    </dgm:pt>
    <dgm:pt modelId="{75DB04D7-8F5C-4381-9B63-AB00CDB16EE3}">
      <dgm:prSet phldrT="[Texto]"/>
      <dgm:spPr/>
      <dgm:t>
        <a:bodyPr/>
        <a:lstStyle/>
        <a:p>
          <a:r>
            <a:rPr lang="pt-BR" b="1" dirty="0">
              <a:latin typeface="Calibri"/>
              <a:cs typeface="Calibri"/>
            </a:rPr>
            <a:t>Taxa de Mortalidade</a:t>
          </a:r>
          <a:endParaRPr lang="pt-BR" dirty="0"/>
        </a:p>
      </dgm:t>
    </dgm:pt>
    <dgm:pt modelId="{98CFF921-47AD-4EA2-84BB-2A9226DFD112}" type="parTrans" cxnId="{448C2E36-BA94-4C28-9CCC-3FCEDBBA76F2}">
      <dgm:prSet/>
      <dgm:spPr/>
      <dgm:t>
        <a:bodyPr/>
        <a:lstStyle/>
        <a:p>
          <a:endParaRPr lang="pt-BR"/>
        </a:p>
      </dgm:t>
    </dgm:pt>
    <dgm:pt modelId="{BB479584-7DDE-4563-850C-1492FB22E6A5}" type="sibTrans" cxnId="{448C2E36-BA94-4C28-9CCC-3FCEDBBA76F2}">
      <dgm:prSet/>
      <dgm:spPr/>
      <dgm:t>
        <a:bodyPr/>
        <a:lstStyle/>
        <a:p>
          <a:endParaRPr lang="pt-BR"/>
        </a:p>
      </dgm:t>
    </dgm:pt>
    <dgm:pt modelId="{10E4F1AD-D42F-49F3-AF58-53CA68790976}" type="pres">
      <dgm:prSet presAssocID="{A8B6A40C-84D1-4C7D-AE4D-9E8650228FF4}" presName="compositeShape" presStyleCnt="0">
        <dgm:presLayoutVars>
          <dgm:dir/>
          <dgm:resizeHandles/>
        </dgm:presLayoutVars>
      </dgm:prSet>
      <dgm:spPr/>
    </dgm:pt>
    <dgm:pt modelId="{CAC03508-0172-4975-B68C-1FDB0EEA8E20}" type="pres">
      <dgm:prSet presAssocID="{A8B6A40C-84D1-4C7D-AE4D-9E8650228FF4}" presName="pyramid" presStyleLbl="node1" presStyleIdx="0" presStyleCnt="1" custLinFactNeighborX="1761" custLinFactNeighborY="-3039"/>
      <dgm:spPr>
        <a:solidFill>
          <a:schemeClr val="accent4">
            <a:lumMod val="60000"/>
            <a:lumOff val="40000"/>
          </a:schemeClr>
        </a:solidFill>
      </dgm:spPr>
    </dgm:pt>
    <dgm:pt modelId="{18CCCAB0-744C-44BA-B26A-4C31F20CAC27}" type="pres">
      <dgm:prSet presAssocID="{A8B6A40C-84D1-4C7D-AE4D-9E8650228FF4}" presName="theList" presStyleCnt="0"/>
      <dgm:spPr/>
    </dgm:pt>
    <dgm:pt modelId="{68AA893B-1313-4CE4-898F-B14968AD8140}" type="pres">
      <dgm:prSet presAssocID="{DF079191-D514-4068-8E7E-B2A6D0C81420}" presName="aNode" presStyleLbl="fgAcc1" presStyleIdx="0" presStyleCnt="2">
        <dgm:presLayoutVars>
          <dgm:bulletEnabled val="1"/>
        </dgm:presLayoutVars>
      </dgm:prSet>
      <dgm:spPr/>
    </dgm:pt>
    <dgm:pt modelId="{7E3DCE00-8076-4580-BAB9-94289C06BE22}" type="pres">
      <dgm:prSet presAssocID="{DF079191-D514-4068-8E7E-B2A6D0C81420}" presName="aSpace" presStyleCnt="0"/>
      <dgm:spPr/>
    </dgm:pt>
    <dgm:pt modelId="{4AA71749-8245-43B9-8F74-41CE53837488}" type="pres">
      <dgm:prSet presAssocID="{75DB04D7-8F5C-4381-9B63-AB00CDB16EE3}" presName="aNode" presStyleLbl="fgAcc1" presStyleIdx="1" presStyleCnt="2">
        <dgm:presLayoutVars>
          <dgm:bulletEnabled val="1"/>
        </dgm:presLayoutVars>
      </dgm:prSet>
      <dgm:spPr/>
    </dgm:pt>
    <dgm:pt modelId="{004402EC-ECB2-4C14-9333-45B915038828}" type="pres">
      <dgm:prSet presAssocID="{75DB04D7-8F5C-4381-9B63-AB00CDB16EE3}" presName="aSpace" presStyleCnt="0"/>
      <dgm:spPr/>
    </dgm:pt>
  </dgm:ptLst>
  <dgm:cxnLst>
    <dgm:cxn modelId="{4BC49C01-877E-4259-9879-18A6EDF86C96}" type="presOf" srcId="{A8B6A40C-84D1-4C7D-AE4D-9E8650228FF4}" destId="{10E4F1AD-D42F-49F3-AF58-53CA68790976}" srcOrd="0" destOrd="0" presId="urn:microsoft.com/office/officeart/2005/8/layout/pyramid2"/>
    <dgm:cxn modelId="{40745F1A-DA5C-474C-A02D-E2DD66506561}" srcId="{A8B6A40C-84D1-4C7D-AE4D-9E8650228FF4}" destId="{DF079191-D514-4068-8E7E-B2A6D0C81420}" srcOrd="0" destOrd="0" parTransId="{C82EA055-0C39-4AF5-AD45-F276BB1524CD}" sibTransId="{5DB01B24-E2CE-4332-B337-4CCE004C4219}"/>
    <dgm:cxn modelId="{448C2E36-BA94-4C28-9CCC-3FCEDBBA76F2}" srcId="{A8B6A40C-84D1-4C7D-AE4D-9E8650228FF4}" destId="{75DB04D7-8F5C-4381-9B63-AB00CDB16EE3}" srcOrd="1" destOrd="0" parTransId="{98CFF921-47AD-4EA2-84BB-2A9226DFD112}" sibTransId="{BB479584-7DDE-4563-850C-1492FB22E6A5}"/>
    <dgm:cxn modelId="{3BB3336C-CB98-498F-A035-F9249EFD26F8}" type="presOf" srcId="{75DB04D7-8F5C-4381-9B63-AB00CDB16EE3}" destId="{4AA71749-8245-43B9-8F74-41CE53837488}" srcOrd="0" destOrd="0" presId="urn:microsoft.com/office/officeart/2005/8/layout/pyramid2"/>
    <dgm:cxn modelId="{03E70BA4-58B0-43D0-8E09-7199DA95CDB0}" type="presOf" srcId="{DF079191-D514-4068-8E7E-B2A6D0C81420}" destId="{68AA893B-1313-4CE4-898F-B14968AD8140}" srcOrd="0" destOrd="0" presId="urn:microsoft.com/office/officeart/2005/8/layout/pyramid2"/>
    <dgm:cxn modelId="{05DFEF78-1A3C-4ED1-AFE7-30456C643F93}" type="presParOf" srcId="{10E4F1AD-D42F-49F3-AF58-53CA68790976}" destId="{CAC03508-0172-4975-B68C-1FDB0EEA8E20}" srcOrd="0" destOrd="0" presId="urn:microsoft.com/office/officeart/2005/8/layout/pyramid2"/>
    <dgm:cxn modelId="{49D32B0E-5F81-44B6-B5F7-DF68FCB4768D}" type="presParOf" srcId="{10E4F1AD-D42F-49F3-AF58-53CA68790976}" destId="{18CCCAB0-744C-44BA-B26A-4C31F20CAC27}" srcOrd="1" destOrd="0" presId="urn:microsoft.com/office/officeart/2005/8/layout/pyramid2"/>
    <dgm:cxn modelId="{0300D18B-E11E-4F7C-B872-C48C2D20404E}" type="presParOf" srcId="{18CCCAB0-744C-44BA-B26A-4C31F20CAC27}" destId="{68AA893B-1313-4CE4-898F-B14968AD8140}" srcOrd="0" destOrd="0" presId="urn:microsoft.com/office/officeart/2005/8/layout/pyramid2"/>
    <dgm:cxn modelId="{BE6BD799-648F-428C-8916-7267F83EA25E}" type="presParOf" srcId="{18CCCAB0-744C-44BA-B26A-4C31F20CAC27}" destId="{7E3DCE00-8076-4580-BAB9-94289C06BE22}" srcOrd="1" destOrd="0" presId="urn:microsoft.com/office/officeart/2005/8/layout/pyramid2"/>
    <dgm:cxn modelId="{FE9F6F08-79A5-4319-BB0E-A3EF3D8E2BBD}" type="presParOf" srcId="{18CCCAB0-744C-44BA-B26A-4C31F20CAC27}" destId="{4AA71749-8245-43B9-8F74-41CE53837488}" srcOrd="2" destOrd="0" presId="urn:microsoft.com/office/officeart/2005/8/layout/pyramid2"/>
    <dgm:cxn modelId="{504CA5AF-02BC-4221-A74B-0D71E778C8D5}" type="presParOf" srcId="{18CCCAB0-744C-44BA-B26A-4C31F20CAC27}" destId="{004402EC-ECB2-4C14-9333-45B915038828}" srcOrd="3" destOrd="0" presId="urn:microsoft.com/office/officeart/2005/8/layout/pyramid2"/>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0B40D59-71B0-4E4F-A0BB-BC4B64DBA77A}" type="doc">
      <dgm:prSet loTypeId="urn:microsoft.com/office/officeart/2016/7/layout/RepeatingBendingProcessNew" loCatId="process" qsTypeId="urn:microsoft.com/office/officeart/2005/8/quickstyle/3d1" qsCatId="3D" csTypeId="urn:microsoft.com/office/officeart/2005/8/colors/colorful1" csCatId="colorful"/>
      <dgm:spPr/>
      <dgm:t>
        <a:bodyPr/>
        <a:lstStyle/>
        <a:p>
          <a:endParaRPr lang="en-US"/>
        </a:p>
      </dgm:t>
    </dgm:pt>
    <dgm:pt modelId="{506D10F5-2B06-40CF-9642-7D62AF270167}">
      <dgm:prSet/>
      <dgm:spPr/>
      <dgm:t>
        <a:bodyPr/>
        <a:lstStyle/>
        <a:p>
          <a:r>
            <a:rPr lang="pt-BR">
              <a:solidFill>
                <a:schemeClr val="tx1"/>
              </a:solidFill>
            </a:rPr>
            <a:t>Sistema fragmentado;</a:t>
          </a:r>
          <a:endParaRPr lang="en-US">
            <a:solidFill>
              <a:schemeClr val="tx1"/>
            </a:solidFill>
          </a:endParaRPr>
        </a:p>
      </dgm:t>
    </dgm:pt>
    <dgm:pt modelId="{C8D966EA-BDD1-47D4-A077-8A2306EE3359}" type="parTrans" cxnId="{713750CD-D688-46BC-B677-1F6CA8157A2B}">
      <dgm:prSet/>
      <dgm:spPr/>
      <dgm:t>
        <a:bodyPr/>
        <a:lstStyle/>
        <a:p>
          <a:endParaRPr lang="en-US">
            <a:solidFill>
              <a:schemeClr val="tx1"/>
            </a:solidFill>
          </a:endParaRPr>
        </a:p>
      </dgm:t>
    </dgm:pt>
    <dgm:pt modelId="{2178A6A1-C5C2-4A61-BB78-1A30CDA2D774}" type="sibTrans" cxnId="{713750CD-D688-46BC-B677-1F6CA8157A2B}">
      <dgm:prSet/>
      <dgm:spPr/>
      <dgm:t>
        <a:bodyPr/>
        <a:lstStyle/>
        <a:p>
          <a:endParaRPr lang="en-US">
            <a:solidFill>
              <a:schemeClr val="tx1"/>
            </a:solidFill>
          </a:endParaRPr>
        </a:p>
      </dgm:t>
    </dgm:pt>
    <dgm:pt modelId="{8FCDDACC-C4E7-4A5B-BF91-DB65F20D7EF6}">
      <dgm:prSet/>
      <dgm:spPr/>
      <dgm:t>
        <a:bodyPr/>
        <a:lstStyle/>
        <a:p>
          <a:r>
            <a:rPr lang="pt-BR">
              <a:solidFill>
                <a:schemeClr val="tx1"/>
              </a:solidFill>
            </a:rPr>
            <a:t>Desorganização no processo de cuidar;</a:t>
          </a:r>
          <a:endParaRPr lang="en-US">
            <a:solidFill>
              <a:schemeClr val="tx1"/>
            </a:solidFill>
          </a:endParaRPr>
        </a:p>
      </dgm:t>
    </dgm:pt>
    <dgm:pt modelId="{8575C474-340A-4C3B-B598-FA465EA307FF}" type="parTrans" cxnId="{3CAA27D1-FF13-4E49-8D40-4524864EC52C}">
      <dgm:prSet/>
      <dgm:spPr/>
      <dgm:t>
        <a:bodyPr/>
        <a:lstStyle/>
        <a:p>
          <a:endParaRPr lang="en-US">
            <a:solidFill>
              <a:schemeClr val="tx1"/>
            </a:solidFill>
          </a:endParaRPr>
        </a:p>
      </dgm:t>
    </dgm:pt>
    <dgm:pt modelId="{2D120750-FD60-4FA5-9A2A-1B700D2999AF}" type="sibTrans" cxnId="{3CAA27D1-FF13-4E49-8D40-4524864EC52C}">
      <dgm:prSet/>
      <dgm:spPr/>
      <dgm:t>
        <a:bodyPr/>
        <a:lstStyle/>
        <a:p>
          <a:endParaRPr lang="en-US">
            <a:solidFill>
              <a:schemeClr val="tx1"/>
            </a:solidFill>
          </a:endParaRPr>
        </a:p>
      </dgm:t>
    </dgm:pt>
    <dgm:pt modelId="{A7CFBD88-D18D-429A-AA6B-B9D33D5EEE09}">
      <dgm:prSet/>
      <dgm:spPr/>
      <dgm:t>
        <a:bodyPr/>
        <a:lstStyle/>
        <a:p>
          <a:r>
            <a:rPr lang="pt-BR">
              <a:solidFill>
                <a:schemeClr val="tx1"/>
              </a:solidFill>
            </a:rPr>
            <a:t>Corporações;</a:t>
          </a:r>
          <a:endParaRPr lang="en-US">
            <a:solidFill>
              <a:schemeClr val="tx1"/>
            </a:solidFill>
          </a:endParaRPr>
        </a:p>
      </dgm:t>
    </dgm:pt>
    <dgm:pt modelId="{9580A75A-B75A-40E3-BDBB-CB5114363B10}" type="parTrans" cxnId="{AFE5704D-1FD2-42F9-8299-8CBFF12C9089}">
      <dgm:prSet/>
      <dgm:spPr/>
      <dgm:t>
        <a:bodyPr/>
        <a:lstStyle/>
        <a:p>
          <a:endParaRPr lang="en-US">
            <a:solidFill>
              <a:schemeClr val="tx1"/>
            </a:solidFill>
          </a:endParaRPr>
        </a:p>
      </dgm:t>
    </dgm:pt>
    <dgm:pt modelId="{C4B4C621-A1FB-4EF6-BD99-6ED983D303DE}" type="sibTrans" cxnId="{AFE5704D-1FD2-42F9-8299-8CBFF12C9089}">
      <dgm:prSet/>
      <dgm:spPr/>
      <dgm:t>
        <a:bodyPr/>
        <a:lstStyle/>
        <a:p>
          <a:endParaRPr lang="en-US">
            <a:solidFill>
              <a:schemeClr val="tx1"/>
            </a:solidFill>
          </a:endParaRPr>
        </a:p>
      </dgm:t>
    </dgm:pt>
    <dgm:pt modelId="{B76A3EE7-5585-474A-9F54-68AFFA2E60E0}">
      <dgm:prSet/>
      <dgm:spPr/>
      <dgm:t>
        <a:bodyPr/>
        <a:lstStyle/>
        <a:p>
          <a:r>
            <a:rPr lang="pt-BR">
              <a:solidFill>
                <a:schemeClr val="tx1"/>
              </a:solidFill>
            </a:rPr>
            <a:t>Sub financiamento;</a:t>
          </a:r>
          <a:endParaRPr lang="en-US">
            <a:solidFill>
              <a:schemeClr val="tx1"/>
            </a:solidFill>
          </a:endParaRPr>
        </a:p>
      </dgm:t>
    </dgm:pt>
    <dgm:pt modelId="{FD8D13DA-D22D-47F8-99F2-764CDA7CEB36}" type="parTrans" cxnId="{58F58D42-212F-460B-9FD4-D99BDA45AABE}">
      <dgm:prSet/>
      <dgm:spPr/>
      <dgm:t>
        <a:bodyPr/>
        <a:lstStyle/>
        <a:p>
          <a:endParaRPr lang="en-US">
            <a:solidFill>
              <a:schemeClr val="tx1"/>
            </a:solidFill>
          </a:endParaRPr>
        </a:p>
      </dgm:t>
    </dgm:pt>
    <dgm:pt modelId="{B5B2343B-0FAF-49EA-8D5E-E29E0236385A}" type="sibTrans" cxnId="{58F58D42-212F-460B-9FD4-D99BDA45AABE}">
      <dgm:prSet/>
      <dgm:spPr/>
      <dgm:t>
        <a:bodyPr/>
        <a:lstStyle/>
        <a:p>
          <a:endParaRPr lang="en-US">
            <a:solidFill>
              <a:schemeClr val="tx1"/>
            </a:solidFill>
          </a:endParaRPr>
        </a:p>
      </dgm:t>
    </dgm:pt>
    <dgm:pt modelId="{E7C6526E-C4DB-4A54-A1B4-E2374DFF51CB}">
      <dgm:prSet/>
      <dgm:spPr/>
      <dgm:t>
        <a:bodyPr/>
        <a:lstStyle/>
        <a:p>
          <a:r>
            <a:rPr lang="pt-BR">
              <a:solidFill>
                <a:schemeClr val="tx1"/>
              </a:solidFill>
            </a:rPr>
            <a:t>Falta de planejamento estratégico</a:t>
          </a:r>
          <a:endParaRPr lang="en-US">
            <a:solidFill>
              <a:schemeClr val="tx1"/>
            </a:solidFill>
          </a:endParaRPr>
        </a:p>
      </dgm:t>
    </dgm:pt>
    <dgm:pt modelId="{E2DF9F67-B1D8-41AD-8794-75E6DE1A141D}" type="parTrans" cxnId="{C35C7EBF-14A1-4ACB-A0D0-C043D0291045}">
      <dgm:prSet/>
      <dgm:spPr/>
      <dgm:t>
        <a:bodyPr/>
        <a:lstStyle/>
        <a:p>
          <a:endParaRPr lang="en-US">
            <a:solidFill>
              <a:schemeClr val="tx1"/>
            </a:solidFill>
          </a:endParaRPr>
        </a:p>
      </dgm:t>
    </dgm:pt>
    <dgm:pt modelId="{B8548443-A10F-4E69-87FC-1D8FF4197CEF}" type="sibTrans" cxnId="{C35C7EBF-14A1-4ACB-A0D0-C043D0291045}">
      <dgm:prSet/>
      <dgm:spPr/>
      <dgm:t>
        <a:bodyPr/>
        <a:lstStyle/>
        <a:p>
          <a:endParaRPr lang="en-US">
            <a:solidFill>
              <a:schemeClr val="tx1"/>
            </a:solidFill>
          </a:endParaRPr>
        </a:p>
      </dgm:t>
    </dgm:pt>
    <dgm:pt modelId="{BBB780E0-0B04-49A2-BB60-A630D1B6AA06}" type="pres">
      <dgm:prSet presAssocID="{60B40D59-71B0-4E4F-A0BB-BC4B64DBA77A}" presName="Name0" presStyleCnt="0">
        <dgm:presLayoutVars>
          <dgm:dir/>
          <dgm:resizeHandles val="exact"/>
        </dgm:presLayoutVars>
      </dgm:prSet>
      <dgm:spPr/>
    </dgm:pt>
    <dgm:pt modelId="{0DC55CE6-F140-4484-85B3-9A5794402158}" type="pres">
      <dgm:prSet presAssocID="{506D10F5-2B06-40CF-9642-7D62AF270167}" presName="node" presStyleLbl="node1" presStyleIdx="0" presStyleCnt="5">
        <dgm:presLayoutVars>
          <dgm:bulletEnabled val="1"/>
        </dgm:presLayoutVars>
      </dgm:prSet>
      <dgm:spPr/>
    </dgm:pt>
    <dgm:pt modelId="{DD3A1B3E-B744-4B45-BD06-A4E12D858FF3}" type="pres">
      <dgm:prSet presAssocID="{2178A6A1-C5C2-4A61-BB78-1A30CDA2D774}" presName="sibTrans" presStyleLbl="sibTrans1D1" presStyleIdx="0" presStyleCnt="4"/>
      <dgm:spPr/>
    </dgm:pt>
    <dgm:pt modelId="{806D810A-5A26-42EA-9E30-6825D406055C}" type="pres">
      <dgm:prSet presAssocID="{2178A6A1-C5C2-4A61-BB78-1A30CDA2D774}" presName="connectorText" presStyleLbl="sibTrans1D1" presStyleIdx="0" presStyleCnt="4"/>
      <dgm:spPr/>
    </dgm:pt>
    <dgm:pt modelId="{4FF71FE3-6B32-4461-9A69-38287DDF69C8}" type="pres">
      <dgm:prSet presAssocID="{8FCDDACC-C4E7-4A5B-BF91-DB65F20D7EF6}" presName="node" presStyleLbl="node1" presStyleIdx="1" presStyleCnt="5">
        <dgm:presLayoutVars>
          <dgm:bulletEnabled val="1"/>
        </dgm:presLayoutVars>
      </dgm:prSet>
      <dgm:spPr/>
    </dgm:pt>
    <dgm:pt modelId="{3F375757-371A-4BCE-A7CA-4F18E27CBFBE}" type="pres">
      <dgm:prSet presAssocID="{2D120750-FD60-4FA5-9A2A-1B700D2999AF}" presName="sibTrans" presStyleLbl="sibTrans1D1" presStyleIdx="1" presStyleCnt="4"/>
      <dgm:spPr/>
    </dgm:pt>
    <dgm:pt modelId="{96B96AF6-9795-460F-8405-EF3BC9C2471D}" type="pres">
      <dgm:prSet presAssocID="{2D120750-FD60-4FA5-9A2A-1B700D2999AF}" presName="connectorText" presStyleLbl="sibTrans1D1" presStyleIdx="1" presStyleCnt="4"/>
      <dgm:spPr/>
    </dgm:pt>
    <dgm:pt modelId="{F547A1E0-6349-4607-9383-4CD1374B04C4}" type="pres">
      <dgm:prSet presAssocID="{A7CFBD88-D18D-429A-AA6B-B9D33D5EEE09}" presName="node" presStyleLbl="node1" presStyleIdx="2" presStyleCnt="5">
        <dgm:presLayoutVars>
          <dgm:bulletEnabled val="1"/>
        </dgm:presLayoutVars>
      </dgm:prSet>
      <dgm:spPr/>
    </dgm:pt>
    <dgm:pt modelId="{2425E936-FAB9-4E87-B512-58E3451BD7BC}" type="pres">
      <dgm:prSet presAssocID="{C4B4C621-A1FB-4EF6-BD99-6ED983D303DE}" presName="sibTrans" presStyleLbl="sibTrans1D1" presStyleIdx="2" presStyleCnt="4"/>
      <dgm:spPr/>
    </dgm:pt>
    <dgm:pt modelId="{49860179-7737-4FF2-BEDE-B4CE9FE33D79}" type="pres">
      <dgm:prSet presAssocID="{C4B4C621-A1FB-4EF6-BD99-6ED983D303DE}" presName="connectorText" presStyleLbl="sibTrans1D1" presStyleIdx="2" presStyleCnt="4"/>
      <dgm:spPr/>
    </dgm:pt>
    <dgm:pt modelId="{29117DDD-4D4A-4618-A074-33BDC4952B8A}" type="pres">
      <dgm:prSet presAssocID="{B76A3EE7-5585-474A-9F54-68AFFA2E60E0}" presName="node" presStyleLbl="node1" presStyleIdx="3" presStyleCnt="5">
        <dgm:presLayoutVars>
          <dgm:bulletEnabled val="1"/>
        </dgm:presLayoutVars>
      </dgm:prSet>
      <dgm:spPr/>
    </dgm:pt>
    <dgm:pt modelId="{6E07013B-19E2-4E2E-B636-A9837E7B8333}" type="pres">
      <dgm:prSet presAssocID="{B5B2343B-0FAF-49EA-8D5E-E29E0236385A}" presName="sibTrans" presStyleLbl="sibTrans1D1" presStyleIdx="3" presStyleCnt="4"/>
      <dgm:spPr/>
    </dgm:pt>
    <dgm:pt modelId="{E158C377-800C-4DF4-A866-1E97E94F6AD7}" type="pres">
      <dgm:prSet presAssocID="{B5B2343B-0FAF-49EA-8D5E-E29E0236385A}" presName="connectorText" presStyleLbl="sibTrans1D1" presStyleIdx="3" presStyleCnt="4"/>
      <dgm:spPr/>
    </dgm:pt>
    <dgm:pt modelId="{FA185F28-F996-4AE8-82F4-F47D54AD3914}" type="pres">
      <dgm:prSet presAssocID="{E7C6526E-C4DB-4A54-A1B4-E2374DFF51CB}" presName="node" presStyleLbl="node1" presStyleIdx="4" presStyleCnt="5">
        <dgm:presLayoutVars>
          <dgm:bulletEnabled val="1"/>
        </dgm:presLayoutVars>
      </dgm:prSet>
      <dgm:spPr/>
    </dgm:pt>
  </dgm:ptLst>
  <dgm:cxnLst>
    <dgm:cxn modelId="{E0AF3316-09C0-4794-9A69-B37A076B05EF}" type="presOf" srcId="{C4B4C621-A1FB-4EF6-BD99-6ED983D303DE}" destId="{2425E936-FAB9-4E87-B512-58E3451BD7BC}" srcOrd="0" destOrd="0" presId="urn:microsoft.com/office/officeart/2016/7/layout/RepeatingBendingProcessNew"/>
    <dgm:cxn modelId="{EA83C91B-00AE-4001-B7F0-273AAAEDFF2B}" type="presOf" srcId="{8FCDDACC-C4E7-4A5B-BF91-DB65F20D7EF6}" destId="{4FF71FE3-6B32-4461-9A69-38287DDF69C8}" srcOrd="0" destOrd="0" presId="urn:microsoft.com/office/officeart/2016/7/layout/RepeatingBendingProcessNew"/>
    <dgm:cxn modelId="{4509EE30-E72B-4FAE-A78F-119E738A7E9E}" type="presOf" srcId="{2178A6A1-C5C2-4A61-BB78-1A30CDA2D774}" destId="{DD3A1B3E-B744-4B45-BD06-A4E12D858FF3}" srcOrd="0" destOrd="0" presId="urn:microsoft.com/office/officeart/2016/7/layout/RepeatingBendingProcessNew"/>
    <dgm:cxn modelId="{68F2D033-2D2E-4FF8-A194-78CFB57A5A8D}" type="presOf" srcId="{B76A3EE7-5585-474A-9F54-68AFFA2E60E0}" destId="{29117DDD-4D4A-4618-A074-33BDC4952B8A}" srcOrd="0" destOrd="0" presId="urn:microsoft.com/office/officeart/2016/7/layout/RepeatingBendingProcessNew"/>
    <dgm:cxn modelId="{58F58D42-212F-460B-9FD4-D99BDA45AABE}" srcId="{60B40D59-71B0-4E4F-A0BB-BC4B64DBA77A}" destId="{B76A3EE7-5585-474A-9F54-68AFFA2E60E0}" srcOrd="3" destOrd="0" parTransId="{FD8D13DA-D22D-47F8-99F2-764CDA7CEB36}" sibTransId="{B5B2343B-0FAF-49EA-8D5E-E29E0236385A}"/>
    <dgm:cxn modelId="{AFE5704D-1FD2-42F9-8299-8CBFF12C9089}" srcId="{60B40D59-71B0-4E4F-A0BB-BC4B64DBA77A}" destId="{A7CFBD88-D18D-429A-AA6B-B9D33D5EEE09}" srcOrd="2" destOrd="0" parTransId="{9580A75A-B75A-40E3-BDBB-CB5114363B10}" sibTransId="{C4B4C621-A1FB-4EF6-BD99-6ED983D303DE}"/>
    <dgm:cxn modelId="{00BF5559-D43C-4656-BE2F-A5085A1DAA6D}" type="presOf" srcId="{506D10F5-2B06-40CF-9642-7D62AF270167}" destId="{0DC55CE6-F140-4484-85B3-9A5794402158}" srcOrd="0" destOrd="0" presId="urn:microsoft.com/office/officeart/2016/7/layout/RepeatingBendingProcessNew"/>
    <dgm:cxn modelId="{C100187A-28D7-4B78-BC66-4D63F2749A37}" type="presOf" srcId="{C4B4C621-A1FB-4EF6-BD99-6ED983D303DE}" destId="{49860179-7737-4FF2-BEDE-B4CE9FE33D79}" srcOrd="1" destOrd="0" presId="urn:microsoft.com/office/officeart/2016/7/layout/RepeatingBendingProcessNew"/>
    <dgm:cxn modelId="{20B2407A-0B1B-4E38-89AB-C6DFE41C1FAC}" type="presOf" srcId="{60B40D59-71B0-4E4F-A0BB-BC4B64DBA77A}" destId="{BBB780E0-0B04-49A2-BB60-A630D1B6AA06}" srcOrd="0" destOrd="0" presId="urn:microsoft.com/office/officeart/2016/7/layout/RepeatingBendingProcessNew"/>
    <dgm:cxn modelId="{E49E417C-E65E-46E3-ABE6-A2FA368EE7A7}" type="presOf" srcId="{2D120750-FD60-4FA5-9A2A-1B700D2999AF}" destId="{3F375757-371A-4BCE-A7CA-4F18E27CBFBE}" srcOrd="0" destOrd="0" presId="urn:microsoft.com/office/officeart/2016/7/layout/RepeatingBendingProcessNew"/>
    <dgm:cxn modelId="{BD40177E-5FF4-41A5-8354-89EC38FA117B}" type="presOf" srcId="{B5B2343B-0FAF-49EA-8D5E-E29E0236385A}" destId="{E158C377-800C-4DF4-A866-1E97E94F6AD7}" srcOrd="1" destOrd="0" presId="urn:microsoft.com/office/officeart/2016/7/layout/RepeatingBendingProcessNew"/>
    <dgm:cxn modelId="{1AA67A92-15E6-4111-BC41-4C23EC41B000}" type="presOf" srcId="{E7C6526E-C4DB-4A54-A1B4-E2374DFF51CB}" destId="{FA185F28-F996-4AE8-82F4-F47D54AD3914}" srcOrd="0" destOrd="0" presId="urn:microsoft.com/office/officeart/2016/7/layout/RepeatingBendingProcessNew"/>
    <dgm:cxn modelId="{9550B79C-D6E4-4799-957D-83C6DC444CEF}" type="presOf" srcId="{A7CFBD88-D18D-429A-AA6B-B9D33D5EEE09}" destId="{F547A1E0-6349-4607-9383-4CD1374B04C4}" srcOrd="0" destOrd="0" presId="urn:microsoft.com/office/officeart/2016/7/layout/RepeatingBendingProcessNew"/>
    <dgm:cxn modelId="{9DC71DA4-27C5-4E6A-BBD4-54BB5317BEF7}" type="presOf" srcId="{2178A6A1-C5C2-4A61-BB78-1A30CDA2D774}" destId="{806D810A-5A26-42EA-9E30-6825D406055C}" srcOrd="1" destOrd="0" presId="urn:microsoft.com/office/officeart/2016/7/layout/RepeatingBendingProcessNew"/>
    <dgm:cxn modelId="{C35C7EBF-14A1-4ACB-A0D0-C043D0291045}" srcId="{60B40D59-71B0-4E4F-A0BB-BC4B64DBA77A}" destId="{E7C6526E-C4DB-4A54-A1B4-E2374DFF51CB}" srcOrd="4" destOrd="0" parTransId="{E2DF9F67-B1D8-41AD-8794-75E6DE1A141D}" sibTransId="{B8548443-A10F-4E69-87FC-1D8FF4197CEF}"/>
    <dgm:cxn modelId="{713750CD-D688-46BC-B677-1F6CA8157A2B}" srcId="{60B40D59-71B0-4E4F-A0BB-BC4B64DBA77A}" destId="{506D10F5-2B06-40CF-9642-7D62AF270167}" srcOrd="0" destOrd="0" parTransId="{C8D966EA-BDD1-47D4-A077-8A2306EE3359}" sibTransId="{2178A6A1-C5C2-4A61-BB78-1A30CDA2D774}"/>
    <dgm:cxn modelId="{3CAA27D1-FF13-4E49-8D40-4524864EC52C}" srcId="{60B40D59-71B0-4E4F-A0BB-BC4B64DBA77A}" destId="{8FCDDACC-C4E7-4A5B-BF91-DB65F20D7EF6}" srcOrd="1" destOrd="0" parTransId="{8575C474-340A-4C3B-B598-FA465EA307FF}" sibTransId="{2D120750-FD60-4FA5-9A2A-1B700D2999AF}"/>
    <dgm:cxn modelId="{476B4BDA-670F-400B-B22C-7A6EF3334D68}" type="presOf" srcId="{2D120750-FD60-4FA5-9A2A-1B700D2999AF}" destId="{96B96AF6-9795-460F-8405-EF3BC9C2471D}" srcOrd="1" destOrd="0" presId="urn:microsoft.com/office/officeart/2016/7/layout/RepeatingBendingProcessNew"/>
    <dgm:cxn modelId="{C57EBDFB-99DA-4328-8C07-D329F05725E0}" type="presOf" srcId="{B5B2343B-0FAF-49EA-8D5E-E29E0236385A}" destId="{6E07013B-19E2-4E2E-B636-A9837E7B8333}" srcOrd="0" destOrd="0" presId="urn:microsoft.com/office/officeart/2016/7/layout/RepeatingBendingProcessNew"/>
    <dgm:cxn modelId="{F01E71BF-78B5-439A-A375-3AF7F0CB23DC}" type="presParOf" srcId="{BBB780E0-0B04-49A2-BB60-A630D1B6AA06}" destId="{0DC55CE6-F140-4484-85B3-9A5794402158}" srcOrd="0" destOrd="0" presId="urn:microsoft.com/office/officeart/2016/7/layout/RepeatingBendingProcessNew"/>
    <dgm:cxn modelId="{7E02F161-F54E-4932-9090-9FB688780BC2}" type="presParOf" srcId="{BBB780E0-0B04-49A2-BB60-A630D1B6AA06}" destId="{DD3A1B3E-B744-4B45-BD06-A4E12D858FF3}" srcOrd="1" destOrd="0" presId="urn:microsoft.com/office/officeart/2016/7/layout/RepeatingBendingProcessNew"/>
    <dgm:cxn modelId="{5DC6A2ED-F47C-4EA1-B59C-456B920A43D5}" type="presParOf" srcId="{DD3A1B3E-B744-4B45-BD06-A4E12D858FF3}" destId="{806D810A-5A26-42EA-9E30-6825D406055C}" srcOrd="0" destOrd="0" presId="urn:microsoft.com/office/officeart/2016/7/layout/RepeatingBendingProcessNew"/>
    <dgm:cxn modelId="{CBFCFF2E-2216-4FB4-9A8E-F864231F5B97}" type="presParOf" srcId="{BBB780E0-0B04-49A2-BB60-A630D1B6AA06}" destId="{4FF71FE3-6B32-4461-9A69-38287DDF69C8}" srcOrd="2" destOrd="0" presId="urn:microsoft.com/office/officeart/2016/7/layout/RepeatingBendingProcessNew"/>
    <dgm:cxn modelId="{A87EABF9-9876-47F3-9D7C-8192A8B52067}" type="presParOf" srcId="{BBB780E0-0B04-49A2-BB60-A630D1B6AA06}" destId="{3F375757-371A-4BCE-A7CA-4F18E27CBFBE}" srcOrd="3" destOrd="0" presId="urn:microsoft.com/office/officeart/2016/7/layout/RepeatingBendingProcessNew"/>
    <dgm:cxn modelId="{4627B52B-183A-4A98-8004-3D9A292D8594}" type="presParOf" srcId="{3F375757-371A-4BCE-A7CA-4F18E27CBFBE}" destId="{96B96AF6-9795-460F-8405-EF3BC9C2471D}" srcOrd="0" destOrd="0" presId="urn:microsoft.com/office/officeart/2016/7/layout/RepeatingBendingProcessNew"/>
    <dgm:cxn modelId="{E87CD148-B62C-4B83-AA1D-B8C99C10A123}" type="presParOf" srcId="{BBB780E0-0B04-49A2-BB60-A630D1B6AA06}" destId="{F547A1E0-6349-4607-9383-4CD1374B04C4}" srcOrd="4" destOrd="0" presId="urn:microsoft.com/office/officeart/2016/7/layout/RepeatingBendingProcessNew"/>
    <dgm:cxn modelId="{880F03F1-8B57-4AFB-82F1-6FB52C6E2758}" type="presParOf" srcId="{BBB780E0-0B04-49A2-BB60-A630D1B6AA06}" destId="{2425E936-FAB9-4E87-B512-58E3451BD7BC}" srcOrd="5" destOrd="0" presId="urn:microsoft.com/office/officeart/2016/7/layout/RepeatingBendingProcessNew"/>
    <dgm:cxn modelId="{5825FE3E-CEDB-44FC-AEC0-05FB3EA7B889}" type="presParOf" srcId="{2425E936-FAB9-4E87-B512-58E3451BD7BC}" destId="{49860179-7737-4FF2-BEDE-B4CE9FE33D79}" srcOrd="0" destOrd="0" presId="urn:microsoft.com/office/officeart/2016/7/layout/RepeatingBendingProcessNew"/>
    <dgm:cxn modelId="{BBB55AD1-2D7D-47E5-83AE-99D1F3A7BB46}" type="presParOf" srcId="{BBB780E0-0B04-49A2-BB60-A630D1B6AA06}" destId="{29117DDD-4D4A-4618-A074-33BDC4952B8A}" srcOrd="6" destOrd="0" presId="urn:microsoft.com/office/officeart/2016/7/layout/RepeatingBendingProcessNew"/>
    <dgm:cxn modelId="{E196C249-BD45-4057-AF72-5B6B17665A0E}" type="presParOf" srcId="{BBB780E0-0B04-49A2-BB60-A630D1B6AA06}" destId="{6E07013B-19E2-4E2E-B636-A9837E7B8333}" srcOrd="7" destOrd="0" presId="urn:microsoft.com/office/officeart/2016/7/layout/RepeatingBendingProcessNew"/>
    <dgm:cxn modelId="{2CF60C87-D67B-4F59-B687-93BFB9CD7930}" type="presParOf" srcId="{6E07013B-19E2-4E2E-B636-A9837E7B8333}" destId="{E158C377-800C-4DF4-A866-1E97E94F6AD7}" srcOrd="0" destOrd="0" presId="urn:microsoft.com/office/officeart/2016/7/layout/RepeatingBendingProcessNew"/>
    <dgm:cxn modelId="{3DB533E4-C195-4B67-BD88-AF75F1B02A80}" type="presParOf" srcId="{BBB780E0-0B04-49A2-BB60-A630D1B6AA06}" destId="{FA185F28-F996-4AE8-82F4-F47D54AD3914}" srcOrd="8"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4C0C0952-CA31-4E2B-9470-44A9DEFA5634}" type="doc">
      <dgm:prSet loTypeId="urn:microsoft.com/office/officeart/2005/8/layout/pyramid2" loCatId="pyramid" qsTypeId="urn:microsoft.com/office/officeart/2005/8/quickstyle/3d2" qsCatId="3D" csTypeId="urn:microsoft.com/office/officeart/2005/8/colors/accent1_2" csCatId="accent1" phldr="1"/>
      <dgm:spPr/>
    </dgm:pt>
    <dgm:pt modelId="{082723FC-1807-495F-9D28-F229F64413B4}">
      <dgm:prSet phldrT="[Texto]"/>
      <dgm:spPr/>
      <dgm:t>
        <a:bodyPr/>
        <a:lstStyle/>
        <a:p>
          <a:r>
            <a:rPr lang="pt-BR" dirty="0">
              <a:solidFill>
                <a:schemeClr val="tx1"/>
              </a:solidFill>
            </a:rPr>
            <a:t>Numero de protocolos elaborados </a:t>
          </a:r>
          <a:endParaRPr lang="pt-BR" dirty="0"/>
        </a:p>
      </dgm:t>
    </dgm:pt>
    <dgm:pt modelId="{3DE8FF7D-0D21-4C94-9F27-A601D6D87664}" type="parTrans" cxnId="{D44E05C1-F01A-42BC-8E3A-2934061F4EB0}">
      <dgm:prSet/>
      <dgm:spPr/>
      <dgm:t>
        <a:bodyPr/>
        <a:lstStyle/>
        <a:p>
          <a:endParaRPr lang="pt-BR"/>
        </a:p>
      </dgm:t>
    </dgm:pt>
    <dgm:pt modelId="{54F77041-7599-4243-AB7A-001D767D054E}" type="sibTrans" cxnId="{D44E05C1-F01A-42BC-8E3A-2934061F4EB0}">
      <dgm:prSet/>
      <dgm:spPr/>
      <dgm:t>
        <a:bodyPr/>
        <a:lstStyle/>
        <a:p>
          <a:endParaRPr lang="pt-BR"/>
        </a:p>
      </dgm:t>
    </dgm:pt>
    <dgm:pt modelId="{9309478A-AD03-46B0-B6A8-315D342E3CFF}">
      <dgm:prSet phldrT="[Texto]"/>
      <dgm:spPr/>
      <dgm:t>
        <a:bodyPr/>
        <a:lstStyle/>
        <a:p>
          <a:r>
            <a:rPr lang="pt-BR" dirty="0">
              <a:solidFill>
                <a:schemeClr val="tx1"/>
              </a:solidFill>
            </a:rPr>
            <a:t>Numero de protocolos Implementados </a:t>
          </a:r>
          <a:endParaRPr lang="pt-BR" dirty="0"/>
        </a:p>
      </dgm:t>
    </dgm:pt>
    <dgm:pt modelId="{1C11CAAE-1853-4DFF-A3FD-5D2F7D83D0F8}" type="parTrans" cxnId="{D372A4D8-D2F6-46C2-886B-174970ED6720}">
      <dgm:prSet/>
      <dgm:spPr/>
      <dgm:t>
        <a:bodyPr/>
        <a:lstStyle/>
        <a:p>
          <a:endParaRPr lang="pt-BR"/>
        </a:p>
      </dgm:t>
    </dgm:pt>
    <dgm:pt modelId="{202D044C-5917-4598-8F40-1DA34DE92B83}" type="sibTrans" cxnId="{D372A4D8-D2F6-46C2-886B-174970ED6720}">
      <dgm:prSet/>
      <dgm:spPr/>
      <dgm:t>
        <a:bodyPr/>
        <a:lstStyle/>
        <a:p>
          <a:endParaRPr lang="pt-BR"/>
        </a:p>
      </dgm:t>
    </dgm:pt>
    <dgm:pt modelId="{F223DBC9-2539-47F8-8514-D8381F81C3F9}" type="pres">
      <dgm:prSet presAssocID="{4C0C0952-CA31-4E2B-9470-44A9DEFA5634}" presName="compositeShape" presStyleCnt="0">
        <dgm:presLayoutVars>
          <dgm:dir/>
          <dgm:resizeHandles/>
        </dgm:presLayoutVars>
      </dgm:prSet>
      <dgm:spPr/>
    </dgm:pt>
    <dgm:pt modelId="{492106C8-A8EA-4154-9F59-BE8A10972190}" type="pres">
      <dgm:prSet presAssocID="{4C0C0952-CA31-4E2B-9470-44A9DEFA5634}" presName="pyramid" presStyleLbl="node1" presStyleIdx="0" presStyleCnt="1"/>
      <dgm:spPr/>
    </dgm:pt>
    <dgm:pt modelId="{E27B1D32-5EAC-4730-9B3F-C12A00CD0E58}" type="pres">
      <dgm:prSet presAssocID="{4C0C0952-CA31-4E2B-9470-44A9DEFA5634}" presName="theList" presStyleCnt="0"/>
      <dgm:spPr/>
    </dgm:pt>
    <dgm:pt modelId="{BAEADB48-F561-4FD4-B0C2-06690D1EFEA1}" type="pres">
      <dgm:prSet presAssocID="{082723FC-1807-495F-9D28-F229F64413B4}" presName="aNode" presStyleLbl="fgAcc1" presStyleIdx="0" presStyleCnt="2">
        <dgm:presLayoutVars>
          <dgm:bulletEnabled val="1"/>
        </dgm:presLayoutVars>
      </dgm:prSet>
      <dgm:spPr/>
    </dgm:pt>
    <dgm:pt modelId="{E13CD19C-82D5-4382-92A3-473CE133F97B}" type="pres">
      <dgm:prSet presAssocID="{082723FC-1807-495F-9D28-F229F64413B4}" presName="aSpace" presStyleCnt="0"/>
      <dgm:spPr/>
    </dgm:pt>
    <dgm:pt modelId="{8BA8ADD2-D234-487A-9FC0-66A6BE6E5986}" type="pres">
      <dgm:prSet presAssocID="{9309478A-AD03-46B0-B6A8-315D342E3CFF}" presName="aNode" presStyleLbl="fgAcc1" presStyleIdx="1" presStyleCnt="2">
        <dgm:presLayoutVars>
          <dgm:bulletEnabled val="1"/>
        </dgm:presLayoutVars>
      </dgm:prSet>
      <dgm:spPr/>
    </dgm:pt>
    <dgm:pt modelId="{BB58A743-3F55-4304-AECE-2B1436E84914}" type="pres">
      <dgm:prSet presAssocID="{9309478A-AD03-46B0-B6A8-315D342E3CFF}" presName="aSpace" presStyleCnt="0"/>
      <dgm:spPr/>
    </dgm:pt>
  </dgm:ptLst>
  <dgm:cxnLst>
    <dgm:cxn modelId="{A83D0B77-0B4F-4478-BBBD-53E247945847}" type="presOf" srcId="{082723FC-1807-495F-9D28-F229F64413B4}" destId="{BAEADB48-F561-4FD4-B0C2-06690D1EFEA1}" srcOrd="0" destOrd="0" presId="urn:microsoft.com/office/officeart/2005/8/layout/pyramid2"/>
    <dgm:cxn modelId="{40D7B37B-AC1F-416D-B460-3DF3B0B2F5ED}" type="presOf" srcId="{9309478A-AD03-46B0-B6A8-315D342E3CFF}" destId="{8BA8ADD2-D234-487A-9FC0-66A6BE6E5986}" srcOrd="0" destOrd="0" presId="urn:microsoft.com/office/officeart/2005/8/layout/pyramid2"/>
    <dgm:cxn modelId="{3CAFCCB6-CD03-44B8-8ADF-A7BA79C4DB2A}" type="presOf" srcId="{4C0C0952-CA31-4E2B-9470-44A9DEFA5634}" destId="{F223DBC9-2539-47F8-8514-D8381F81C3F9}" srcOrd="0" destOrd="0" presId="urn:microsoft.com/office/officeart/2005/8/layout/pyramid2"/>
    <dgm:cxn modelId="{D44E05C1-F01A-42BC-8E3A-2934061F4EB0}" srcId="{4C0C0952-CA31-4E2B-9470-44A9DEFA5634}" destId="{082723FC-1807-495F-9D28-F229F64413B4}" srcOrd="0" destOrd="0" parTransId="{3DE8FF7D-0D21-4C94-9F27-A601D6D87664}" sibTransId="{54F77041-7599-4243-AB7A-001D767D054E}"/>
    <dgm:cxn modelId="{D372A4D8-D2F6-46C2-886B-174970ED6720}" srcId="{4C0C0952-CA31-4E2B-9470-44A9DEFA5634}" destId="{9309478A-AD03-46B0-B6A8-315D342E3CFF}" srcOrd="1" destOrd="0" parTransId="{1C11CAAE-1853-4DFF-A3FD-5D2F7D83D0F8}" sibTransId="{202D044C-5917-4598-8F40-1DA34DE92B83}"/>
    <dgm:cxn modelId="{8E1CF72A-4CBE-4108-A2B6-676EBD2ADE62}" type="presParOf" srcId="{F223DBC9-2539-47F8-8514-D8381F81C3F9}" destId="{492106C8-A8EA-4154-9F59-BE8A10972190}" srcOrd="0" destOrd="0" presId="urn:microsoft.com/office/officeart/2005/8/layout/pyramid2"/>
    <dgm:cxn modelId="{685239DE-3683-474F-B907-2415B507A5EA}" type="presParOf" srcId="{F223DBC9-2539-47F8-8514-D8381F81C3F9}" destId="{E27B1D32-5EAC-4730-9B3F-C12A00CD0E58}" srcOrd="1" destOrd="0" presId="urn:microsoft.com/office/officeart/2005/8/layout/pyramid2"/>
    <dgm:cxn modelId="{F1988628-D5DC-426C-AE47-6BD84B9E029B}" type="presParOf" srcId="{E27B1D32-5EAC-4730-9B3F-C12A00CD0E58}" destId="{BAEADB48-F561-4FD4-B0C2-06690D1EFEA1}" srcOrd="0" destOrd="0" presId="urn:microsoft.com/office/officeart/2005/8/layout/pyramid2"/>
    <dgm:cxn modelId="{F356F2F1-0261-421E-B281-01536D3E17F4}" type="presParOf" srcId="{E27B1D32-5EAC-4730-9B3F-C12A00CD0E58}" destId="{E13CD19C-82D5-4382-92A3-473CE133F97B}" srcOrd="1" destOrd="0" presId="urn:microsoft.com/office/officeart/2005/8/layout/pyramid2"/>
    <dgm:cxn modelId="{398E38C7-B547-4202-95BF-E4C0CA9A7D33}" type="presParOf" srcId="{E27B1D32-5EAC-4730-9B3F-C12A00CD0E58}" destId="{8BA8ADD2-D234-487A-9FC0-66A6BE6E5986}" srcOrd="2" destOrd="0" presId="urn:microsoft.com/office/officeart/2005/8/layout/pyramid2"/>
    <dgm:cxn modelId="{9A2D3BC5-8510-4A37-AA71-727DB6AEC16C}" type="presParOf" srcId="{E27B1D32-5EAC-4730-9B3F-C12A00CD0E58}" destId="{BB58A743-3F55-4304-AECE-2B1436E84914}" srcOrd="3" destOrd="0" presId="urn:microsoft.com/office/officeart/2005/8/layout/pyramid2"/>
  </dgm:cxnLst>
  <dgm:bg/>
  <dgm:whole/>
  <dgm:extLst>
    <a:ext uri="http://schemas.microsoft.com/office/drawing/2008/diagram">
      <dsp:dataModelExt xmlns:dsp="http://schemas.microsoft.com/office/drawing/2008/diagram" relId="rId2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D4AD90A1-FF30-44DF-B2C4-2B587F3193BF}" type="doc">
      <dgm:prSet loTypeId="urn:microsoft.com/office/officeart/2005/8/layout/venn3" loCatId="relationship" qsTypeId="urn:microsoft.com/office/officeart/2005/8/quickstyle/3d2" qsCatId="3D" csTypeId="urn:microsoft.com/office/officeart/2005/8/colors/colorful1" csCatId="colorful" phldr="1"/>
      <dgm:spPr/>
      <dgm:t>
        <a:bodyPr/>
        <a:lstStyle/>
        <a:p>
          <a:endParaRPr lang="pt-BR"/>
        </a:p>
      </dgm:t>
    </dgm:pt>
    <dgm:pt modelId="{79983DDE-8E56-43E1-AB3D-7B03041183FB}">
      <dgm:prSet phldrT="[Texto]"/>
      <dgm:spPr/>
      <dgm:t>
        <a:bodyPr/>
        <a:lstStyle/>
        <a:p>
          <a:r>
            <a:rPr lang="pt-BR" dirty="0"/>
            <a:t>Estrutura</a:t>
          </a:r>
        </a:p>
      </dgm:t>
    </dgm:pt>
    <dgm:pt modelId="{4D40DABE-A5F9-4594-8022-5B8AF2B5669A}" type="parTrans" cxnId="{85042E04-A84B-4ECA-9488-BF4C62FFDDD5}">
      <dgm:prSet/>
      <dgm:spPr/>
      <dgm:t>
        <a:bodyPr/>
        <a:lstStyle/>
        <a:p>
          <a:endParaRPr lang="pt-BR"/>
        </a:p>
      </dgm:t>
    </dgm:pt>
    <dgm:pt modelId="{717B3294-20E2-42D4-B500-3242D5C71A15}" type="sibTrans" cxnId="{85042E04-A84B-4ECA-9488-BF4C62FFDDD5}">
      <dgm:prSet/>
      <dgm:spPr/>
      <dgm:t>
        <a:bodyPr/>
        <a:lstStyle/>
        <a:p>
          <a:endParaRPr lang="pt-BR"/>
        </a:p>
      </dgm:t>
    </dgm:pt>
    <dgm:pt modelId="{BB3C81E9-92D8-4D83-A200-558A89F46263}">
      <dgm:prSet phldrT="[Texto]"/>
      <dgm:spPr/>
      <dgm:t>
        <a:bodyPr/>
        <a:lstStyle/>
        <a:p>
          <a:r>
            <a:rPr lang="pt-BR" dirty="0"/>
            <a:t>Eficiência</a:t>
          </a:r>
        </a:p>
      </dgm:t>
    </dgm:pt>
    <dgm:pt modelId="{001DD4A3-3201-49A9-99DC-2D85FC696F61}" type="parTrans" cxnId="{88824981-7573-4234-9736-5142C93D5695}">
      <dgm:prSet/>
      <dgm:spPr/>
      <dgm:t>
        <a:bodyPr/>
        <a:lstStyle/>
        <a:p>
          <a:endParaRPr lang="pt-BR"/>
        </a:p>
      </dgm:t>
    </dgm:pt>
    <dgm:pt modelId="{47136E68-F4DA-411F-9420-AA7ED2DB1758}" type="sibTrans" cxnId="{88824981-7573-4234-9736-5142C93D5695}">
      <dgm:prSet/>
      <dgm:spPr/>
      <dgm:t>
        <a:bodyPr/>
        <a:lstStyle/>
        <a:p>
          <a:endParaRPr lang="pt-BR"/>
        </a:p>
      </dgm:t>
    </dgm:pt>
    <dgm:pt modelId="{0CE06AA2-C2D4-4C43-BE49-B5E0A4BFBB10}">
      <dgm:prSet phldrT="[Texto]"/>
      <dgm:spPr/>
      <dgm:t>
        <a:bodyPr/>
        <a:lstStyle/>
        <a:p>
          <a:r>
            <a:rPr lang="pt-BR" dirty="0"/>
            <a:t>Efetividade</a:t>
          </a:r>
        </a:p>
      </dgm:t>
    </dgm:pt>
    <dgm:pt modelId="{4A34F141-F9E1-46F4-AACE-7CD5B43AEB6D}" type="parTrans" cxnId="{710E7573-ABB1-424E-98B4-C71AE33CF21B}">
      <dgm:prSet/>
      <dgm:spPr/>
      <dgm:t>
        <a:bodyPr/>
        <a:lstStyle/>
        <a:p>
          <a:endParaRPr lang="pt-BR"/>
        </a:p>
      </dgm:t>
    </dgm:pt>
    <dgm:pt modelId="{8FF1133C-C66D-4CFD-A00D-E01160252EA8}" type="sibTrans" cxnId="{710E7573-ABB1-424E-98B4-C71AE33CF21B}">
      <dgm:prSet/>
      <dgm:spPr/>
      <dgm:t>
        <a:bodyPr/>
        <a:lstStyle/>
        <a:p>
          <a:endParaRPr lang="pt-BR"/>
        </a:p>
      </dgm:t>
    </dgm:pt>
    <dgm:pt modelId="{3C008827-FC73-412F-B571-EE81D7080E78}">
      <dgm:prSet phldrT="[Texto]"/>
      <dgm:spPr/>
      <dgm:t>
        <a:bodyPr/>
        <a:lstStyle/>
        <a:p>
          <a:r>
            <a:rPr lang="pt-BR" dirty="0"/>
            <a:t>Eficácia</a:t>
          </a:r>
        </a:p>
      </dgm:t>
    </dgm:pt>
    <dgm:pt modelId="{ED47CD2C-FF95-430E-9C22-9C9091A083E4}" type="parTrans" cxnId="{19C178CB-3A7D-4503-B305-8D8F6140BD7A}">
      <dgm:prSet/>
      <dgm:spPr/>
      <dgm:t>
        <a:bodyPr/>
        <a:lstStyle/>
        <a:p>
          <a:endParaRPr lang="pt-BR"/>
        </a:p>
      </dgm:t>
    </dgm:pt>
    <dgm:pt modelId="{A4E86B62-9320-41E7-BE5C-35AEEBC65429}" type="sibTrans" cxnId="{19C178CB-3A7D-4503-B305-8D8F6140BD7A}">
      <dgm:prSet/>
      <dgm:spPr/>
      <dgm:t>
        <a:bodyPr/>
        <a:lstStyle/>
        <a:p>
          <a:endParaRPr lang="pt-BR"/>
        </a:p>
      </dgm:t>
    </dgm:pt>
    <dgm:pt modelId="{5330F228-DD97-4A81-9095-C938D2D724EF}" type="pres">
      <dgm:prSet presAssocID="{D4AD90A1-FF30-44DF-B2C4-2B587F3193BF}" presName="Name0" presStyleCnt="0">
        <dgm:presLayoutVars>
          <dgm:dir/>
          <dgm:resizeHandles val="exact"/>
        </dgm:presLayoutVars>
      </dgm:prSet>
      <dgm:spPr/>
    </dgm:pt>
    <dgm:pt modelId="{DC2FA5CE-3B2D-4D3A-BE59-E9746AE093CF}" type="pres">
      <dgm:prSet presAssocID="{79983DDE-8E56-43E1-AB3D-7B03041183FB}" presName="Name5" presStyleLbl="vennNode1" presStyleIdx="0" presStyleCnt="4">
        <dgm:presLayoutVars>
          <dgm:bulletEnabled val="1"/>
        </dgm:presLayoutVars>
      </dgm:prSet>
      <dgm:spPr/>
    </dgm:pt>
    <dgm:pt modelId="{23CB8930-0C35-49F9-A8CE-4F6E2C4D06A1}" type="pres">
      <dgm:prSet presAssocID="{717B3294-20E2-42D4-B500-3242D5C71A15}" presName="space" presStyleCnt="0"/>
      <dgm:spPr/>
    </dgm:pt>
    <dgm:pt modelId="{F75EDCFB-29F9-450C-973F-9ECAC0209B86}" type="pres">
      <dgm:prSet presAssocID="{BB3C81E9-92D8-4D83-A200-558A89F46263}" presName="Name5" presStyleLbl="vennNode1" presStyleIdx="1" presStyleCnt="4">
        <dgm:presLayoutVars>
          <dgm:bulletEnabled val="1"/>
        </dgm:presLayoutVars>
      </dgm:prSet>
      <dgm:spPr/>
    </dgm:pt>
    <dgm:pt modelId="{18EA92C5-9EF1-4EDE-BAE0-314AA7756947}" type="pres">
      <dgm:prSet presAssocID="{47136E68-F4DA-411F-9420-AA7ED2DB1758}" presName="space" presStyleCnt="0"/>
      <dgm:spPr/>
    </dgm:pt>
    <dgm:pt modelId="{CB96D3BC-51DD-4626-8D29-8F68071C5426}" type="pres">
      <dgm:prSet presAssocID="{0CE06AA2-C2D4-4C43-BE49-B5E0A4BFBB10}" presName="Name5" presStyleLbl="vennNode1" presStyleIdx="2" presStyleCnt="4">
        <dgm:presLayoutVars>
          <dgm:bulletEnabled val="1"/>
        </dgm:presLayoutVars>
      </dgm:prSet>
      <dgm:spPr/>
    </dgm:pt>
    <dgm:pt modelId="{E2B5EE52-110C-4451-A0CB-0F1AF198FB2A}" type="pres">
      <dgm:prSet presAssocID="{8FF1133C-C66D-4CFD-A00D-E01160252EA8}" presName="space" presStyleCnt="0"/>
      <dgm:spPr/>
    </dgm:pt>
    <dgm:pt modelId="{6B6E6A61-930F-4BFF-B506-008F371115AF}" type="pres">
      <dgm:prSet presAssocID="{3C008827-FC73-412F-B571-EE81D7080E78}" presName="Name5" presStyleLbl="vennNode1" presStyleIdx="3" presStyleCnt="4">
        <dgm:presLayoutVars>
          <dgm:bulletEnabled val="1"/>
        </dgm:presLayoutVars>
      </dgm:prSet>
      <dgm:spPr/>
    </dgm:pt>
  </dgm:ptLst>
  <dgm:cxnLst>
    <dgm:cxn modelId="{85042E04-A84B-4ECA-9488-BF4C62FFDDD5}" srcId="{D4AD90A1-FF30-44DF-B2C4-2B587F3193BF}" destId="{79983DDE-8E56-43E1-AB3D-7B03041183FB}" srcOrd="0" destOrd="0" parTransId="{4D40DABE-A5F9-4594-8022-5B8AF2B5669A}" sibTransId="{717B3294-20E2-42D4-B500-3242D5C71A15}"/>
    <dgm:cxn modelId="{723FC719-3603-4BBC-8257-194526E15DC4}" type="presOf" srcId="{BB3C81E9-92D8-4D83-A200-558A89F46263}" destId="{F75EDCFB-29F9-450C-973F-9ECAC0209B86}" srcOrd="0" destOrd="0" presId="urn:microsoft.com/office/officeart/2005/8/layout/venn3"/>
    <dgm:cxn modelId="{710E7573-ABB1-424E-98B4-C71AE33CF21B}" srcId="{D4AD90A1-FF30-44DF-B2C4-2B587F3193BF}" destId="{0CE06AA2-C2D4-4C43-BE49-B5E0A4BFBB10}" srcOrd="2" destOrd="0" parTransId="{4A34F141-F9E1-46F4-AACE-7CD5B43AEB6D}" sibTransId="{8FF1133C-C66D-4CFD-A00D-E01160252EA8}"/>
    <dgm:cxn modelId="{B453DE54-2C9C-4ADF-869D-DDA40D45D603}" type="presOf" srcId="{3C008827-FC73-412F-B571-EE81D7080E78}" destId="{6B6E6A61-930F-4BFF-B506-008F371115AF}" srcOrd="0" destOrd="0" presId="urn:microsoft.com/office/officeart/2005/8/layout/venn3"/>
    <dgm:cxn modelId="{88824981-7573-4234-9736-5142C93D5695}" srcId="{D4AD90A1-FF30-44DF-B2C4-2B587F3193BF}" destId="{BB3C81E9-92D8-4D83-A200-558A89F46263}" srcOrd="1" destOrd="0" parTransId="{001DD4A3-3201-49A9-99DC-2D85FC696F61}" sibTransId="{47136E68-F4DA-411F-9420-AA7ED2DB1758}"/>
    <dgm:cxn modelId="{60DB9AA6-EF04-432D-9533-62C8EC1A2806}" type="presOf" srcId="{79983DDE-8E56-43E1-AB3D-7B03041183FB}" destId="{DC2FA5CE-3B2D-4D3A-BE59-E9746AE093CF}" srcOrd="0" destOrd="0" presId="urn:microsoft.com/office/officeart/2005/8/layout/venn3"/>
    <dgm:cxn modelId="{19C178CB-3A7D-4503-B305-8D8F6140BD7A}" srcId="{D4AD90A1-FF30-44DF-B2C4-2B587F3193BF}" destId="{3C008827-FC73-412F-B571-EE81D7080E78}" srcOrd="3" destOrd="0" parTransId="{ED47CD2C-FF95-430E-9C22-9C9091A083E4}" sibTransId="{A4E86B62-9320-41E7-BE5C-35AEEBC65429}"/>
    <dgm:cxn modelId="{832DC8D6-49A0-426E-B146-646EF7661A2D}" type="presOf" srcId="{0CE06AA2-C2D4-4C43-BE49-B5E0A4BFBB10}" destId="{CB96D3BC-51DD-4626-8D29-8F68071C5426}" srcOrd="0" destOrd="0" presId="urn:microsoft.com/office/officeart/2005/8/layout/venn3"/>
    <dgm:cxn modelId="{321587E7-6F8B-407B-B43C-BEA9D5CF8AA0}" type="presOf" srcId="{D4AD90A1-FF30-44DF-B2C4-2B587F3193BF}" destId="{5330F228-DD97-4A81-9095-C938D2D724EF}" srcOrd="0" destOrd="0" presId="urn:microsoft.com/office/officeart/2005/8/layout/venn3"/>
    <dgm:cxn modelId="{B9620B09-0464-49C6-B514-7BCEF158F6DE}" type="presParOf" srcId="{5330F228-DD97-4A81-9095-C938D2D724EF}" destId="{DC2FA5CE-3B2D-4D3A-BE59-E9746AE093CF}" srcOrd="0" destOrd="0" presId="urn:microsoft.com/office/officeart/2005/8/layout/venn3"/>
    <dgm:cxn modelId="{9F607B37-77D8-4BD3-BFD4-3C2C89E42D0A}" type="presParOf" srcId="{5330F228-DD97-4A81-9095-C938D2D724EF}" destId="{23CB8930-0C35-49F9-A8CE-4F6E2C4D06A1}" srcOrd="1" destOrd="0" presId="urn:microsoft.com/office/officeart/2005/8/layout/venn3"/>
    <dgm:cxn modelId="{CA3AA4FC-61D7-4A12-9B2C-3F3C5885D8EC}" type="presParOf" srcId="{5330F228-DD97-4A81-9095-C938D2D724EF}" destId="{F75EDCFB-29F9-450C-973F-9ECAC0209B86}" srcOrd="2" destOrd="0" presId="urn:microsoft.com/office/officeart/2005/8/layout/venn3"/>
    <dgm:cxn modelId="{B59C5F37-D9BC-4B7B-A866-4E5D98FF8A02}" type="presParOf" srcId="{5330F228-DD97-4A81-9095-C938D2D724EF}" destId="{18EA92C5-9EF1-4EDE-BAE0-314AA7756947}" srcOrd="3" destOrd="0" presId="urn:microsoft.com/office/officeart/2005/8/layout/venn3"/>
    <dgm:cxn modelId="{CB4950E6-60DF-4BE8-AB4D-AB517C895273}" type="presParOf" srcId="{5330F228-DD97-4A81-9095-C938D2D724EF}" destId="{CB96D3BC-51DD-4626-8D29-8F68071C5426}" srcOrd="4" destOrd="0" presId="urn:microsoft.com/office/officeart/2005/8/layout/venn3"/>
    <dgm:cxn modelId="{042C6200-B58E-4CB6-97F2-5B733B4BFD9A}" type="presParOf" srcId="{5330F228-DD97-4A81-9095-C938D2D724EF}" destId="{E2B5EE52-110C-4451-A0CB-0F1AF198FB2A}" srcOrd="5" destOrd="0" presId="urn:microsoft.com/office/officeart/2005/8/layout/venn3"/>
    <dgm:cxn modelId="{B3340613-EF10-4B14-9DF9-D4990F11E655}" type="presParOf" srcId="{5330F228-DD97-4A81-9095-C938D2D724EF}" destId="{6B6E6A61-930F-4BFF-B506-008F371115AF}" srcOrd="6"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57718FD6-CDEA-42E1-9733-62B2A077E879}" type="doc">
      <dgm:prSet loTypeId="urn:microsoft.com/office/officeart/2005/8/layout/pyramid2" loCatId="pyramid" qsTypeId="urn:microsoft.com/office/officeart/2005/8/quickstyle/3d2" qsCatId="3D" csTypeId="urn:microsoft.com/office/officeart/2005/8/colors/colorful4" csCatId="colorful" phldr="1"/>
      <dgm:spPr/>
    </dgm:pt>
    <dgm:pt modelId="{C4B82ECF-EF19-4575-A96D-0CF4F6249AE5}">
      <dgm:prSet phldrT="[Texto]"/>
      <dgm:spPr/>
      <dgm:t>
        <a:bodyPr/>
        <a:lstStyle/>
        <a:p>
          <a:r>
            <a:rPr lang="pt-BR" dirty="0">
              <a:solidFill>
                <a:schemeClr val="tx1"/>
              </a:solidFill>
            </a:rPr>
            <a:t>Numero de pacientes dia assistidos</a:t>
          </a:r>
          <a:endParaRPr lang="pt-BR" dirty="0"/>
        </a:p>
      </dgm:t>
    </dgm:pt>
    <dgm:pt modelId="{B1EDB852-CE99-42D8-9193-B95B8B28D287}" type="parTrans" cxnId="{A23E232B-5C83-4AB7-B863-CA127830F9B1}">
      <dgm:prSet/>
      <dgm:spPr/>
      <dgm:t>
        <a:bodyPr/>
        <a:lstStyle/>
        <a:p>
          <a:endParaRPr lang="pt-BR"/>
        </a:p>
      </dgm:t>
    </dgm:pt>
    <dgm:pt modelId="{03FB6F8A-2C9D-444E-9786-C612CB494F75}" type="sibTrans" cxnId="{A23E232B-5C83-4AB7-B863-CA127830F9B1}">
      <dgm:prSet/>
      <dgm:spPr/>
      <dgm:t>
        <a:bodyPr/>
        <a:lstStyle/>
        <a:p>
          <a:endParaRPr lang="pt-BR"/>
        </a:p>
      </dgm:t>
    </dgm:pt>
    <dgm:pt modelId="{3FF56D49-5BC4-4666-BFA1-DF0256CC64B2}">
      <dgm:prSet phldrT="[Texto]"/>
      <dgm:spPr/>
      <dgm:t>
        <a:bodyPr/>
        <a:lstStyle/>
        <a:p>
          <a:r>
            <a:rPr lang="pt-BR" b="1" dirty="0"/>
            <a:t>Taxa de Ocupação</a:t>
          </a:r>
          <a:endParaRPr lang="pt-BR" dirty="0"/>
        </a:p>
      </dgm:t>
    </dgm:pt>
    <dgm:pt modelId="{910AE96D-F994-47AB-BB9B-13953E4B2E17}" type="parTrans" cxnId="{3421706B-7B8D-40AF-B717-8611B083922D}">
      <dgm:prSet/>
      <dgm:spPr/>
      <dgm:t>
        <a:bodyPr/>
        <a:lstStyle/>
        <a:p>
          <a:endParaRPr lang="pt-BR"/>
        </a:p>
      </dgm:t>
    </dgm:pt>
    <dgm:pt modelId="{35B09597-82CB-4A6E-B8E1-8DC1CE0141BF}" type="sibTrans" cxnId="{3421706B-7B8D-40AF-B717-8611B083922D}">
      <dgm:prSet/>
      <dgm:spPr/>
      <dgm:t>
        <a:bodyPr/>
        <a:lstStyle/>
        <a:p>
          <a:endParaRPr lang="pt-BR"/>
        </a:p>
      </dgm:t>
    </dgm:pt>
    <dgm:pt modelId="{7AD7A129-A2ED-4A3C-A974-45D0E5ED6150}">
      <dgm:prSet/>
      <dgm:spPr/>
      <dgm:t>
        <a:bodyPr/>
        <a:lstStyle/>
        <a:p>
          <a:r>
            <a:rPr lang="pt-BR" b="1" dirty="0"/>
            <a:t>Tempo Médio de Permanência</a:t>
          </a:r>
        </a:p>
      </dgm:t>
    </dgm:pt>
    <dgm:pt modelId="{7E1DDAB5-F9D7-4DFD-A9FB-34C759A32DB6}" type="parTrans" cxnId="{2203D154-FB8C-4DC2-9AD6-173F685B62FF}">
      <dgm:prSet/>
      <dgm:spPr/>
      <dgm:t>
        <a:bodyPr/>
        <a:lstStyle/>
        <a:p>
          <a:endParaRPr lang="pt-BR"/>
        </a:p>
      </dgm:t>
    </dgm:pt>
    <dgm:pt modelId="{1A1DCEFC-C6BC-425D-96AB-D42B5FBF6E33}" type="sibTrans" cxnId="{2203D154-FB8C-4DC2-9AD6-173F685B62FF}">
      <dgm:prSet/>
      <dgm:spPr/>
      <dgm:t>
        <a:bodyPr/>
        <a:lstStyle/>
        <a:p>
          <a:endParaRPr lang="pt-BR"/>
        </a:p>
      </dgm:t>
    </dgm:pt>
    <dgm:pt modelId="{C38CAF1A-6A3C-4A7F-80D2-8308D4C59817}" type="pres">
      <dgm:prSet presAssocID="{57718FD6-CDEA-42E1-9733-62B2A077E879}" presName="compositeShape" presStyleCnt="0">
        <dgm:presLayoutVars>
          <dgm:dir/>
          <dgm:resizeHandles/>
        </dgm:presLayoutVars>
      </dgm:prSet>
      <dgm:spPr/>
    </dgm:pt>
    <dgm:pt modelId="{5A0F077D-2192-4C78-AF6B-70B770EBB6EB}" type="pres">
      <dgm:prSet presAssocID="{57718FD6-CDEA-42E1-9733-62B2A077E879}" presName="pyramid" presStyleLbl="node1" presStyleIdx="0" presStyleCnt="1"/>
      <dgm:spPr>
        <a:solidFill>
          <a:schemeClr val="bg2">
            <a:lumMod val="75000"/>
          </a:schemeClr>
        </a:solidFill>
      </dgm:spPr>
    </dgm:pt>
    <dgm:pt modelId="{810D29E6-3D81-4F8D-ACCE-AABDFFBB7665}" type="pres">
      <dgm:prSet presAssocID="{57718FD6-CDEA-42E1-9733-62B2A077E879}" presName="theList" presStyleCnt="0"/>
      <dgm:spPr/>
    </dgm:pt>
    <dgm:pt modelId="{BD169CEB-FB07-4CCC-B251-29B4D6B33F7D}" type="pres">
      <dgm:prSet presAssocID="{C4B82ECF-EF19-4575-A96D-0CF4F6249AE5}" presName="aNode" presStyleLbl="fgAcc1" presStyleIdx="0" presStyleCnt="3">
        <dgm:presLayoutVars>
          <dgm:bulletEnabled val="1"/>
        </dgm:presLayoutVars>
      </dgm:prSet>
      <dgm:spPr/>
    </dgm:pt>
    <dgm:pt modelId="{8F7886E5-71A4-42C8-A6CC-0A9029C49EC0}" type="pres">
      <dgm:prSet presAssocID="{C4B82ECF-EF19-4575-A96D-0CF4F6249AE5}" presName="aSpace" presStyleCnt="0"/>
      <dgm:spPr/>
    </dgm:pt>
    <dgm:pt modelId="{223A2CB7-291C-4637-82D3-3DFEC9162E48}" type="pres">
      <dgm:prSet presAssocID="{7AD7A129-A2ED-4A3C-A974-45D0E5ED6150}" presName="aNode" presStyleLbl="fgAcc1" presStyleIdx="1" presStyleCnt="3">
        <dgm:presLayoutVars>
          <dgm:bulletEnabled val="1"/>
        </dgm:presLayoutVars>
      </dgm:prSet>
      <dgm:spPr/>
    </dgm:pt>
    <dgm:pt modelId="{985EA757-78B2-4058-B256-6950C339C135}" type="pres">
      <dgm:prSet presAssocID="{7AD7A129-A2ED-4A3C-A974-45D0E5ED6150}" presName="aSpace" presStyleCnt="0"/>
      <dgm:spPr/>
    </dgm:pt>
    <dgm:pt modelId="{3F777AFD-8432-4784-8769-650BB758BB84}" type="pres">
      <dgm:prSet presAssocID="{3FF56D49-5BC4-4666-BFA1-DF0256CC64B2}" presName="aNode" presStyleLbl="fgAcc1" presStyleIdx="2" presStyleCnt="3">
        <dgm:presLayoutVars>
          <dgm:bulletEnabled val="1"/>
        </dgm:presLayoutVars>
      </dgm:prSet>
      <dgm:spPr/>
    </dgm:pt>
    <dgm:pt modelId="{6266AC11-0C54-4C97-9B2E-87C6A26BC7F6}" type="pres">
      <dgm:prSet presAssocID="{3FF56D49-5BC4-4666-BFA1-DF0256CC64B2}" presName="aSpace" presStyleCnt="0"/>
      <dgm:spPr/>
    </dgm:pt>
  </dgm:ptLst>
  <dgm:cxnLst>
    <dgm:cxn modelId="{8F1FF310-B595-4D61-87AE-0B8F9DEEAFDF}" type="presOf" srcId="{7AD7A129-A2ED-4A3C-A974-45D0E5ED6150}" destId="{223A2CB7-291C-4637-82D3-3DFEC9162E48}" srcOrd="0" destOrd="0" presId="urn:microsoft.com/office/officeart/2005/8/layout/pyramid2"/>
    <dgm:cxn modelId="{A23E232B-5C83-4AB7-B863-CA127830F9B1}" srcId="{57718FD6-CDEA-42E1-9733-62B2A077E879}" destId="{C4B82ECF-EF19-4575-A96D-0CF4F6249AE5}" srcOrd="0" destOrd="0" parTransId="{B1EDB852-CE99-42D8-9193-B95B8B28D287}" sibTransId="{03FB6F8A-2C9D-444E-9786-C612CB494F75}"/>
    <dgm:cxn modelId="{D9F4905E-5FFF-4D82-A101-6D98B2835EC6}" type="presOf" srcId="{3FF56D49-5BC4-4666-BFA1-DF0256CC64B2}" destId="{3F777AFD-8432-4784-8769-650BB758BB84}" srcOrd="0" destOrd="0" presId="urn:microsoft.com/office/officeart/2005/8/layout/pyramid2"/>
    <dgm:cxn modelId="{3421706B-7B8D-40AF-B717-8611B083922D}" srcId="{57718FD6-CDEA-42E1-9733-62B2A077E879}" destId="{3FF56D49-5BC4-4666-BFA1-DF0256CC64B2}" srcOrd="2" destOrd="0" parTransId="{910AE96D-F994-47AB-BB9B-13953E4B2E17}" sibTransId="{35B09597-82CB-4A6E-B8E1-8DC1CE0141BF}"/>
    <dgm:cxn modelId="{2203D154-FB8C-4DC2-9AD6-173F685B62FF}" srcId="{57718FD6-CDEA-42E1-9733-62B2A077E879}" destId="{7AD7A129-A2ED-4A3C-A974-45D0E5ED6150}" srcOrd="1" destOrd="0" parTransId="{7E1DDAB5-F9D7-4DFD-A9FB-34C759A32DB6}" sibTransId="{1A1DCEFC-C6BC-425D-96AB-D42B5FBF6E33}"/>
    <dgm:cxn modelId="{86973758-9FFB-45DC-8F34-FF4EC0C5CEC2}" type="presOf" srcId="{57718FD6-CDEA-42E1-9733-62B2A077E879}" destId="{C38CAF1A-6A3C-4A7F-80D2-8308D4C59817}" srcOrd="0" destOrd="0" presId="urn:microsoft.com/office/officeart/2005/8/layout/pyramid2"/>
    <dgm:cxn modelId="{893F70E9-6CBE-4337-90F5-B9EF5927BB59}" type="presOf" srcId="{C4B82ECF-EF19-4575-A96D-0CF4F6249AE5}" destId="{BD169CEB-FB07-4CCC-B251-29B4D6B33F7D}" srcOrd="0" destOrd="0" presId="urn:microsoft.com/office/officeart/2005/8/layout/pyramid2"/>
    <dgm:cxn modelId="{D6C211CD-79FF-4289-81AE-895EE0508296}" type="presParOf" srcId="{C38CAF1A-6A3C-4A7F-80D2-8308D4C59817}" destId="{5A0F077D-2192-4C78-AF6B-70B770EBB6EB}" srcOrd="0" destOrd="0" presId="urn:microsoft.com/office/officeart/2005/8/layout/pyramid2"/>
    <dgm:cxn modelId="{13FE0015-9CDA-4B49-BF60-B60AB80BDEB8}" type="presParOf" srcId="{C38CAF1A-6A3C-4A7F-80D2-8308D4C59817}" destId="{810D29E6-3D81-4F8D-ACCE-AABDFFBB7665}" srcOrd="1" destOrd="0" presId="urn:microsoft.com/office/officeart/2005/8/layout/pyramid2"/>
    <dgm:cxn modelId="{0E708699-6297-4C77-8F6B-64743D115032}" type="presParOf" srcId="{810D29E6-3D81-4F8D-ACCE-AABDFFBB7665}" destId="{BD169CEB-FB07-4CCC-B251-29B4D6B33F7D}" srcOrd="0" destOrd="0" presId="urn:microsoft.com/office/officeart/2005/8/layout/pyramid2"/>
    <dgm:cxn modelId="{E8846BC2-CFF8-478F-A500-65EEB418BF9A}" type="presParOf" srcId="{810D29E6-3D81-4F8D-ACCE-AABDFFBB7665}" destId="{8F7886E5-71A4-42C8-A6CC-0A9029C49EC0}" srcOrd="1" destOrd="0" presId="urn:microsoft.com/office/officeart/2005/8/layout/pyramid2"/>
    <dgm:cxn modelId="{66427060-E56E-42CD-9B6F-6A12F6C2A2B9}" type="presParOf" srcId="{810D29E6-3D81-4F8D-ACCE-AABDFFBB7665}" destId="{223A2CB7-291C-4637-82D3-3DFEC9162E48}" srcOrd="2" destOrd="0" presId="urn:microsoft.com/office/officeart/2005/8/layout/pyramid2"/>
    <dgm:cxn modelId="{82D5C24F-067E-4351-8F2C-FC7C1F53AE49}" type="presParOf" srcId="{810D29E6-3D81-4F8D-ACCE-AABDFFBB7665}" destId="{985EA757-78B2-4058-B256-6950C339C135}" srcOrd="3" destOrd="0" presId="urn:microsoft.com/office/officeart/2005/8/layout/pyramid2"/>
    <dgm:cxn modelId="{AFF7920B-6FD8-45A0-8010-58F6FF894A8A}" type="presParOf" srcId="{810D29E6-3D81-4F8D-ACCE-AABDFFBB7665}" destId="{3F777AFD-8432-4784-8769-650BB758BB84}" srcOrd="4" destOrd="0" presId="urn:microsoft.com/office/officeart/2005/8/layout/pyramid2"/>
    <dgm:cxn modelId="{5B767A61-9346-4F3E-B141-A6123E777E07}" type="presParOf" srcId="{810D29E6-3D81-4F8D-ACCE-AABDFFBB7665}" destId="{6266AC11-0C54-4C97-9B2E-87C6A26BC7F6}" srcOrd="5" destOrd="0" presId="urn:microsoft.com/office/officeart/2005/8/layout/pyramid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B8868CF9-B528-40BC-85C6-3121D2551A1E}" type="doc">
      <dgm:prSet loTypeId="urn:microsoft.com/office/officeart/2005/8/layout/pyramid2" loCatId="pyramid" qsTypeId="urn:microsoft.com/office/officeart/2005/8/quickstyle/3d2" qsCatId="3D" csTypeId="urn:microsoft.com/office/officeart/2005/8/colors/colorful1" csCatId="colorful" phldr="1"/>
      <dgm:spPr/>
    </dgm:pt>
    <dgm:pt modelId="{C8DF2A10-04BC-41CF-B41C-6CC5CE97915E}">
      <dgm:prSet phldrT="[Texto]" custT="1"/>
      <dgm:spPr/>
      <dgm:t>
        <a:bodyPr/>
        <a:lstStyle/>
        <a:p>
          <a:r>
            <a:rPr lang="pt-BR" sz="1100" b="1" dirty="0">
              <a:latin typeface="Calibri"/>
              <a:cs typeface="Calibri"/>
            </a:rPr>
            <a:t>Estrutura</a:t>
          </a:r>
          <a:endParaRPr lang="pt-BR" sz="1100" dirty="0"/>
        </a:p>
      </dgm:t>
    </dgm:pt>
    <dgm:pt modelId="{7FB37931-CC87-45EF-9ED7-F18DA0956FD3}" type="parTrans" cxnId="{C75B7F77-636C-429F-901F-23A5FCFD6339}">
      <dgm:prSet/>
      <dgm:spPr/>
      <dgm:t>
        <a:bodyPr/>
        <a:lstStyle/>
        <a:p>
          <a:endParaRPr lang="pt-BR"/>
        </a:p>
      </dgm:t>
    </dgm:pt>
    <dgm:pt modelId="{499D85C7-272B-431F-9407-25C91A6EA863}" type="sibTrans" cxnId="{C75B7F77-636C-429F-901F-23A5FCFD6339}">
      <dgm:prSet/>
      <dgm:spPr/>
      <dgm:t>
        <a:bodyPr/>
        <a:lstStyle/>
        <a:p>
          <a:endParaRPr lang="pt-BR"/>
        </a:p>
      </dgm:t>
    </dgm:pt>
    <dgm:pt modelId="{A17D5115-71F4-4140-A139-D2EE53085301}">
      <dgm:prSet phldrT="[Texto]" custT="1"/>
      <dgm:spPr/>
      <dgm:t>
        <a:bodyPr/>
        <a:lstStyle/>
        <a:p>
          <a:r>
            <a:rPr lang="pt-BR" sz="800" b="0" i="0" baseline="0" dirty="0">
              <a:solidFill>
                <a:schemeClr val="tx1"/>
              </a:solidFill>
            </a:rPr>
            <a:t>Tempo médio de referenciamento até disponibilidade da vaga</a:t>
          </a:r>
          <a:endParaRPr lang="pt-BR" sz="800" dirty="0"/>
        </a:p>
      </dgm:t>
    </dgm:pt>
    <dgm:pt modelId="{25B96CCC-A9BE-445F-96BE-5AE0D7F3230E}" type="sibTrans" cxnId="{F60FBB5F-4E37-4394-96D3-272DEE357E98}">
      <dgm:prSet/>
      <dgm:spPr/>
      <dgm:t>
        <a:bodyPr/>
        <a:lstStyle/>
        <a:p>
          <a:endParaRPr lang="pt-BR"/>
        </a:p>
      </dgm:t>
    </dgm:pt>
    <dgm:pt modelId="{B9B4AFBF-858B-441F-A282-E21BCFE341E1}" type="parTrans" cxnId="{F60FBB5F-4E37-4394-96D3-272DEE357E98}">
      <dgm:prSet/>
      <dgm:spPr/>
      <dgm:t>
        <a:bodyPr/>
        <a:lstStyle/>
        <a:p>
          <a:endParaRPr lang="pt-BR"/>
        </a:p>
      </dgm:t>
    </dgm:pt>
    <dgm:pt modelId="{1C8914E1-2E4B-44AD-871F-27A4257231DF}" type="pres">
      <dgm:prSet presAssocID="{B8868CF9-B528-40BC-85C6-3121D2551A1E}" presName="compositeShape" presStyleCnt="0">
        <dgm:presLayoutVars>
          <dgm:dir/>
          <dgm:resizeHandles/>
        </dgm:presLayoutVars>
      </dgm:prSet>
      <dgm:spPr/>
    </dgm:pt>
    <dgm:pt modelId="{F86720F0-C976-4657-8727-18F5E9BB2B30}" type="pres">
      <dgm:prSet presAssocID="{B8868CF9-B528-40BC-85C6-3121D2551A1E}" presName="pyramid" presStyleLbl="node1" presStyleIdx="0" presStyleCnt="1"/>
      <dgm:spPr/>
    </dgm:pt>
    <dgm:pt modelId="{C4A44605-1D07-4F10-9A53-1BC7E458D8C7}" type="pres">
      <dgm:prSet presAssocID="{B8868CF9-B528-40BC-85C6-3121D2551A1E}" presName="theList" presStyleCnt="0"/>
      <dgm:spPr/>
    </dgm:pt>
    <dgm:pt modelId="{FACA4BEB-A0DD-4F4E-A770-150201E4E9F6}" type="pres">
      <dgm:prSet presAssocID="{C8DF2A10-04BC-41CF-B41C-6CC5CE97915E}" presName="aNode" presStyleLbl="fgAcc1" presStyleIdx="0" presStyleCnt="2">
        <dgm:presLayoutVars>
          <dgm:bulletEnabled val="1"/>
        </dgm:presLayoutVars>
      </dgm:prSet>
      <dgm:spPr/>
    </dgm:pt>
    <dgm:pt modelId="{8C9BF2AE-9D91-4D4E-9023-C9829A3EB493}" type="pres">
      <dgm:prSet presAssocID="{C8DF2A10-04BC-41CF-B41C-6CC5CE97915E}" presName="aSpace" presStyleCnt="0"/>
      <dgm:spPr/>
    </dgm:pt>
    <dgm:pt modelId="{7120F3AF-5226-4214-A474-BA183A2DA1E2}" type="pres">
      <dgm:prSet presAssocID="{A17D5115-71F4-4140-A139-D2EE53085301}" presName="aNode" presStyleLbl="fgAcc1" presStyleIdx="1" presStyleCnt="2">
        <dgm:presLayoutVars>
          <dgm:bulletEnabled val="1"/>
        </dgm:presLayoutVars>
      </dgm:prSet>
      <dgm:spPr/>
    </dgm:pt>
    <dgm:pt modelId="{CC09B433-3C41-440E-8B2F-1C220786CD78}" type="pres">
      <dgm:prSet presAssocID="{A17D5115-71F4-4140-A139-D2EE53085301}" presName="aSpace" presStyleCnt="0"/>
      <dgm:spPr/>
    </dgm:pt>
  </dgm:ptLst>
  <dgm:cxnLst>
    <dgm:cxn modelId="{B5467017-0F1E-4DCD-9144-D4CD6BAEB612}" type="presOf" srcId="{A17D5115-71F4-4140-A139-D2EE53085301}" destId="{7120F3AF-5226-4214-A474-BA183A2DA1E2}" srcOrd="0" destOrd="0" presId="urn:microsoft.com/office/officeart/2005/8/layout/pyramid2"/>
    <dgm:cxn modelId="{2951752B-F63E-41E8-AAEF-C8EF1415AA64}" type="presOf" srcId="{B8868CF9-B528-40BC-85C6-3121D2551A1E}" destId="{1C8914E1-2E4B-44AD-871F-27A4257231DF}" srcOrd="0" destOrd="0" presId="urn:microsoft.com/office/officeart/2005/8/layout/pyramid2"/>
    <dgm:cxn modelId="{F60FBB5F-4E37-4394-96D3-272DEE357E98}" srcId="{B8868CF9-B528-40BC-85C6-3121D2551A1E}" destId="{A17D5115-71F4-4140-A139-D2EE53085301}" srcOrd="1" destOrd="0" parTransId="{B9B4AFBF-858B-441F-A282-E21BCFE341E1}" sibTransId="{25B96CCC-A9BE-445F-96BE-5AE0D7F3230E}"/>
    <dgm:cxn modelId="{2BE67446-9F1F-4160-A20B-892FE3BF2593}" type="presOf" srcId="{C8DF2A10-04BC-41CF-B41C-6CC5CE97915E}" destId="{FACA4BEB-A0DD-4F4E-A770-150201E4E9F6}" srcOrd="0" destOrd="0" presId="urn:microsoft.com/office/officeart/2005/8/layout/pyramid2"/>
    <dgm:cxn modelId="{C75B7F77-636C-429F-901F-23A5FCFD6339}" srcId="{B8868CF9-B528-40BC-85C6-3121D2551A1E}" destId="{C8DF2A10-04BC-41CF-B41C-6CC5CE97915E}" srcOrd="0" destOrd="0" parTransId="{7FB37931-CC87-45EF-9ED7-F18DA0956FD3}" sibTransId="{499D85C7-272B-431F-9407-25C91A6EA863}"/>
    <dgm:cxn modelId="{81AF3C0C-15D1-41B6-8B8A-86E1AC297DA7}" type="presParOf" srcId="{1C8914E1-2E4B-44AD-871F-27A4257231DF}" destId="{F86720F0-C976-4657-8727-18F5E9BB2B30}" srcOrd="0" destOrd="0" presId="urn:microsoft.com/office/officeart/2005/8/layout/pyramid2"/>
    <dgm:cxn modelId="{46E2823E-8404-4E44-AB18-296225870E49}" type="presParOf" srcId="{1C8914E1-2E4B-44AD-871F-27A4257231DF}" destId="{C4A44605-1D07-4F10-9A53-1BC7E458D8C7}" srcOrd="1" destOrd="0" presId="urn:microsoft.com/office/officeart/2005/8/layout/pyramid2"/>
    <dgm:cxn modelId="{33CF814B-8B80-4C40-95C1-E3FEA5C3C96E}" type="presParOf" srcId="{C4A44605-1D07-4F10-9A53-1BC7E458D8C7}" destId="{FACA4BEB-A0DD-4F4E-A770-150201E4E9F6}" srcOrd="0" destOrd="0" presId="urn:microsoft.com/office/officeart/2005/8/layout/pyramid2"/>
    <dgm:cxn modelId="{ABCD21B8-2494-4217-B905-15C8F5BFA1CD}" type="presParOf" srcId="{C4A44605-1D07-4F10-9A53-1BC7E458D8C7}" destId="{8C9BF2AE-9D91-4D4E-9023-C9829A3EB493}" srcOrd="1" destOrd="0" presId="urn:microsoft.com/office/officeart/2005/8/layout/pyramid2"/>
    <dgm:cxn modelId="{08923A36-166C-441E-888D-F7690789FC69}" type="presParOf" srcId="{C4A44605-1D07-4F10-9A53-1BC7E458D8C7}" destId="{7120F3AF-5226-4214-A474-BA183A2DA1E2}" srcOrd="2" destOrd="0" presId="urn:microsoft.com/office/officeart/2005/8/layout/pyramid2"/>
    <dgm:cxn modelId="{C5E762F1-DD38-4BC1-92C5-0B16935A93D4}" type="presParOf" srcId="{C4A44605-1D07-4F10-9A53-1BC7E458D8C7}" destId="{CC09B433-3C41-440E-8B2F-1C220786CD78}" srcOrd="3" destOrd="0" presId="urn:microsoft.com/office/officeart/2005/8/layout/pyramid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A8B6A40C-84D1-4C7D-AE4D-9E8650228FF4}" type="doc">
      <dgm:prSet loTypeId="urn:microsoft.com/office/officeart/2005/8/layout/pyramid2" loCatId="pyramid" qsTypeId="urn:microsoft.com/office/officeart/2005/8/quickstyle/3d2" qsCatId="3D" csTypeId="urn:microsoft.com/office/officeart/2005/8/colors/accent3_2" csCatId="accent3" phldr="1"/>
      <dgm:spPr/>
    </dgm:pt>
    <dgm:pt modelId="{DF079191-D514-4068-8E7E-B2A6D0C81420}">
      <dgm:prSet phldrT="[Texto]"/>
      <dgm:spPr/>
      <dgm:t>
        <a:bodyPr/>
        <a:lstStyle/>
        <a:p>
          <a:r>
            <a:rPr lang="pt-BR" dirty="0">
              <a:solidFill>
                <a:schemeClr val="tx1"/>
              </a:solidFill>
            </a:rPr>
            <a:t>Numero de transferências para unidades de agudo</a:t>
          </a:r>
          <a:endParaRPr lang="pt-BR" dirty="0"/>
        </a:p>
      </dgm:t>
    </dgm:pt>
    <dgm:pt modelId="{C82EA055-0C39-4AF5-AD45-F276BB1524CD}" type="parTrans" cxnId="{40745F1A-DA5C-474C-A02D-E2DD66506561}">
      <dgm:prSet/>
      <dgm:spPr/>
      <dgm:t>
        <a:bodyPr/>
        <a:lstStyle/>
        <a:p>
          <a:endParaRPr lang="pt-BR"/>
        </a:p>
      </dgm:t>
    </dgm:pt>
    <dgm:pt modelId="{5DB01B24-E2CE-4332-B337-4CCE004C4219}" type="sibTrans" cxnId="{40745F1A-DA5C-474C-A02D-E2DD66506561}">
      <dgm:prSet/>
      <dgm:spPr/>
      <dgm:t>
        <a:bodyPr/>
        <a:lstStyle/>
        <a:p>
          <a:endParaRPr lang="pt-BR"/>
        </a:p>
      </dgm:t>
    </dgm:pt>
    <dgm:pt modelId="{75DB04D7-8F5C-4381-9B63-AB00CDB16EE3}">
      <dgm:prSet phldrT="[Texto]"/>
      <dgm:spPr/>
      <dgm:t>
        <a:bodyPr/>
        <a:lstStyle/>
        <a:p>
          <a:r>
            <a:rPr lang="pt-BR" b="1" dirty="0">
              <a:latin typeface="Calibri"/>
              <a:cs typeface="Calibri"/>
            </a:rPr>
            <a:t>Taxa de Mortalidade</a:t>
          </a:r>
          <a:endParaRPr lang="pt-BR" dirty="0"/>
        </a:p>
      </dgm:t>
    </dgm:pt>
    <dgm:pt modelId="{98CFF921-47AD-4EA2-84BB-2A9226DFD112}" type="parTrans" cxnId="{448C2E36-BA94-4C28-9CCC-3FCEDBBA76F2}">
      <dgm:prSet/>
      <dgm:spPr/>
      <dgm:t>
        <a:bodyPr/>
        <a:lstStyle/>
        <a:p>
          <a:endParaRPr lang="pt-BR"/>
        </a:p>
      </dgm:t>
    </dgm:pt>
    <dgm:pt modelId="{BB479584-7DDE-4563-850C-1492FB22E6A5}" type="sibTrans" cxnId="{448C2E36-BA94-4C28-9CCC-3FCEDBBA76F2}">
      <dgm:prSet/>
      <dgm:spPr/>
      <dgm:t>
        <a:bodyPr/>
        <a:lstStyle/>
        <a:p>
          <a:endParaRPr lang="pt-BR"/>
        </a:p>
      </dgm:t>
    </dgm:pt>
    <dgm:pt modelId="{10E4F1AD-D42F-49F3-AF58-53CA68790976}" type="pres">
      <dgm:prSet presAssocID="{A8B6A40C-84D1-4C7D-AE4D-9E8650228FF4}" presName="compositeShape" presStyleCnt="0">
        <dgm:presLayoutVars>
          <dgm:dir/>
          <dgm:resizeHandles/>
        </dgm:presLayoutVars>
      </dgm:prSet>
      <dgm:spPr/>
    </dgm:pt>
    <dgm:pt modelId="{CAC03508-0172-4975-B68C-1FDB0EEA8E20}" type="pres">
      <dgm:prSet presAssocID="{A8B6A40C-84D1-4C7D-AE4D-9E8650228FF4}" presName="pyramid" presStyleLbl="node1" presStyleIdx="0" presStyleCnt="1" custLinFactNeighborX="1761" custLinFactNeighborY="-3039"/>
      <dgm:spPr>
        <a:solidFill>
          <a:schemeClr val="accent4">
            <a:lumMod val="60000"/>
            <a:lumOff val="40000"/>
          </a:schemeClr>
        </a:solidFill>
      </dgm:spPr>
    </dgm:pt>
    <dgm:pt modelId="{18CCCAB0-744C-44BA-B26A-4C31F20CAC27}" type="pres">
      <dgm:prSet presAssocID="{A8B6A40C-84D1-4C7D-AE4D-9E8650228FF4}" presName="theList" presStyleCnt="0"/>
      <dgm:spPr/>
    </dgm:pt>
    <dgm:pt modelId="{68AA893B-1313-4CE4-898F-B14968AD8140}" type="pres">
      <dgm:prSet presAssocID="{DF079191-D514-4068-8E7E-B2A6D0C81420}" presName="aNode" presStyleLbl="fgAcc1" presStyleIdx="0" presStyleCnt="2">
        <dgm:presLayoutVars>
          <dgm:bulletEnabled val="1"/>
        </dgm:presLayoutVars>
      </dgm:prSet>
      <dgm:spPr/>
    </dgm:pt>
    <dgm:pt modelId="{7E3DCE00-8076-4580-BAB9-94289C06BE22}" type="pres">
      <dgm:prSet presAssocID="{DF079191-D514-4068-8E7E-B2A6D0C81420}" presName="aSpace" presStyleCnt="0"/>
      <dgm:spPr/>
    </dgm:pt>
    <dgm:pt modelId="{4AA71749-8245-43B9-8F74-41CE53837488}" type="pres">
      <dgm:prSet presAssocID="{75DB04D7-8F5C-4381-9B63-AB00CDB16EE3}" presName="aNode" presStyleLbl="fgAcc1" presStyleIdx="1" presStyleCnt="2">
        <dgm:presLayoutVars>
          <dgm:bulletEnabled val="1"/>
        </dgm:presLayoutVars>
      </dgm:prSet>
      <dgm:spPr/>
    </dgm:pt>
    <dgm:pt modelId="{004402EC-ECB2-4C14-9333-45B915038828}" type="pres">
      <dgm:prSet presAssocID="{75DB04D7-8F5C-4381-9B63-AB00CDB16EE3}" presName="aSpace" presStyleCnt="0"/>
      <dgm:spPr/>
    </dgm:pt>
  </dgm:ptLst>
  <dgm:cxnLst>
    <dgm:cxn modelId="{4BC49C01-877E-4259-9879-18A6EDF86C96}" type="presOf" srcId="{A8B6A40C-84D1-4C7D-AE4D-9E8650228FF4}" destId="{10E4F1AD-D42F-49F3-AF58-53CA68790976}" srcOrd="0" destOrd="0" presId="urn:microsoft.com/office/officeart/2005/8/layout/pyramid2"/>
    <dgm:cxn modelId="{40745F1A-DA5C-474C-A02D-E2DD66506561}" srcId="{A8B6A40C-84D1-4C7D-AE4D-9E8650228FF4}" destId="{DF079191-D514-4068-8E7E-B2A6D0C81420}" srcOrd="0" destOrd="0" parTransId="{C82EA055-0C39-4AF5-AD45-F276BB1524CD}" sibTransId="{5DB01B24-E2CE-4332-B337-4CCE004C4219}"/>
    <dgm:cxn modelId="{448C2E36-BA94-4C28-9CCC-3FCEDBBA76F2}" srcId="{A8B6A40C-84D1-4C7D-AE4D-9E8650228FF4}" destId="{75DB04D7-8F5C-4381-9B63-AB00CDB16EE3}" srcOrd="1" destOrd="0" parTransId="{98CFF921-47AD-4EA2-84BB-2A9226DFD112}" sibTransId="{BB479584-7DDE-4563-850C-1492FB22E6A5}"/>
    <dgm:cxn modelId="{3BB3336C-CB98-498F-A035-F9249EFD26F8}" type="presOf" srcId="{75DB04D7-8F5C-4381-9B63-AB00CDB16EE3}" destId="{4AA71749-8245-43B9-8F74-41CE53837488}" srcOrd="0" destOrd="0" presId="urn:microsoft.com/office/officeart/2005/8/layout/pyramid2"/>
    <dgm:cxn modelId="{03E70BA4-58B0-43D0-8E09-7199DA95CDB0}" type="presOf" srcId="{DF079191-D514-4068-8E7E-B2A6D0C81420}" destId="{68AA893B-1313-4CE4-898F-B14968AD8140}" srcOrd="0" destOrd="0" presId="urn:microsoft.com/office/officeart/2005/8/layout/pyramid2"/>
    <dgm:cxn modelId="{05DFEF78-1A3C-4ED1-AFE7-30456C643F93}" type="presParOf" srcId="{10E4F1AD-D42F-49F3-AF58-53CA68790976}" destId="{CAC03508-0172-4975-B68C-1FDB0EEA8E20}" srcOrd="0" destOrd="0" presId="urn:microsoft.com/office/officeart/2005/8/layout/pyramid2"/>
    <dgm:cxn modelId="{49D32B0E-5F81-44B6-B5F7-DF68FCB4768D}" type="presParOf" srcId="{10E4F1AD-D42F-49F3-AF58-53CA68790976}" destId="{18CCCAB0-744C-44BA-B26A-4C31F20CAC27}" srcOrd="1" destOrd="0" presId="urn:microsoft.com/office/officeart/2005/8/layout/pyramid2"/>
    <dgm:cxn modelId="{0300D18B-E11E-4F7C-B872-C48C2D20404E}" type="presParOf" srcId="{18CCCAB0-744C-44BA-B26A-4C31F20CAC27}" destId="{68AA893B-1313-4CE4-898F-B14968AD8140}" srcOrd="0" destOrd="0" presId="urn:microsoft.com/office/officeart/2005/8/layout/pyramid2"/>
    <dgm:cxn modelId="{BE6BD799-648F-428C-8916-7267F83EA25E}" type="presParOf" srcId="{18CCCAB0-744C-44BA-B26A-4C31F20CAC27}" destId="{7E3DCE00-8076-4580-BAB9-94289C06BE22}" srcOrd="1" destOrd="0" presId="urn:microsoft.com/office/officeart/2005/8/layout/pyramid2"/>
    <dgm:cxn modelId="{FE9F6F08-79A5-4319-BB0E-A3EF3D8E2BBD}" type="presParOf" srcId="{18CCCAB0-744C-44BA-B26A-4C31F20CAC27}" destId="{4AA71749-8245-43B9-8F74-41CE53837488}" srcOrd="2" destOrd="0" presId="urn:microsoft.com/office/officeart/2005/8/layout/pyramid2"/>
    <dgm:cxn modelId="{504CA5AF-02BC-4221-A74B-0D71E778C8D5}" type="presParOf" srcId="{18CCCAB0-744C-44BA-B26A-4C31F20CAC27}" destId="{004402EC-ECB2-4C14-9333-45B915038828}" srcOrd="3" destOrd="0" presId="urn:microsoft.com/office/officeart/2005/8/layout/pyramid2"/>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4C0C0952-CA31-4E2B-9470-44A9DEFA5634}" type="doc">
      <dgm:prSet loTypeId="urn:microsoft.com/office/officeart/2005/8/layout/pyramid2" loCatId="pyramid" qsTypeId="urn:microsoft.com/office/officeart/2005/8/quickstyle/3d2" qsCatId="3D" csTypeId="urn:microsoft.com/office/officeart/2005/8/colors/accent1_2" csCatId="accent1" phldr="1"/>
      <dgm:spPr/>
    </dgm:pt>
    <dgm:pt modelId="{082723FC-1807-495F-9D28-F229F64413B4}">
      <dgm:prSet phldrT="[Texto]"/>
      <dgm:spPr/>
      <dgm:t>
        <a:bodyPr/>
        <a:lstStyle/>
        <a:p>
          <a:r>
            <a:rPr lang="pt-BR" dirty="0">
              <a:solidFill>
                <a:schemeClr val="tx1"/>
              </a:solidFill>
            </a:rPr>
            <a:t>Numero de protocolos elaborados </a:t>
          </a:r>
          <a:endParaRPr lang="pt-BR" dirty="0"/>
        </a:p>
      </dgm:t>
    </dgm:pt>
    <dgm:pt modelId="{3DE8FF7D-0D21-4C94-9F27-A601D6D87664}" type="parTrans" cxnId="{D44E05C1-F01A-42BC-8E3A-2934061F4EB0}">
      <dgm:prSet/>
      <dgm:spPr/>
      <dgm:t>
        <a:bodyPr/>
        <a:lstStyle/>
        <a:p>
          <a:endParaRPr lang="pt-BR"/>
        </a:p>
      </dgm:t>
    </dgm:pt>
    <dgm:pt modelId="{54F77041-7599-4243-AB7A-001D767D054E}" type="sibTrans" cxnId="{D44E05C1-F01A-42BC-8E3A-2934061F4EB0}">
      <dgm:prSet/>
      <dgm:spPr/>
      <dgm:t>
        <a:bodyPr/>
        <a:lstStyle/>
        <a:p>
          <a:endParaRPr lang="pt-BR"/>
        </a:p>
      </dgm:t>
    </dgm:pt>
    <dgm:pt modelId="{9309478A-AD03-46B0-B6A8-315D342E3CFF}">
      <dgm:prSet phldrT="[Texto]"/>
      <dgm:spPr/>
      <dgm:t>
        <a:bodyPr/>
        <a:lstStyle/>
        <a:p>
          <a:r>
            <a:rPr lang="pt-BR" dirty="0">
              <a:solidFill>
                <a:schemeClr val="tx1"/>
              </a:solidFill>
            </a:rPr>
            <a:t>Numero de protocolos Implementados </a:t>
          </a:r>
          <a:endParaRPr lang="pt-BR" dirty="0"/>
        </a:p>
      </dgm:t>
    </dgm:pt>
    <dgm:pt modelId="{1C11CAAE-1853-4DFF-A3FD-5D2F7D83D0F8}" type="parTrans" cxnId="{D372A4D8-D2F6-46C2-886B-174970ED6720}">
      <dgm:prSet/>
      <dgm:spPr/>
      <dgm:t>
        <a:bodyPr/>
        <a:lstStyle/>
        <a:p>
          <a:endParaRPr lang="pt-BR"/>
        </a:p>
      </dgm:t>
    </dgm:pt>
    <dgm:pt modelId="{202D044C-5917-4598-8F40-1DA34DE92B83}" type="sibTrans" cxnId="{D372A4D8-D2F6-46C2-886B-174970ED6720}">
      <dgm:prSet/>
      <dgm:spPr/>
      <dgm:t>
        <a:bodyPr/>
        <a:lstStyle/>
        <a:p>
          <a:endParaRPr lang="pt-BR"/>
        </a:p>
      </dgm:t>
    </dgm:pt>
    <dgm:pt modelId="{F223DBC9-2539-47F8-8514-D8381F81C3F9}" type="pres">
      <dgm:prSet presAssocID="{4C0C0952-CA31-4E2B-9470-44A9DEFA5634}" presName="compositeShape" presStyleCnt="0">
        <dgm:presLayoutVars>
          <dgm:dir/>
          <dgm:resizeHandles/>
        </dgm:presLayoutVars>
      </dgm:prSet>
      <dgm:spPr/>
    </dgm:pt>
    <dgm:pt modelId="{492106C8-A8EA-4154-9F59-BE8A10972190}" type="pres">
      <dgm:prSet presAssocID="{4C0C0952-CA31-4E2B-9470-44A9DEFA5634}" presName="pyramid" presStyleLbl="node1" presStyleIdx="0" presStyleCnt="1"/>
      <dgm:spPr/>
    </dgm:pt>
    <dgm:pt modelId="{E27B1D32-5EAC-4730-9B3F-C12A00CD0E58}" type="pres">
      <dgm:prSet presAssocID="{4C0C0952-CA31-4E2B-9470-44A9DEFA5634}" presName="theList" presStyleCnt="0"/>
      <dgm:spPr/>
    </dgm:pt>
    <dgm:pt modelId="{BAEADB48-F561-4FD4-B0C2-06690D1EFEA1}" type="pres">
      <dgm:prSet presAssocID="{082723FC-1807-495F-9D28-F229F64413B4}" presName="aNode" presStyleLbl="fgAcc1" presStyleIdx="0" presStyleCnt="2">
        <dgm:presLayoutVars>
          <dgm:bulletEnabled val="1"/>
        </dgm:presLayoutVars>
      </dgm:prSet>
      <dgm:spPr/>
    </dgm:pt>
    <dgm:pt modelId="{E13CD19C-82D5-4382-92A3-473CE133F97B}" type="pres">
      <dgm:prSet presAssocID="{082723FC-1807-495F-9D28-F229F64413B4}" presName="aSpace" presStyleCnt="0"/>
      <dgm:spPr/>
    </dgm:pt>
    <dgm:pt modelId="{8BA8ADD2-D234-487A-9FC0-66A6BE6E5986}" type="pres">
      <dgm:prSet presAssocID="{9309478A-AD03-46B0-B6A8-315D342E3CFF}" presName="aNode" presStyleLbl="fgAcc1" presStyleIdx="1" presStyleCnt="2">
        <dgm:presLayoutVars>
          <dgm:bulletEnabled val="1"/>
        </dgm:presLayoutVars>
      </dgm:prSet>
      <dgm:spPr/>
    </dgm:pt>
    <dgm:pt modelId="{BB58A743-3F55-4304-AECE-2B1436E84914}" type="pres">
      <dgm:prSet presAssocID="{9309478A-AD03-46B0-B6A8-315D342E3CFF}" presName="aSpace" presStyleCnt="0"/>
      <dgm:spPr/>
    </dgm:pt>
  </dgm:ptLst>
  <dgm:cxnLst>
    <dgm:cxn modelId="{A83D0B77-0B4F-4478-BBBD-53E247945847}" type="presOf" srcId="{082723FC-1807-495F-9D28-F229F64413B4}" destId="{BAEADB48-F561-4FD4-B0C2-06690D1EFEA1}" srcOrd="0" destOrd="0" presId="urn:microsoft.com/office/officeart/2005/8/layout/pyramid2"/>
    <dgm:cxn modelId="{40D7B37B-AC1F-416D-B460-3DF3B0B2F5ED}" type="presOf" srcId="{9309478A-AD03-46B0-B6A8-315D342E3CFF}" destId="{8BA8ADD2-D234-487A-9FC0-66A6BE6E5986}" srcOrd="0" destOrd="0" presId="urn:microsoft.com/office/officeart/2005/8/layout/pyramid2"/>
    <dgm:cxn modelId="{3CAFCCB6-CD03-44B8-8ADF-A7BA79C4DB2A}" type="presOf" srcId="{4C0C0952-CA31-4E2B-9470-44A9DEFA5634}" destId="{F223DBC9-2539-47F8-8514-D8381F81C3F9}" srcOrd="0" destOrd="0" presId="urn:microsoft.com/office/officeart/2005/8/layout/pyramid2"/>
    <dgm:cxn modelId="{D44E05C1-F01A-42BC-8E3A-2934061F4EB0}" srcId="{4C0C0952-CA31-4E2B-9470-44A9DEFA5634}" destId="{082723FC-1807-495F-9D28-F229F64413B4}" srcOrd="0" destOrd="0" parTransId="{3DE8FF7D-0D21-4C94-9F27-A601D6D87664}" sibTransId="{54F77041-7599-4243-AB7A-001D767D054E}"/>
    <dgm:cxn modelId="{D372A4D8-D2F6-46C2-886B-174970ED6720}" srcId="{4C0C0952-CA31-4E2B-9470-44A9DEFA5634}" destId="{9309478A-AD03-46B0-B6A8-315D342E3CFF}" srcOrd="1" destOrd="0" parTransId="{1C11CAAE-1853-4DFF-A3FD-5D2F7D83D0F8}" sibTransId="{202D044C-5917-4598-8F40-1DA34DE92B83}"/>
    <dgm:cxn modelId="{8E1CF72A-4CBE-4108-A2B6-676EBD2ADE62}" type="presParOf" srcId="{F223DBC9-2539-47F8-8514-D8381F81C3F9}" destId="{492106C8-A8EA-4154-9F59-BE8A10972190}" srcOrd="0" destOrd="0" presId="urn:microsoft.com/office/officeart/2005/8/layout/pyramid2"/>
    <dgm:cxn modelId="{685239DE-3683-474F-B907-2415B507A5EA}" type="presParOf" srcId="{F223DBC9-2539-47F8-8514-D8381F81C3F9}" destId="{E27B1D32-5EAC-4730-9B3F-C12A00CD0E58}" srcOrd="1" destOrd="0" presId="urn:microsoft.com/office/officeart/2005/8/layout/pyramid2"/>
    <dgm:cxn modelId="{F1988628-D5DC-426C-AE47-6BD84B9E029B}" type="presParOf" srcId="{E27B1D32-5EAC-4730-9B3F-C12A00CD0E58}" destId="{BAEADB48-F561-4FD4-B0C2-06690D1EFEA1}" srcOrd="0" destOrd="0" presId="urn:microsoft.com/office/officeart/2005/8/layout/pyramid2"/>
    <dgm:cxn modelId="{F356F2F1-0261-421E-B281-01536D3E17F4}" type="presParOf" srcId="{E27B1D32-5EAC-4730-9B3F-C12A00CD0E58}" destId="{E13CD19C-82D5-4382-92A3-473CE133F97B}" srcOrd="1" destOrd="0" presId="urn:microsoft.com/office/officeart/2005/8/layout/pyramid2"/>
    <dgm:cxn modelId="{398E38C7-B547-4202-95BF-E4C0CA9A7D33}" type="presParOf" srcId="{E27B1D32-5EAC-4730-9B3F-C12A00CD0E58}" destId="{8BA8ADD2-D234-487A-9FC0-66A6BE6E5986}" srcOrd="2" destOrd="0" presId="urn:microsoft.com/office/officeart/2005/8/layout/pyramid2"/>
    <dgm:cxn modelId="{9A2D3BC5-8510-4A37-AA71-727DB6AEC16C}" type="presParOf" srcId="{E27B1D32-5EAC-4730-9B3F-C12A00CD0E58}" destId="{BB58A743-3F55-4304-AECE-2B1436E84914}" srcOrd="3" destOrd="0" presId="urn:microsoft.com/office/officeart/2005/8/layout/pyramid2"/>
  </dgm:cxnLst>
  <dgm:bg/>
  <dgm:whole/>
  <dgm:extLst>
    <a:ext uri="http://schemas.microsoft.com/office/drawing/2008/diagram">
      <dsp:dataModelExt xmlns:dsp="http://schemas.microsoft.com/office/drawing/2008/diagram" relId="rId2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D4AD90A1-FF30-44DF-B2C4-2B587F3193BF}" type="doc">
      <dgm:prSet loTypeId="urn:microsoft.com/office/officeart/2005/8/layout/venn3" loCatId="relationship" qsTypeId="urn:microsoft.com/office/officeart/2005/8/quickstyle/3d2" qsCatId="3D" csTypeId="urn:microsoft.com/office/officeart/2005/8/colors/colorful1" csCatId="colorful" phldr="1"/>
      <dgm:spPr/>
      <dgm:t>
        <a:bodyPr/>
        <a:lstStyle/>
        <a:p>
          <a:endParaRPr lang="pt-BR"/>
        </a:p>
      </dgm:t>
    </dgm:pt>
    <dgm:pt modelId="{79983DDE-8E56-43E1-AB3D-7B03041183FB}">
      <dgm:prSet phldrT="[Texto]"/>
      <dgm:spPr/>
      <dgm:t>
        <a:bodyPr/>
        <a:lstStyle/>
        <a:p>
          <a:r>
            <a:rPr lang="pt-BR" dirty="0"/>
            <a:t>Estrutura</a:t>
          </a:r>
        </a:p>
      </dgm:t>
    </dgm:pt>
    <dgm:pt modelId="{4D40DABE-A5F9-4594-8022-5B8AF2B5669A}" type="parTrans" cxnId="{85042E04-A84B-4ECA-9488-BF4C62FFDDD5}">
      <dgm:prSet/>
      <dgm:spPr/>
      <dgm:t>
        <a:bodyPr/>
        <a:lstStyle/>
        <a:p>
          <a:endParaRPr lang="pt-BR"/>
        </a:p>
      </dgm:t>
    </dgm:pt>
    <dgm:pt modelId="{717B3294-20E2-42D4-B500-3242D5C71A15}" type="sibTrans" cxnId="{85042E04-A84B-4ECA-9488-BF4C62FFDDD5}">
      <dgm:prSet/>
      <dgm:spPr/>
      <dgm:t>
        <a:bodyPr/>
        <a:lstStyle/>
        <a:p>
          <a:endParaRPr lang="pt-BR"/>
        </a:p>
      </dgm:t>
    </dgm:pt>
    <dgm:pt modelId="{BB3C81E9-92D8-4D83-A200-558A89F46263}">
      <dgm:prSet phldrT="[Texto]"/>
      <dgm:spPr/>
      <dgm:t>
        <a:bodyPr/>
        <a:lstStyle/>
        <a:p>
          <a:r>
            <a:rPr lang="pt-BR" dirty="0"/>
            <a:t>Eficiência</a:t>
          </a:r>
        </a:p>
      </dgm:t>
    </dgm:pt>
    <dgm:pt modelId="{001DD4A3-3201-49A9-99DC-2D85FC696F61}" type="parTrans" cxnId="{88824981-7573-4234-9736-5142C93D5695}">
      <dgm:prSet/>
      <dgm:spPr/>
      <dgm:t>
        <a:bodyPr/>
        <a:lstStyle/>
        <a:p>
          <a:endParaRPr lang="pt-BR"/>
        </a:p>
      </dgm:t>
    </dgm:pt>
    <dgm:pt modelId="{47136E68-F4DA-411F-9420-AA7ED2DB1758}" type="sibTrans" cxnId="{88824981-7573-4234-9736-5142C93D5695}">
      <dgm:prSet/>
      <dgm:spPr/>
      <dgm:t>
        <a:bodyPr/>
        <a:lstStyle/>
        <a:p>
          <a:endParaRPr lang="pt-BR"/>
        </a:p>
      </dgm:t>
    </dgm:pt>
    <dgm:pt modelId="{0CE06AA2-C2D4-4C43-BE49-B5E0A4BFBB10}">
      <dgm:prSet phldrT="[Texto]"/>
      <dgm:spPr/>
      <dgm:t>
        <a:bodyPr/>
        <a:lstStyle/>
        <a:p>
          <a:r>
            <a:rPr lang="pt-BR" dirty="0"/>
            <a:t>Efetividade</a:t>
          </a:r>
        </a:p>
      </dgm:t>
    </dgm:pt>
    <dgm:pt modelId="{4A34F141-F9E1-46F4-AACE-7CD5B43AEB6D}" type="parTrans" cxnId="{710E7573-ABB1-424E-98B4-C71AE33CF21B}">
      <dgm:prSet/>
      <dgm:spPr/>
      <dgm:t>
        <a:bodyPr/>
        <a:lstStyle/>
        <a:p>
          <a:endParaRPr lang="pt-BR"/>
        </a:p>
      </dgm:t>
    </dgm:pt>
    <dgm:pt modelId="{8FF1133C-C66D-4CFD-A00D-E01160252EA8}" type="sibTrans" cxnId="{710E7573-ABB1-424E-98B4-C71AE33CF21B}">
      <dgm:prSet/>
      <dgm:spPr/>
      <dgm:t>
        <a:bodyPr/>
        <a:lstStyle/>
        <a:p>
          <a:endParaRPr lang="pt-BR"/>
        </a:p>
      </dgm:t>
    </dgm:pt>
    <dgm:pt modelId="{3C008827-FC73-412F-B571-EE81D7080E78}">
      <dgm:prSet phldrT="[Texto]"/>
      <dgm:spPr/>
      <dgm:t>
        <a:bodyPr/>
        <a:lstStyle/>
        <a:p>
          <a:r>
            <a:rPr lang="pt-BR" dirty="0"/>
            <a:t>Eficácia</a:t>
          </a:r>
        </a:p>
      </dgm:t>
    </dgm:pt>
    <dgm:pt modelId="{ED47CD2C-FF95-430E-9C22-9C9091A083E4}" type="parTrans" cxnId="{19C178CB-3A7D-4503-B305-8D8F6140BD7A}">
      <dgm:prSet/>
      <dgm:spPr/>
      <dgm:t>
        <a:bodyPr/>
        <a:lstStyle/>
        <a:p>
          <a:endParaRPr lang="pt-BR"/>
        </a:p>
      </dgm:t>
    </dgm:pt>
    <dgm:pt modelId="{A4E86B62-9320-41E7-BE5C-35AEEBC65429}" type="sibTrans" cxnId="{19C178CB-3A7D-4503-B305-8D8F6140BD7A}">
      <dgm:prSet/>
      <dgm:spPr/>
      <dgm:t>
        <a:bodyPr/>
        <a:lstStyle/>
        <a:p>
          <a:endParaRPr lang="pt-BR"/>
        </a:p>
      </dgm:t>
    </dgm:pt>
    <dgm:pt modelId="{5330F228-DD97-4A81-9095-C938D2D724EF}" type="pres">
      <dgm:prSet presAssocID="{D4AD90A1-FF30-44DF-B2C4-2B587F3193BF}" presName="Name0" presStyleCnt="0">
        <dgm:presLayoutVars>
          <dgm:dir/>
          <dgm:resizeHandles val="exact"/>
        </dgm:presLayoutVars>
      </dgm:prSet>
      <dgm:spPr/>
    </dgm:pt>
    <dgm:pt modelId="{DC2FA5CE-3B2D-4D3A-BE59-E9746AE093CF}" type="pres">
      <dgm:prSet presAssocID="{79983DDE-8E56-43E1-AB3D-7B03041183FB}" presName="Name5" presStyleLbl="vennNode1" presStyleIdx="0" presStyleCnt="4">
        <dgm:presLayoutVars>
          <dgm:bulletEnabled val="1"/>
        </dgm:presLayoutVars>
      </dgm:prSet>
      <dgm:spPr/>
    </dgm:pt>
    <dgm:pt modelId="{23CB8930-0C35-49F9-A8CE-4F6E2C4D06A1}" type="pres">
      <dgm:prSet presAssocID="{717B3294-20E2-42D4-B500-3242D5C71A15}" presName="space" presStyleCnt="0"/>
      <dgm:spPr/>
    </dgm:pt>
    <dgm:pt modelId="{F75EDCFB-29F9-450C-973F-9ECAC0209B86}" type="pres">
      <dgm:prSet presAssocID="{BB3C81E9-92D8-4D83-A200-558A89F46263}" presName="Name5" presStyleLbl="vennNode1" presStyleIdx="1" presStyleCnt="4">
        <dgm:presLayoutVars>
          <dgm:bulletEnabled val="1"/>
        </dgm:presLayoutVars>
      </dgm:prSet>
      <dgm:spPr/>
    </dgm:pt>
    <dgm:pt modelId="{18EA92C5-9EF1-4EDE-BAE0-314AA7756947}" type="pres">
      <dgm:prSet presAssocID="{47136E68-F4DA-411F-9420-AA7ED2DB1758}" presName="space" presStyleCnt="0"/>
      <dgm:spPr/>
    </dgm:pt>
    <dgm:pt modelId="{CB96D3BC-51DD-4626-8D29-8F68071C5426}" type="pres">
      <dgm:prSet presAssocID="{0CE06AA2-C2D4-4C43-BE49-B5E0A4BFBB10}" presName="Name5" presStyleLbl="vennNode1" presStyleIdx="2" presStyleCnt="4">
        <dgm:presLayoutVars>
          <dgm:bulletEnabled val="1"/>
        </dgm:presLayoutVars>
      </dgm:prSet>
      <dgm:spPr/>
    </dgm:pt>
    <dgm:pt modelId="{E2B5EE52-110C-4451-A0CB-0F1AF198FB2A}" type="pres">
      <dgm:prSet presAssocID="{8FF1133C-C66D-4CFD-A00D-E01160252EA8}" presName="space" presStyleCnt="0"/>
      <dgm:spPr/>
    </dgm:pt>
    <dgm:pt modelId="{6B6E6A61-930F-4BFF-B506-008F371115AF}" type="pres">
      <dgm:prSet presAssocID="{3C008827-FC73-412F-B571-EE81D7080E78}" presName="Name5" presStyleLbl="vennNode1" presStyleIdx="3" presStyleCnt="4">
        <dgm:presLayoutVars>
          <dgm:bulletEnabled val="1"/>
        </dgm:presLayoutVars>
      </dgm:prSet>
      <dgm:spPr/>
    </dgm:pt>
  </dgm:ptLst>
  <dgm:cxnLst>
    <dgm:cxn modelId="{85042E04-A84B-4ECA-9488-BF4C62FFDDD5}" srcId="{D4AD90A1-FF30-44DF-B2C4-2B587F3193BF}" destId="{79983DDE-8E56-43E1-AB3D-7B03041183FB}" srcOrd="0" destOrd="0" parTransId="{4D40DABE-A5F9-4594-8022-5B8AF2B5669A}" sibTransId="{717B3294-20E2-42D4-B500-3242D5C71A15}"/>
    <dgm:cxn modelId="{723FC719-3603-4BBC-8257-194526E15DC4}" type="presOf" srcId="{BB3C81E9-92D8-4D83-A200-558A89F46263}" destId="{F75EDCFB-29F9-450C-973F-9ECAC0209B86}" srcOrd="0" destOrd="0" presId="urn:microsoft.com/office/officeart/2005/8/layout/venn3"/>
    <dgm:cxn modelId="{710E7573-ABB1-424E-98B4-C71AE33CF21B}" srcId="{D4AD90A1-FF30-44DF-B2C4-2B587F3193BF}" destId="{0CE06AA2-C2D4-4C43-BE49-B5E0A4BFBB10}" srcOrd="2" destOrd="0" parTransId="{4A34F141-F9E1-46F4-AACE-7CD5B43AEB6D}" sibTransId="{8FF1133C-C66D-4CFD-A00D-E01160252EA8}"/>
    <dgm:cxn modelId="{B453DE54-2C9C-4ADF-869D-DDA40D45D603}" type="presOf" srcId="{3C008827-FC73-412F-B571-EE81D7080E78}" destId="{6B6E6A61-930F-4BFF-B506-008F371115AF}" srcOrd="0" destOrd="0" presId="urn:microsoft.com/office/officeart/2005/8/layout/venn3"/>
    <dgm:cxn modelId="{88824981-7573-4234-9736-5142C93D5695}" srcId="{D4AD90A1-FF30-44DF-B2C4-2B587F3193BF}" destId="{BB3C81E9-92D8-4D83-A200-558A89F46263}" srcOrd="1" destOrd="0" parTransId="{001DD4A3-3201-49A9-99DC-2D85FC696F61}" sibTransId="{47136E68-F4DA-411F-9420-AA7ED2DB1758}"/>
    <dgm:cxn modelId="{60DB9AA6-EF04-432D-9533-62C8EC1A2806}" type="presOf" srcId="{79983DDE-8E56-43E1-AB3D-7B03041183FB}" destId="{DC2FA5CE-3B2D-4D3A-BE59-E9746AE093CF}" srcOrd="0" destOrd="0" presId="urn:microsoft.com/office/officeart/2005/8/layout/venn3"/>
    <dgm:cxn modelId="{19C178CB-3A7D-4503-B305-8D8F6140BD7A}" srcId="{D4AD90A1-FF30-44DF-B2C4-2B587F3193BF}" destId="{3C008827-FC73-412F-B571-EE81D7080E78}" srcOrd="3" destOrd="0" parTransId="{ED47CD2C-FF95-430E-9C22-9C9091A083E4}" sibTransId="{A4E86B62-9320-41E7-BE5C-35AEEBC65429}"/>
    <dgm:cxn modelId="{832DC8D6-49A0-426E-B146-646EF7661A2D}" type="presOf" srcId="{0CE06AA2-C2D4-4C43-BE49-B5E0A4BFBB10}" destId="{CB96D3BC-51DD-4626-8D29-8F68071C5426}" srcOrd="0" destOrd="0" presId="urn:microsoft.com/office/officeart/2005/8/layout/venn3"/>
    <dgm:cxn modelId="{321587E7-6F8B-407B-B43C-BEA9D5CF8AA0}" type="presOf" srcId="{D4AD90A1-FF30-44DF-B2C4-2B587F3193BF}" destId="{5330F228-DD97-4A81-9095-C938D2D724EF}" srcOrd="0" destOrd="0" presId="urn:microsoft.com/office/officeart/2005/8/layout/venn3"/>
    <dgm:cxn modelId="{B9620B09-0464-49C6-B514-7BCEF158F6DE}" type="presParOf" srcId="{5330F228-DD97-4A81-9095-C938D2D724EF}" destId="{DC2FA5CE-3B2D-4D3A-BE59-E9746AE093CF}" srcOrd="0" destOrd="0" presId="urn:microsoft.com/office/officeart/2005/8/layout/venn3"/>
    <dgm:cxn modelId="{9F607B37-77D8-4BD3-BFD4-3C2C89E42D0A}" type="presParOf" srcId="{5330F228-DD97-4A81-9095-C938D2D724EF}" destId="{23CB8930-0C35-49F9-A8CE-4F6E2C4D06A1}" srcOrd="1" destOrd="0" presId="urn:microsoft.com/office/officeart/2005/8/layout/venn3"/>
    <dgm:cxn modelId="{CA3AA4FC-61D7-4A12-9B2C-3F3C5885D8EC}" type="presParOf" srcId="{5330F228-DD97-4A81-9095-C938D2D724EF}" destId="{F75EDCFB-29F9-450C-973F-9ECAC0209B86}" srcOrd="2" destOrd="0" presId="urn:microsoft.com/office/officeart/2005/8/layout/venn3"/>
    <dgm:cxn modelId="{B59C5F37-D9BC-4B7B-A866-4E5D98FF8A02}" type="presParOf" srcId="{5330F228-DD97-4A81-9095-C938D2D724EF}" destId="{18EA92C5-9EF1-4EDE-BAE0-314AA7756947}" srcOrd="3" destOrd="0" presId="urn:microsoft.com/office/officeart/2005/8/layout/venn3"/>
    <dgm:cxn modelId="{CB4950E6-60DF-4BE8-AB4D-AB517C895273}" type="presParOf" srcId="{5330F228-DD97-4A81-9095-C938D2D724EF}" destId="{CB96D3BC-51DD-4626-8D29-8F68071C5426}" srcOrd="4" destOrd="0" presId="urn:microsoft.com/office/officeart/2005/8/layout/venn3"/>
    <dgm:cxn modelId="{042C6200-B58E-4CB6-97F2-5B733B4BFD9A}" type="presParOf" srcId="{5330F228-DD97-4A81-9095-C938D2D724EF}" destId="{E2B5EE52-110C-4451-A0CB-0F1AF198FB2A}" srcOrd="5" destOrd="0" presId="urn:microsoft.com/office/officeart/2005/8/layout/venn3"/>
    <dgm:cxn modelId="{B3340613-EF10-4B14-9DF9-D4990F11E655}" type="presParOf" srcId="{5330F228-DD97-4A81-9095-C938D2D724EF}" destId="{6B6E6A61-930F-4BFF-B506-008F371115AF}" srcOrd="6"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57718FD6-CDEA-42E1-9733-62B2A077E879}" type="doc">
      <dgm:prSet loTypeId="urn:microsoft.com/office/officeart/2005/8/layout/pyramid2" loCatId="pyramid" qsTypeId="urn:microsoft.com/office/officeart/2005/8/quickstyle/3d2" qsCatId="3D" csTypeId="urn:microsoft.com/office/officeart/2005/8/colors/colorful4" csCatId="colorful" phldr="1"/>
      <dgm:spPr/>
    </dgm:pt>
    <dgm:pt modelId="{C4B82ECF-EF19-4575-A96D-0CF4F6249AE5}">
      <dgm:prSet phldrT="[Texto]"/>
      <dgm:spPr/>
      <dgm:t>
        <a:bodyPr/>
        <a:lstStyle/>
        <a:p>
          <a:r>
            <a:rPr lang="pt-BR" dirty="0">
              <a:solidFill>
                <a:schemeClr val="tx1"/>
              </a:solidFill>
            </a:rPr>
            <a:t>Numero de pacientes dia assistidos</a:t>
          </a:r>
          <a:endParaRPr lang="pt-BR" dirty="0"/>
        </a:p>
      </dgm:t>
    </dgm:pt>
    <dgm:pt modelId="{B1EDB852-CE99-42D8-9193-B95B8B28D287}" type="parTrans" cxnId="{A23E232B-5C83-4AB7-B863-CA127830F9B1}">
      <dgm:prSet/>
      <dgm:spPr/>
      <dgm:t>
        <a:bodyPr/>
        <a:lstStyle/>
        <a:p>
          <a:endParaRPr lang="pt-BR"/>
        </a:p>
      </dgm:t>
    </dgm:pt>
    <dgm:pt modelId="{03FB6F8A-2C9D-444E-9786-C612CB494F75}" type="sibTrans" cxnId="{A23E232B-5C83-4AB7-B863-CA127830F9B1}">
      <dgm:prSet/>
      <dgm:spPr/>
      <dgm:t>
        <a:bodyPr/>
        <a:lstStyle/>
        <a:p>
          <a:endParaRPr lang="pt-BR"/>
        </a:p>
      </dgm:t>
    </dgm:pt>
    <dgm:pt modelId="{3FF56D49-5BC4-4666-BFA1-DF0256CC64B2}">
      <dgm:prSet phldrT="[Texto]"/>
      <dgm:spPr/>
      <dgm:t>
        <a:bodyPr/>
        <a:lstStyle/>
        <a:p>
          <a:r>
            <a:rPr lang="pt-BR" b="1" dirty="0"/>
            <a:t>Taxa de Ocupação</a:t>
          </a:r>
          <a:endParaRPr lang="pt-BR" dirty="0"/>
        </a:p>
      </dgm:t>
    </dgm:pt>
    <dgm:pt modelId="{910AE96D-F994-47AB-BB9B-13953E4B2E17}" type="parTrans" cxnId="{3421706B-7B8D-40AF-B717-8611B083922D}">
      <dgm:prSet/>
      <dgm:spPr/>
      <dgm:t>
        <a:bodyPr/>
        <a:lstStyle/>
        <a:p>
          <a:endParaRPr lang="pt-BR"/>
        </a:p>
      </dgm:t>
    </dgm:pt>
    <dgm:pt modelId="{35B09597-82CB-4A6E-B8E1-8DC1CE0141BF}" type="sibTrans" cxnId="{3421706B-7B8D-40AF-B717-8611B083922D}">
      <dgm:prSet/>
      <dgm:spPr/>
      <dgm:t>
        <a:bodyPr/>
        <a:lstStyle/>
        <a:p>
          <a:endParaRPr lang="pt-BR"/>
        </a:p>
      </dgm:t>
    </dgm:pt>
    <dgm:pt modelId="{7AD7A129-A2ED-4A3C-A974-45D0E5ED6150}">
      <dgm:prSet/>
      <dgm:spPr/>
      <dgm:t>
        <a:bodyPr/>
        <a:lstStyle/>
        <a:p>
          <a:r>
            <a:rPr lang="pt-BR" b="1" dirty="0"/>
            <a:t>Tempo Médio de Permanência</a:t>
          </a:r>
        </a:p>
      </dgm:t>
    </dgm:pt>
    <dgm:pt modelId="{7E1DDAB5-F9D7-4DFD-A9FB-34C759A32DB6}" type="parTrans" cxnId="{2203D154-FB8C-4DC2-9AD6-173F685B62FF}">
      <dgm:prSet/>
      <dgm:spPr/>
      <dgm:t>
        <a:bodyPr/>
        <a:lstStyle/>
        <a:p>
          <a:endParaRPr lang="pt-BR"/>
        </a:p>
      </dgm:t>
    </dgm:pt>
    <dgm:pt modelId="{1A1DCEFC-C6BC-425D-96AB-D42B5FBF6E33}" type="sibTrans" cxnId="{2203D154-FB8C-4DC2-9AD6-173F685B62FF}">
      <dgm:prSet/>
      <dgm:spPr/>
      <dgm:t>
        <a:bodyPr/>
        <a:lstStyle/>
        <a:p>
          <a:endParaRPr lang="pt-BR"/>
        </a:p>
      </dgm:t>
    </dgm:pt>
    <dgm:pt modelId="{C38CAF1A-6A3C-4A7F-80D2-8308D4C59817}" type="pres">
      <dgm:prSet presAssocID="{57718FD6-CDEA-42E1-9733-62B2A077E879}" presName="compositeShape" presStyleCnt="0">
        <dgm:presLayoutVars>
          <dgm:dir/>
          <dgm:resizeHandles/>
        </dgm:presLayoutVars>
      </dgm:prSet>
      <dgm:spPr/>
    </dgm:pt>
    <dgm:pt modelId="{5A0F077D-2192-4C78-AF6B-70B770EBB6EB}" type="pres">
      <dgm:prSet presAssocID="{57718FD6-CDEA-42E1-9733-62B2A077E879}" presName="pyramid" presStyleLbl="node1" presStyleIdx="0" presStyleCnt="1"/>
      <dgm:spPr>
        <a:solidFill>
          <a:schemeClr val="bg2">
            <a:lumMod val="75000"/>
          </a:schemeClr>
        </a:solidFill>
      </dgm:spPr>
    </dgm:pt>
    <dgm:pt modelId="{810D29E6-3D81-4F8D-ACCE-AABDFFBB7665}" type="pres">
      <dgm:prSet presAssocID="{57718FD6-CDEA-42E1-9733-62B2A077E879}" presName="theList" presStyleCnt="0"/>
      <dgm:spPr/>
    </dgm:pt>
    <dgm:pt modelId="{BD169CEB-FB07-4CCC-B251-29B4D6B33F7D}" type="pres">
      <dgm:prSet presAssocID="{C4B82ECF-EF19-4575-A96D-0CF4F6249AE5}" presName="aNode" presStyleLbl="fgAcc1" presStyleIdx="0" presStyleCnt="3">
        <dgm:presLayoutVars>
          <dgm:bulletEnabled val="1"/>
        </dgm:presLayoutVars>
      </dgm:prSet>
      <dgm:spPr/>
    </dgm:pt>
    <dgm:pt modelId="{8F7886E5-71A4-42C8-A6CC-0A9029C49EC0}" type="pres">
      <dgm:prSet presAssocID="{C4B82ECF-EF19-4575-A96D-0CF4F6249AE5}" presName="aSpace" presStyleCnt="0"/>
      <dgm:spPr/>
    </dgm:pt>
    <dgm:pt modelId="{223A2CB7-291C-4637-82D3-3DFEC9162E48}" type="pres">
      <dgm:prSet presAssocID="{7AD7A129-A2ED-4A3C-A974-45D0E5ED6150}" presName="aNode" presStyleLbl="fgAcc1" presStyleIdx="1" presStyleCnt="3">
        <dgm:presLayoutVars>
          <dgm:bulletEnabled val="1"/>
        </dgm:presLayoutVars>
      </dgm:prSet>
      <dgm:spPr/>
    </dgm:pt>
    <dgm:pt modelId="{985EA757-78B2-4058-B256-6950C339C135}" type="pres">
      <dgm:prSet presAssocID="{7AD7A129-A2ED-4A3C-A974-45D0E5ED6150}" presName="aSpace" presStyleCnt="0"/>
      <dgm:spPr/>
    </dgm:pt>
    <dgm:pt modelId="{3F777AFD-8432-4784-8769-650BB758BB84}" type="pres">
      <dgm:prSet presAssocID="{3FF56D49-5BC4-4666-BFA1-DF0256CC64B2}" presName="aNode" presStyleLbl="fgAcc1" presStyleIdx="2" presStyleCnt="3">
        <dgm:presLayoutVars>
          <dgm:bulletEnabled val="1"/>
        </dgm:presLayoutVars>
      </dgm:prSet>
      <dgm:spPr/>
    </dgm:pt>
    <dgm:pt modelId="{6266AC11-0C54-4C97-9B2E-87C6A26BC7F6}" type="pres">
      <dgm:prSet presAssocID="{3FF56D49-5BC4-4666-BFA1-DF0256CC64B2}" presName="aSpace" presStyleCnt="0"/>
      <dgm:spPr/>
    </dgm:pt>
  </dgm:ptLst>
  <dgm:cxnLst>
    <dgm:cxn modelId="{8F1FF310-B595-4D61-87AE-0B8F9DEEAFDF}" type="presOf" srcId="{7AD7A129-A2ED-4A3C-A974-45D0E5ED6150}" destId="{223A2CB7-291C-4637-82D3-3DFEC9162E48}" srcOrd="0" destOrd="0" presId="urn:microsoft.com/office/officeart/2005/8/layout/pyramid2"/>
    <dgm:cxn modelId="{A23E232B-5C83-4AB7-B863-CA127830F9B1}" srcId="{57718FD6-CDEA-42E1-9733-62B2A077E879}" destId="{C4B82ECF-EF19-4575-A96D-0CF4F6249AE5}" srcOrd="0" destOrd="0" parTransId="{B1EDB852-CE99-42D8-9193-B95B8B28D287}" sibTransId="{03FB6F8A-2C9D-444E-9786-C612CB494F75}"/>
    <dgm:cxn modelId="{D9F4905E-5FFF-4D82-A101-6D98B2835EC6}" type="presOf" srcId="{3FF56D49-5BC4-4666-BFA1-DF0256CC64B2}" destId="{3F777AFD-8432-4784-8769-650BB758BB84}" srcOrd="0" destOrd="0" presId="urn:microsoft.com/office/officeart/2005/8/layout/pyramid2"/>
    <dgm:cxn modelId="{3421706B-7B8D-40AF-B717-8611B083922D}" srcId="{57718FD6-CDEA-42E1-9733-62B2A077E879}" destId="{3FF56D49-5BC4-4666-BFA1-DF0256CC64B2}" srcOrd="2" destOrd="0" parTransId="{910AE96D-F994-47AB-BB9B-13953E4B2E17}" sibTransId="{35B09597-82CB-4A6E-B8E1-8DC1CE0141BF}"/>
    <dgm:cxn modelId="{2203D154-FB8C-4DC2-9AD6-173F685B62FF}" srcId="{57718FD6-CDEA-42E1-9733-62B2A077E879}" destId="{7AD7A129-A2ED-4A3C-A974-45D0E5ED6150}" srcOrd="1" destOrd="0" parTransId="{7E1DDAB5-F9D7-4DFD-A9FB-34C759A32DB6}" sibTransId="{1A1DCEFC-C6BC-425D-96AB-D42B5FBF6E33}"/>
    <dgm:cxn modelId="{86973758-9FFB-45DC-8F34-FF4EC0C5CEC2}" type="presOf" srcId="{57718FD6-CDEA-42E1-9733-62B2A077E879}" destId="{C38CAF1A-6A3C-4A7F-80D2-8308D4C59817}" srcOrd="0" destOrd="0" presId="urn:microsoft.com/office/officeart/2005/8/layout/pyramid2"/>
    <dgm:cxn modelId="{893F70E9-6CBE-4337-90F5-B9EF5927BB59}" type="presOf" srcId="{C4B82ECF-EF19-4575-A96D-0CF4F6249AE5}" destId="{BD169CEB-FB07-4CCC-B251-29B4D6B33F7D}" srcOrd="0" destOrd="0" presId="urn:microsoft.com/office/officeart/2005/8/layout/pyramid2"/>
    <dgm:cxn modelId="{D6C211CD-79FF-4289-81AE-895EE0508296}" type="presParOf" srcId="{C38CAF1A-6A3C-4A7F-80D2-8308D4C59817}" destId="{5A0F077D-2192-4C78-AF6B-70B770EBB6EB}" srcOrd="0" destOrd="0" presId="urn:microsoft.com/office/officeart/2005/8/layout/pyramid2"/>
    <dgm:cxn modelId="{13FE0015-9CDA-4B49-BF60-B60AB80BDEB8}" type="presParOf" srcId="{C38CAF1A-6A3C-4A7F-80D2-8308D4C59817}" destId="{810D29E6-3D81-4F8D-ACCE-AABDFFBB7665}" srcOrd="1" destOrd="0" presId="urn:microsoft.com/office/officeart/2005/8/layout/pyramid2"/>
    <dgm:cxn modelId="{0E708699-6297-4C77-8F6B-64743D115032}" type="presParOf" srcId="{810D29E6-3D81-4F8D-ACCE-AABDFFBB7665}" destId="{BD169CEB-FB07-4CCC-B251-29B4D6B33F7D}" srcOrd="0" destOrd="0" presId="urn:microsoft.com/office/officeart/2005/8/layout/pyramid2"/>
    <dgm:cxn modelId="{E8846BC2-CFF8-478F-A500-65EEB418BF9A}" type="presParOf" srcId="{810D29E6-3D81-4F8D-ACCE-AABDFFBB7665}" destId="{8F7886E5-71A4-42C8-A6CC-0A9029C49EC0}" srcOrd="1" destOrd="0" presId="urn:microsoft.com/office/officeart/2005/8/layout/pyramid2"/>
    <dgm:cxn modelId="{66427060-E56E-42CD-9B6F-6A12F6C2A2B9}" type="presParOf" srcId="{810D29E6-3D81-4F8D-ACCE-AABDFFBB7665}" destId="{223A2CB7-291C-4637-82D3-3DFEC9162E48}" srcOrd="2" destOrd="0" presId="urn:microsoft.com/office/officeart/2005/8/layout/pyramid2"/>
    <dgm:cxn modelId="{82D5C24F-067E-4351-8F2C-FC7C1F53AE49}" type="presParOf" srcId="{810D29E6-3D81-4F8D-ACCE-AABDFFBB7665}" destId="{985EA757-78B2-4058-B256-6950C339C135}" srcOrd="3" destOrd="0" presId="urn:microsoft.com/office/officeart/2005/8/layout/pyramid2"/>
    <dgm:cxn modelId="{AFF7920B-6FD8-45A0-8010-58F6FF894A8A}" type="presParOf" srcId="{810D29E6-3D81-4F8D-ACCE-AABDFFBB7665}" destId="{3F777AFD-8432-4784-8769-650BB758BB84}" srcOrd="4" destOrd="0" presId="urn:microsoft.com/office/officeart/2005/8/layout/pyramid2"/>
    <dgm:cxn modelId="{5B767A61-9346-4F3E-B141-A6123E777E07}" type="presParOf" srcId="{810D29E6-3D81-4F8D-ACCE-AABDFFBB7665}" destId="{6266AC11-0C54-4C97-9B2E-87C6A26BC7F6}" srcOrd="5" destOrd="0" presId="urn:microsoft.com/office/officeart/2005/8/layout/pyramid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B8868CF9-B528-40BC-85C6-3121D2551A1E}" type="doc">
      <dgm:prSet loTypeId="urn:microsoft.com/office/officeart/2005/8/layout/pyramid2" loCatId="pyramid" qsTypeId="urn:microsoft.com/office/officeart/2005/8/quickstyle/3d2" qsCatId="3D" csTypeId="urn:microsoft.com/office/officeart/2005/8/colors/colorful1" csCatId="colorful" phldr="1"/>
      <dgm:spPr/>
    </dgm:pt>
    <dgm:pt modelId="{C8DF2A10-04BC-41CF-B41C-6CC5CE97915E}">
      <dgm:prSet phldrT="[Texto]" custT="1"/>
      <dgm:spPr/>
      <dgm:t>
        <a:bodyPr/>
        <a:lstStyle/>
        <a:p>
          <a:r>
            <a:rPr lang="pt-BR" sz="1100" b="1" dirty="0">
              <a:latin typeface="Calibri"/>
              <a:cs typeface="Calibri"/>
            </a:rPr>
            <a:t>Estrutura</a:t>
          </a:r>
          <a:endParaRPr lang="pt-BR" sz="1100" dirty="0"/>
        </a:p>
      </dgm:t>
    </dgm:pt>
    <dgm:pt modelId="{7FB37931-CC87-45EF-9ED7-F18DA0956FD3}" type="parTrans" cxnId="{C75B7F77-636C-429F-901F-23A5FCFD6339}">
      <dgm:prSet/>
      <dgm:spPr/>
      <dgm:t>
        <a:bodyPr/>
        <a:lstStyle/>
        <a:p>
          <a:endParaRPr lang="pt-BR"/>
        </a:p>
      </dgm:t>
    </dgm:pt>
    <dgm:pt modelId="{499D85C7-272B-431F-9407-25C91A6EA863}" type="sibTrans" cxnId="{C75B7F77-636C-429F-901F-23A5FCFD6339}">
      <dgm:prSet/>
      <dgm:spPr/>
      <dgm:t>
        <a:bodyPr/>
        <a:lstStyle/>
        <a:p>
          <a:endParaRPr lang="pt-BR"/>
        </a:p>
      </dgm:t>
    </dgm:pt>
    <dgm:pt modelId="{A17D5115-71F4-4140-A139-D2EE53085301}">
      <dgm:prSet phldrT="[Texto]" custT="1"/>
      <dgm:spPr/>
      <dgm:t>
        <a:bodyPr/>
        <a:lstStyle/>
        <a:p>
          <a:r>
            <a:rPr lang="pt-BR" sz="800" b="0" i="0" baseline="0" dirty="0">
              <a:solidFill>
                <a:schemeClr val="tx1"/>
              </a:solidFill>
            </a:rPr>
            <a:t>Tempo médio de referenciamento até disponibilidade da vaga</a:t>
          </a:r>
          <a:endParaRPr lang="pt-BR" sz="800" dirty="0"/>
        </a:p>
      </dgm:t>
    </dgm:pt>
    <dgm:pt modelId="{25B96CCC-A9BE-445F-96BE-5AE0D7F3230E}" type="sibTrans" cxnId="{F60FBB5F-4E37-4394-96D3-272DEE357E98}">
      <dgm:prSet/>
      <dgm:spPr/>
      <dgm:t>
        <a:bodyPr/>
        <a:lstStyle/>
        <a:p>
          <a:endParaRPr lang="pt-BR"/>
        </a:p>
      </dgm:t>
    </dgm:pt>
    <dgm:pt modelId="{B9B4AFBF-858B-441F-A282-E21BCFE341E1}" type="parTrans" cxnId="{F60FBB5F-4E37-4394-96D3-272DEE357E98}">
      <dgm:prSet/>
      <dgm:spPr/>
      <dgm:t>
        <a:bodyPr/>
        <a:lstStyle/>
        <a:p>
          <a:endParaRPr lang="pt-BR"/>
        </a:p>
      </dgm:t>
    </dgm:pt>
    <dgm:pt modelId="{1C8914E1-2E4B-44AD-871F-27A4257231DF}" type="pres">
      <dgm:prSet presAssocID="{B8868CF9-B528-40BC-85C6-3121D2551A1E}" presName="compositeShape" presStyleCnt="0">
        <dgm:presLayoutVars>
          <dgm:dir/>
          <dgm:resizeHandles/>
        </dgm:presLayoutVars>
      </dgm:prSet>
      <dgm:spPr/>
    </dgm:pt>
    <dgm:pt modelId="{F86720F0-C976-4657-8727-18F5E9BB2B30}" type="pres">
      <dgm:prSet presAssocID="{B8868CF9-B528-40BC-85C6-3121D2551A1E}" presName="pyramid" presStyleLbl="node1" presStyleIdx="0" presStyleCnt="1"/>
      <dgm:spPr/>
    </dgm:pt>
    <dgm:pt modelId="{C4A44605-1D07-4F10-9A53-1BC7E458D8C7}" type="pres">
      <dgm:prSet presAssocID="{B8868CF9-B528-40BC-85C6-3121D2551A1E}" presName="theList" presStyleCnt="0"/>
      <dgm:spPr/>
    </dgm:pt>
    <dgm:pt modelId="{FACA4BEB-A0DD-4F4E-A770-150201E4E9F6}" type="pres">
      <dgm:prSet presAssocID="{C8DF2A10-04BC-41CF-B41C-6CC5CE97915E}" presName="aNode" presStyleLbl="fgAcc1" presStyleIdx="0" presStyleCnt="2">
        <dgm:presLayoutVars>
          <dgm:bulletEnabled val="1"/>
        </dgm:presLayoutVars>
      </dgm:prSet>
      <dgm:spPr/>
    </dgm:pt>
    <dgm:pt modelId="{8C9BF2AE-9D91-4D4E-9023-C9829A3EB493}" type="pres">
      <dgm:prSet presAssocID="{C8DF2A10-04BC-41CF-B41C-6CC5CE97915E}" presName="aSpace" presStyleCnt="0"/>
      <dgm:spPr/>
    </dgm:pt>
    <dgm:pt modelId="{7120F3AF-5226-4214-A474-BA183A2DA1E2}" type="pres">
      <dgm:prSet presAssocID="{A17D5115-71F4-4140-A139-D2EE53085301}" presName="aNode" presStyleLbl="fgAcc1" presStyleIdx="1" presStyleCnt="2">
        <dgm:presLayoutVars>
          <dgm:bulletEnabled val="1"/>
        </dgm:presLayoutVars>
      </dgm:prSet>
      <dgm:spPr/>
    </dgm:pt>
    <dgm:pt modelId="{CC09B433-3C41-440E-8B2F-1C220786CD78}" type="pres">
      <dgm:prSet presAssocID="{A17D5115-71F4-4140-A139-D2EE53085301}" presName="aSpace" presStyleCnt="0"/>
      <dgm:spPr/>
    </dgm:pt>
  </dgm:ptLst>
  <dgm:cxnLst>
    <dgm:cxn modelId="{B5467017-0F1E-4DCD-9144-D4CD6BAEB612}" type="presOf" srcId="{A17D5115-71F4-4140-A139-D2EE53085301}" destId="{7120F3AF-5226-4214-A474-BA183A2DA1E2}" srcOrd="0" destOrd="0" presId="urn:microsoft.com/office/officeart/2005/8/layout/pyramid2"/>
    <dgm:cxn modelId="{2951752B-F63E-41E8-AAEF-C8EF1415AA64}" type="presOf" srcId="{B8868CF9-B528-40BC-85C6-3121D2551A1E}" destId="{1C8914E1-2E4B-44AD-871F-27A4257231DF}" srcOrd="0" destOrd="0" presId="urn:microsoft.com/office/officeart/2005/8/layout/pyramid2"/>
    <dgm:cxn modelId="{F60FBB5F-4E37-4394-96D3-272DEE357E98}" srcId="{B8868CF9-B528-40BC-85C6-3121D2551A1E}" destId="{A17D5115-71F4-4140-A139-D2EE53085301}" srcOrd="1" destOrd="0" parTransId="{B9B4AFBF-858B-441F-A282-E21BCFE341E1}" sibTransId="{25B96CCC-A9BE-445F-96BE-5AE0D7F3230E}"/>
    <dgm:cxn modelId="{2BE67446-9F1F-4160-A20B-892FE3BF2593}" type="presOf" srcId="{C8DF2A10-04BC-41CF-B41C-6CC5CE97915E}" destId="{FACA4BEB-A0DD-4F4E-A770-150201E4E9F6}" srcOrd="0" destOrd="0" presId="urn:microsoft.com/office/officeart/2005/8/layout/pyramid2"/>
    <dgm:cxn modelId="{C75B7F77-636C-429F-901F-23A5FCFD6339}" srcId="{B8868CF9-B528-40BC-85C6-3121D2551A1E}" destId="{C8DF2A10-04BC-41CF-B41C-6CC5CE97915E}" srcOrd="0" destOrd="0" parTransId="{7FB37931-CC87-45EF-9ED7-F18DA0956FD3}" sibTransId="{499D85C7-272B-431F-9407-25C91A6EA863}"/>
    <dgm:cxn modelId="{81AF3C0C-15D1-41B6-8B8A-86E1AC297DA7}" type="presParOf" srcId="{1C8914E1-2E4B-44AD-871F-27A4257231DF}" destId="{F86720F0-C976-4657-8727-18F5E9BB2B30}" srcOrd="0" destOrd="0" presId="urn:microsoft.com/office/officeart/2005/8/layout/pyramid2"/>
    <dgm:cxn modelId="{46E2823E-8404-4E44-AB18-296225870E49}" type="presParOf" srcId="{1C8914E1-2E4B-44AD-871F-27A4257231DF}" destId="{C4A44605-1D07-4F10-9A53-1BC7E458D8C7}" srcOrd="1" destOrd="0" presId="urn:microsoft.com/office/officeart/2005/8/layout/pyramid2"/>
    <dgm:cxn modelId="{33CF814B-8B80-4C40-95C1-E3FEA5C3C96E}" type="presParOf" srcId="{C4A44605-1D07-4F10-9A53-1BC7E458D8C7}" destId="{FACA4BEB-A0DD-4F4E-A770-150201E4E9F6}" srcOrd="0" destOrd="0" presId="urn:microsoft.com/office/officeart/2005/8/layout/pyramid2"/>
    <dgm:cxn modelId="{ABCD21B8-2494-4217-B905-15C8F5BFA1CD}" type="presParOf" srcId="{C4A44605-1D07-4F10-9A53-1BC7E458D8C7}" destId="{8C9BF2AE-9D91-4D4E-9023-C9829A3EB493}" srcOrd="1" destOrd="0" presId="urn:microsoft.com/office/officeart/2005/8/layout/pyramid2"/>
    <dgm:cxn modelId="{08923A36-166C-441E-888D-F7690789FC69}" type="presParOf" srcId="{C4A44605-1D07-4F10-9A53-1BC7E458D8C7}" destId="{7120F3AF-5226-4214-A474-BA183A2DA1E2}" srcOrd="2" destOrd="0" presId="urn:microsoft.com/office/officeart/2005/8/layout/pyramid2"/>
    <dgm:cxn modelId="{C5E762F1-DD38-4BC1-92C5-0B16935A93D4}" type="presParOf" srcId="{C4A44605-1D07-4F10-9A53-1BC7E458D8C7}" destId="{CC09B433-3C41-440E-8B2F-1C220786CD78}" srcOrd="3" destOrd="0" presId="urn:microsoft.com/office/officeart/2005/8/layout/pyramid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A8B6A40C-84D1-4C7D-AE4D-9E8650228FF4}" type="doc">
      <dgm:prSet loTypeId="urn:microsoft.com/office/officeart/2005/8/layout/pyramid2" loCatId="pyramid" qsTypeId="urn:microsoft.com/office/officeart/2005/8/quickstyle/3d2" qsCatId="3D" csTypeId="urn:microsoft.com/office/officeart/2005/8/colors/accent3_2" csCatId="accent3" phldr="1"/>
      <dgm:spPr/>
    </dgm:pt>
    <dgm:pt modelId="{DF079191-D514-4068-8E7E-B2A6D0C81420}">
      <dgm:prSet phldrT="[Texto]"/>
      <dgm:spPr/>
      <dgm:t>
        <a:bodyPr/>
        <a:lstStyle/>
        <a:p>
          <a:r>
            <a:rPr lang="pt-BR" dirty="0">
              <a:solidFill>
                <a:schemeClr val="tx1"/>
              </a:solidFill>
            </a:rPr>
            <a:t>Numero de transferências para unidades de agudo</a:t>
          </a:r>
          <a:endParaRPr lang="pt-BR" dirty="0"/>
        </a:p>
      </dgm:t>
    </dgm:pt>
    <dgm:pt modelId="{C82EA055-0C39-4AF5-AD45-F276BB1524CD}" type="parTrans" cxnId="{40745F1A-DA5C-474C-A02D-E2DD66506561}">
      <dgm:prSet/>
      <dgm:spPr/>
      <dgm:t>
        <a:bodyPr/>
        <a:lstStyle/>
        <a:p>
          <a:endParaRPr lang="pt-BR"/>
        </a:p>
      </dgm:t>
    </dgm:pt>
    <dgm:pt modelId="{5DB01B24-E2CE-4332-B337-4CCE004C4219}" type="sibTrans" cxnId="{40745F1A-DA5C-474C-A02D-E2DD66506561}">
      <dgm:prSet/>
      <dgm:spPr/>
      <dgm:t>
        <a:bodyPr/>
        <a:lstStyle/>
        <a:p>
          <a:endParaRPr lang="pt-BR"/>
        </a:p>
      </dgm:t>
    </dgm:pt>
    <dgm:pt modelId="{75DB04D7-8F5C-4381-9B63-AB00CDB16EE3}">
      <dgm:prSet phldrT="[Texto]"/>
      <dgm:spPr/>
      <dgm:t>
        <a:bodyPr/>
        <a:lstStyle/>
        <a:p>
          <a:r>
            <a:rPr lang="pt-BR" b="1" dirty="0">
              <a:latin typeface="Calibri"/>
              <a:cs typeface="Calibri"/>
            </a:rPr>
            <a:t>Taxa de Mortalidade</a:t>
          </a:r>
          <a:endParaRPr lang="pt-BR" dirty="0"/>
        </a:p>
      </dgm:t>
    </dgm:pt>
    <dgm:pt modelId="{98CFF921-47AD-4EA2-84BB-2A9226DFD112}" type="parTrans" cxnId="{448C2E36-BA94-4C28-9CCC-3FCEDBBA76F2}">
      <dgm:prSet/>
      <dgm:spPr/>
      <dgm:t>
        <a:bodyPr/>
        <a:lstStyle/>
        <a:p>
          <a:endParaRPr lang="pt-BR"/>
        </a:p>
      </dgm:t>
    </dgm:pt>
    <dgm:pt modelId="{BB479584-7DDE-4563-850C-1492FB22E6A5}" type="sibTrans" cxnId="{448C2E36-BA94-4C28-9CCC-3FCEDBBA76F2}">
      <dgm:prSet/>
      <dgm:spPr/>
      <dgm:t>
        <a:bodyPr/>
        <a:lstStyle/>
        <a:p>
          <a:endParaRPr lang="pt-BR"/>
        </a:p>
      </dgm:t>
    </dgm:pt>
    <dgm:pt modelId="{10E4F1AD-D42F-49F3-AF58-53CA68790976}" type="pres">
      <dgm:prSet presAssocID="{A8B6A40C-84D1-4C7D-AE4D-9E8650228FF4}" presName="compositeShape" presStyleCnt="0">
        <dgm:presLayoutVars>
          <dgm:dir/>
          <dgm:resizeHandles/>
        </dgm:presLayoutVars>
      </dgm:prSet>
      <dgm:spPr/>
    </dgm:pt>
    <dgm:pt modelId="{CAC03508-0172-4975-B68C-1FDB0EEA8E20}" type="pres">
      <dgm:prSet presAssocID="{A8B6A40C-84D1-4C7D-AE4D-9E8650228FF4}" presName="pyramid" presStyleLbl="node1" presStyleIdx="0" presStyleCnt="1" custLinFactNeighborX="1761" custLinFactNeighborY="-3039"/>
      <dgm:spPr>
        <a:solidFill>
          <a:schemeClr val="accent4">
            <a:lumMod val="60000"/>
            <a:lumOff val="40000"/>
          </a:schemeClr>
        </a:solidFill>
      </dgm:spPr>
    </dgm:pt>
    <dgm:pt modelId="{18CCCAB0-744C-44BA-B26A-4C31F20CAC27}" type="pres">
      <dgm:prSet presAssocID="{A8B6A40C-84D1-4C7D-AE4D-9E8650228FF4}" presName="theList" presStyleCnt="0"/>
      <dgm:spPr/>
    </dgm:pt>
    <dgm:pt modelId="{68AA893B-1313-4CE4-898F-B14968AD8140}" type="pres">
      <dgm:prSet presAssocID="{DF079191-D514-4068-8E7E-B2A6D0C81420}" presName="aNode" presStyleLbl="fgAcc1" presStyleIdx="0" presStyleCnt="2">
        <dgm:presLayoutVars>
          <dgm:bulletEnabled val="1"/>
        </dgm:presLayoutVars>
      </dgm:prSet>
      <dgm:spPr/>
    </dgm:pt>
    <dgm:pt modelId="{7E3DCE00-8076-4580-BAB9-94289C06BE22}" type="pres">
      <dgm:prSet presAssocID="{DF079191-D514-4068-8E7E-B2A6D0C81420}" presName="aSpace" presStyleCnt="0"/>
      <dgm:spPr/>
    </dgm:pt>
    <dgm:pt modelId="{4AA71749-8245-43B9-8F74-41CE53837488}" type="pres">
      <dgm:prSet presAssocID="{75DB04D7-8F5C-4381-9B63-AB00CDB16EE3}" presName="aNode" presStyleLbl="fgAcc1" presStyleIdx="1" presStyleCnt="2">
        <dgm:presLayoutVars>
          <dgm:bulletEnabled val="1"/>
        </dgm:presLayoutVars>
      </dgm:prSet>
      <dgm:spPr/>
    </dgm:pt>
    <dgm:pt modelId="{004402EC-ECB2-4C14-9333-45B915038828}" type="pres">
      <dgm:prSet presAssocID="{75DB04D7-8F5C-4381-9B63-AB00CDB16EE3}" presName="aSpace" presStyleCnt="0"/>
      <dgm:spPr/>
    </dgm:pt>
  </dgm:ptLst>
  <dgm:cxnLst>
    <dgm:cxn modelId="{4BC49C01-877E-4259-9879-18A6EDF86C96}" type="presOf" srcId="{A8B6A40C-84D1-4C7D-AE4D-9E8650228FF4}" destId="{10E4F1AD-D42F-49F3-AF58-53CA68790976}" srcOrd="0" destOrd="0" presId="urn:microsoft.com/office/officeart/2005/8/layout/pyramid2"/>
    <dgm:cxn modelId="{40745F1A-DA5C-474C-A02D-E2DD66506561}" srcId="{A8B6A40C-84D1-4C7D-AE4D-9E8650228FF4}" destId="{DF079191-D514-4068-8E7E-B2A6D0C81420}" srcOrd="0" destOrd="0" parTransId="{C82EA055-0C39-4AF5-AD45-F276BB1524CD}" sibTransId="{5DB01B24-E2CE-4332-B337-4CCE004C4219}"/>
    <dgm:cxn modelId="{448C2E36-BA94-4C28-9CCC-3FCEDBBA76F2}" srcId="{A8B6A40C-84D1-4C7D-AE4D-9E8650228FF4}" destId="{75DB04D7-8F5C-4381-9B63-AB00CDB16EE3}" srcOrd="1" destOrd="0" parTransId="{98CFF921-47AD-4EA2-84BB-2A9226DFD112}" sibTransId="{BB479584-7DDE-4563-850C-1492FB22E6A5}"/>
    <dgm:cxn modelId="{3BB3336C-CB98-498F-A035-F9249EFD26F8}" type="presOf" srcId="{75DB04D7-8F5C-4381-9B63-AB00CDB16EE3}" destId="{4AA71749-8245-43B9-8F74-41CE53837488}" srcOrd="0" destOrd="0" presId="urn:microsoft.com/office/officeart/2005/8/layout/pyramid2"/>
    <dgm:cxn modelId="{03E70BA4-58B0-43D0-8E09-7199DA95CDB0}" type="presOf" srcId="{DF079191-D514-4068-8E7E-B2A6D0C81420}" destId="{68AA893B-1313-4CE4-898F-B14968AD8140}" srcOrd="0" destOrd="0" presId="urn:microsoft.com/office/officeart/2005/8/layout/pyramid2"/>
    <dgm:cxn modelId="{05DFEF78-1A3C-4ED1-AFE7-30456C643F93}" type="presParOf" srcId="{10E4F1AD-D42F-49F3-AF58-53CA68790976}" destId="{CAC03508-0172-4975-B68C-1FDB0EEA8E20}" srcOrd="0" destOrd="0" presId="urn:microsoft.com/office/officeart/2005/8/layout/pyramid2"/>
    <dgm:cxn modelId="{49D32B0E-5F81-44B6-B5F7-DF68FCB4768D}" type="presParOf" srcId="{10E4F1AD-D42F-49F3-AF58-53CA68790976}" destId="{18CCCAB0-744C-44BA-B26A-4C31F20CAC27}" srcOrd="1" destOrd="0" presId="urn:microsoft.com/office/officeart/2005/8/layout/pyramid2"/>
    <dgm:cxn modelId="{0300D18B-E11E-4F7C-B872-C48C2D20404E}" type="presParOf" srcId="{18CCCAB0-744C-44BA-B26A-4C31F20CAC27}" destId="{68AA893B-1313-4CE4-898F-B14968AD8140}" srcOrd="0" destOrd="0" presId="urn:microsoft.com/office/officeart/2005/8/layout/pyramid2"/>
    <dgm:cxn modelId="{BE6BD799-648F-428C-8916-7267F83EA25E}" type="presParOf" srcId="{18CCCAB0-744C-44BA-B26A-4C31F20CAC27}" destId="{7E3DCE00-8076-4580-BAB9-94289C06BE22}" srcOrd="1" destOrd="0" presId="urn:microsoft.com/office/officeart/2005/8/layout/pyramid2"/>
    <dgm:cxn modelId="{FE9F6F08-79A5-4319-BB0E-A3EF3D8E2BBD}" type="presParOf" srcId="{18CCCAB0-744C-44BA-B26A-4C31F20CAC27}" destId="{4AA71749-8245-43B9-8F74-41CE53837488}" srcOrd="2" destOrd="0" presId="urn:microsoft.com/office/officeart/2005/8/layout/pyramid2"/>
    <dgm:cxn modelId="{504CA5AF-02BC-4221-A74B-0D71E778C8D5}" type="presParOf" srcId="{18CCCAB0-744C-44BA-B26A-4C31F20CAC27}" destId="{004402EC-ECB2-4C14-9333-45B915038828}" srcOrd="3" destOrd="0" presId="urn:microsoft.com/office/officeart/2005/8/layout/pyramid2"/>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B9A7A4F-5C02-49E2-A017-901F1B37C246}" type="doc">
      <dgm:prSet loTypeId="urn:microsoft.com/office/officeart/2018/2/layout/IconVerticalSolidList" loCatId="icon" qsTypeId="urn:microsoft.com/office/officeart/2005/8/quickstyle/simple5" qsCatId="simple" csTypeId="urn:microsoft.com/office/officeart/2018/5/colors/Iconchunking_neutralicontext_colorful1" csCatId="colorful" phldr="1"/>
      <dgm:spPr/>
      <dgm:t>
        <a:bodyPr/>
        <a:lstStyle/>
        <a:p>
          <a:endParaRPr lang="en-US"/>
        </a:p>
      </dgm:t>
    </dgm:pt>
    <dgm:pt modelId="{82BFDFF3-4314-411C-A3EB-BF39AA105931}">
      <dgm:prSet/>
      <dgm:spPr/>
      <dgm:t>
        <a:bodyPr/>
        <a:lstStyle/>
        <a:p>
          <a:pPr>
            <a:lnSpc>
              <a:spcPct val="100000"/>
            </a:lnSpc>
          </a:pPr>
          <a:r>
            <a:rPr lang="pt-BR" dirty="0">
              <a:solidFill>
                <a:schemeClr val="tx1"/>
              </a:solidFill>
            </a:rPr>
            <a:t>Os hospitais de pequeno porte (HPP), apresentam historicamente uma Taxa de Ocupação em torno de 32%, </a:t>
          </a:r>
          <a:endParaRPr lang="en-US" dirty="0">
            <a:solidFill>
              <a:schemeClr val="tx1"/>
            </a:solidFill>
          </a:endParaRPr>
        </a:p>
      </dgm:t>
    </dgm:pt>
    <dgm:pt modelId="{67F67C24-598E-419E-9BB0-EA060551FF50}" type="parTrans" cxnId="{F641550B-622C-49F8-9F47-20B50C113D4F}">
      <dgm:prSet/>
      <dgm:spPr/>
      <dgm:t>
        <a:bodyPr/>
        <a:lstStyle/>
        <a:p>
          <a:endParaRPr lang="en-US">
            <a:solidFill>
              <a:schemeClr val="tx1"/>
            </a:solidFill>
          </a:endParaRPr>
        </a:p>
      </dgm:t>
    </dgm:pt>
    <dgm:pt modelId="{CFF582AB-DD32-4075-98C4-ED5B37AA2D85}" type="sibTrans" cxnId="{F641550B-622C-49F8-9F47-20B50C113D4F}">
      <dgm:prSet/>
      <dgm:spPr/>
      <dgm:t>
        <a:bodyPr/>
        <a:lstStyle/>
        <a:p>
          <a:endParaRPr lang="en-US">
            <a:solidFill>
              <a:schemeClr val="tx1"/>
            </a:solidFill>
          </a:endParaRPr>
        </a:p>
      </dgm:t>
    </dgm:pt>
    <dgm:pt modelId="{90B37D83-03AE-46F5-855E-EC7AE0F40359}">
      <dgm:prSet/>
      <dgm:spPr/>
      <dgm:t>
        <a:bodyPr/>
        <a:lstStyle/>
        <a:p>
          <a:pPr>
            <a:lnSpc>
              <a:spcPct val="100000"/>
            </a:lnSpc>
          </a:pPr>
          <a:r>
            <a:rPr lang="pt-BR">
              <a:solidFill>
                <a:schemeClr val="tx1"/>
              </a:solidFill>
            </a:rPr>
            <a:t>Após a instituição da PNHOSP em 2004 pelo MS com incentivos financeiros, não ocorreu aumento da capacidade operacional dos HPP, </a:t>
          </a:r>
          <a:endParaRPr lang="en-US">
            <a:solidFill>
              <a:schemeClr val="tx1"/>
            </a:solidFill>
          </a:endParaRPr>
        </a:p>
      </dgm:t>
    </dgm:pt>
    <dgm:pt modelId="{D704B974-B9C4-4567-BF17-2FCF73E7F5BE}" type="parTrans" cxnId="{220AC74F-5077-468F-A58C-30F110D172E8}">
      <dgm:prSet/>
      <dgm:spPr/>
      <dgm:t>
        <a:bodyPr/>
        <a:lstStyle/>
        <a:p>
          <a:endParaRPr lang="en-US">
            <a:solidFill>
              <a:schemeClr val="tx1"/>
            </a:solidFill>
          </a:endParaRPr>
        </a:p>
      </dgm:t>
    </dgm:pt>
    <dgm:pt modelId="{855528A9-DFB0-4AAE-8ED0-AB9438B27DAF}" type="sibTrans" cxnId="{220AC74F-5077-468F-A58C-30F110D172E8}">
      <dgm:prSet/>
      <dgm:spPr/>
      <dgm:t>
        <a:bodyPr/>
        <a:lstStyle/>
        <a:p>
          <a:endParaRPr lang="en-US">
            <a:solidFill>
              <a:schemeClr val="tx1"/>
            </a:solidFill>
          </a:endParaRPr>
        </a:p>
      </dgm:t>
    </dgm:pt>
    <dgm:pt modelId="{9A4B1FDF-9BFD-4526-937E-F2DAFBA2B345}">
      <dgm:prSet/>
      <dgm:spPr/>
      <dgm:t>
        <a:bodyPr/>
        <a:lstStyle/>
        <a:p>
          <a:pPr>
            <a:lnSpc>
              <a:spcPct val="100000"/>
            </a:lnSpc>
          </a:pPr>
          <a:r>
            <a:rPr lang="pt-BR">
              <a:solidFill>
                <a:schemeClr val="tx1"/>
              </a:solidFill>
            </a:rPr>
            <a:t>O motivo esta relacionado </a:t>
          </a:r>
          <a:r>
            <a:rPr lang="pt-BR" u="sng">
              <a:solidFill>
                <a:schemeClr val="tx1"/>
              </a:solidFill>
            </a:rPr>
            <a:t>a baixa resolução assistencial </a:t>
          </a:r>
          <a:r>
            <a:rPr lang="pt-BR">
              <a:solidFill>
                <a:schemeClr val="tx1"/>
              </a:solidFill>
            </a:rPr>
            <a:t>destas unidades, o que torna o custo operacional inviável.</a:t>
          </a:r>
          <a:endParaRPr lang="en-US">
            <a:solidFill>
              <a:schemeClr val="tx1"/>
            </a:solidFill>
          </a:endParaRPr>
        </a:p>
      </dgm:t>
    </dgm:pt>
    <dgm:pt modelId="{9D275671-F692-4FBE-87E3-C0ED3A4F5757}" type="parTrans" cxnId="{1A5339B5-3BB5-4116-A853-8106E54B5110}">
      <dgm:prSet/>
      <dgm:spPr/>
      <dgm:t>
        <a:bodyPr/>
        <a:lstStyle/>
        <a:p>
          <a:endParaRPr lang="en-US">
            <a:solidFill>
              <a:schemeClr val="tx1"/>
            </a:solidFill>
          </a:endParaRPr>
        </a:p>
      </dgm:t>
    </dgm:pt>
    <dgm:pt modelId="{198F28B2-E27C-4BE5-A04D-B7ACAF53E208}" type="sibTrans" cxnId="{1A5339B5-3BB5-4116-A853-8106E54B5110}">
      <dgm:prSet/>
      <dgm:spPr/>
      <dgm:t>
        <a:bodyPr/>
        <a:lstStyle/>
        <a:p>
          <a:endParaRPr lang="en-US">
            <a:solidFill>
              <a:schemeClr val="tx1"/>
            </a:solidFill>
          </a:endParaRPr>
        </a:p>
      </dgm:t>
    </dgm:pt>
    <dgm:pt modelId="{2D1129D4-39B3-4913-A2A7-06F27CB79CC8}" type="pres">
      <dgm:prSet presAssocID="{EB9A7A4F-5C02-49E2-A017-901F1B37C246}" presName="root" presStyleCnt="0">
        <dgm:presLayoutVars>
          <dgm:dir/>
          <dgm:resizeHandles val="exact"/>
        </dgm:presLayoutVars>
      </dgm:prSet>
      <dgm:spPr/>
    </dgm:pt>
    <dgm:pt modelId="{D3205819-B825-413E-9E82-F228AE2B0957}" type="pres">
      <dgm:prSet presAssocID="{82BFDFF3-4314-411C-A3EB-BF39AA105931}" presName="compNode" presStyleCnt="0"/>
      <dgm:spPr/>
    </dgm:pt>
    <dgm:pt modelId="{CA6A7BE1-8525-4E09-AA89-DB8EF296E940}" type="pres">
      <dgm:prSet presAssocID="{82BFDFF3-4314-411C-A3EB-BF39AA105931}" presName="bgRect" presStyleLbl="bgShp" presStyleIdx="0" presStyleCnt="3"/>
      <dgm:spPr/>
    </dgm:pt>
    <dgm:pt modelId="{8FA3C97A-10FA-4735-BA25-D017A6A7E7AE}" type="pres">
      <dgm:prSet presAssocID="{82BFDFF3-4314-411C-A3EB-BF39AA105931}"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Ambulância"/>
        </a:ext>
      </dgm:extLst>
    </dgm:pt>
    <dgm:pt modelId="{0E362687-F29A-4438-84A6-6A9ED4C8974F}" type="pres">
      <dgm:prSet presAssocID="{82BFDFF3-4314-411C-A3EB-BF39AA105931}" presName="spaceRect" presStyleCnt="0"/>
      <dgm:spPr/>
    </dgm:pt>
    <dgm:pt modelId="{394628B6-C62B-45DE-9D18-4F4394E4CEF1}" type="pres">
      <dgm:prSet presAssocID="{82BFDFF3-4314-411C-A3EB-BF39AA105931}" presName="parTx" presStyleLbl="revTx" presStyleIdx="0" presStyleCnt="3">
        <dgm:presLayoutVars>
          <dgm:chMax val="0"/>
          <dgm:chPref val="0"/>
        </dgm:presLayoutVars>
      </dgm:prSet>
      <dgm:spPr/>
    </dgm:pt>
    <dgm:pt modelId="{0930C3A3-4A39-4ACF-8A74-DA28C1E8ACF3}" type="pres">
      <dgm:prSet presAssocID="{CFF582AB-DD32-4075-98C4-ED5B37AA2D85}" presName="sibTrans" presStyleCnt="0"/>
      <dgm:spPr/>
    </dgm:pt>
    <dgm:pt modelId="{983879C1-A5E9-4F3B-A8E8-B968B1120FE4}" type="pres">
      <dgm:prSet presAssocID="{90B37D83-03AE-46F5-855E-EC7AE0F40359}" presName="compNode" presStyleCnt="0"/>
      <dgm:spPr/>
    </dgm:pt>
    <dgm:pt modelId="{0C8B96F3-B756-4494-A979-93981B5D4FE0}" type="pres">
      <dgm:prSet presAssocID="{90B37D83-03AE-46F5-855E-EC7AE0F40359}" presName="bgRect" presStyleLbl="bgShp" presStyleIdx="1" presStyleCnt="3"/>
      <dgm:spPr/>
    </dgm:pt>
    <dgm:pt modelId="{91F4825F-E346-4E38-9FC8-2547FE00C439}" type="pres">
      <dgm:prSet presAssocID="{90B37D83-03AE-46F5-855E-EC7AE0F40359}"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arca de seleção"/>
        </a:ext>
      </dgm:extLst>
    </dgm:pt>
    <dgm:pt modelId="{2B2321A9-33C7-46D1-9D22-B2227334659D}" type="pres">
      <dgm:prSet presAssocID="{90B37D83-03AE-46F5-855E-EC7AE0F40359}" presName="spaceRect" presStyleCnt="0"/>
      <dgm:spPr/>
    </dgm:pt>
    <dgm:pt modelId="{92AE2A11-1E2F-4F36-94F5-163F38B4DC38}" type="pres">
      <dgm:prSet presAssocID="{90B37D83-03AE-46F5-855E-EC7AE0F40359}" presName="parTx" presStyleLbl="revTx" presStyleIdx="1" presStyleCnt="3">
        <dgm:presLayoutVars>
          <dgm:chMax val="0"/>
          <dgm:chPref val="0"/>
        </dgm:presLayoutVars>
      </dgm:prSet>
      <dgm:spPr/>
    </dgm:pt>
    <dgm:pt modelId="{4E11BE65-5668-449C-9DCC-F9535E62DF6A}" type="pres">
      <dgm:prSet presAssocID="{855528A9-DFB0-4AAE-8ED0-AB9438B27DAF}" presName="sibTrans" presStyleCnt="0"/>
      <dgm:spPr/>
    </dgm:pt>
    <dgm:pt modelId="{75011C0C-5F14-4A3E-82AA-A7AA3B84DDCB}" type="pres">
      <dgm:prSet presAssocID="{9A4B1FDF-9BFD-4526-937E-F2DAFBA2B345}" presName="compNode" presStyleCnt="0"/>
      <dgm:spPr/>
    </dgm:pt>
    <dgm:pt modelId="{6645602F-DFFD-46B2-9AB4-A25434172293}" type="pres">
      <dgm:prSet presAssocID="{9A4B1FDF-9BFD-4526-937E-F2DAFBA2B345}" presName="bgRect" presStyleLbl="bgShp" presStyleIdx="2" presStyleCnt="3"/>
      <dgm:spPr/>
    </dgm:pt>
    <dgm:pt modelId="{CEF3C66D-C0CA-4FB9-9BB7-D33706234BE3}" type="pres">
      <dgm:prSet presAssocID="{9A4B1FDF-9BFD-4526-937E-F2DAFBA2B34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Desconectado"/>
        </a:ext>
      </dgm:extLst>
    </dgm:pt>
    <dgm:pt modelId="{173397EF-09D1-4A0B-9C59-F3187940767D}" type="pres">
      <dgm:prSet presAssocID="{9A4B1FDF-9BFD-4526-937E-F2DAFBA2B345}" presName="spaceRect" presStyleCnt="0"/>
      <dgm:spPr/>
    </dgm:pt>
    <dgm:pt modelId="{7E45C150-70F7-4ADE-A278-F077411D3465}" type="pres">
      <dgm:prSet presAssocID="{9A4B1FDF-9BFD-4526-937E-F2DAFBA2B345}" presName="parTx" presStyleLbl="revTx" presStyleIdx="2" presStyleCnt="3">
        <dgm:presLayoutVars>
          <dgm:chMax val="0"/>
          <dgm:chPref val="0"/>
        </dgm:presLayoutVars>
      </dgm:prSet>
      <dgm:spPr/>
    </dgm:pt>
  </dgm:ptLst>
  <dgm:cxnLst>
    <dgm:cxn modelId="{F641550B-622C-49F8-9F47-20B50C113D4F}" srcId="{EB9A7A4F-5C02-49E2-A017-901F1B37C246}" destId="{82BFDFF3-4314-411C-A3EB-BF39AA105931}" srcOrd="0" destOrd="0" parTransId="{67F67C24-598E-419E-9BB0-EA060551FF50}" sibTransId="{CFF582AB-DD32-4075-98C4-ED5B37AA2D85}"/>
    <dgm:cxn modelId="{FCE9DF1E-CE15-4F11-823C-F8ABD07C4865}" type="presOf" srcId="{82BFDFF3-4314-411C-A3EB-BF39AA105931}" destId="{394628B6-C62B-45DE-9D18-4F4394E4CEF1}" srcOrd="0" destOrd="0" presId="urn:microsoft.com/office/officeart/2018/2/layout/IconVerticalSolidList"/>
    <dgm:cxn modelId="{220AC74F-5077-468F-A58C-30F110D172E8}" srcId="{EB9A7A4F-5C02-49E2-A017-901F1B37C246}" destId="{90B37D83-03AE-46F5-855E-EC7AE0F40359}" srcOrd="1" destOrd="0" parTransId="{D704B974-B9C4-4567-BF17-2FCF73E7F5BE}" sibTransId="{855528A9-DFB0-4AAE-8ED0-AB9438B27DAF}"/>
    <dgm:cxn modelId="{7C6C7A93-DC54-42D1-B956-C67B83CC8841}" type="presOf" srcId="{EB9A7A4F-5C02-49E2-A017-901F1B37C246}" destId="{2D1129D4-39B3-4913-A2A7-06F27CB79CC8}" srcOrd="0" destOrd="0" presId="urn:microsoft.com/office/officeart/2018/2/layout/IconVerticalSolidList"/>
    <dgm:cxn modelId="{F85711B4-D967-4E0C-939C-AAFE44DB3F7D}" type="presOf" srcId="{9A4B1FDF-9BFD-4526-937E-F2DAFBA2B345}" destId="{7E45C150-70F7-4ADE-A278-F077411D3465}" srcOrd="0" destOrd="0" presId="urn:microsoft.com/office/officeart/2018/2/layout/IconVerticalSolidList"/>
    <dgm:cxn modelId="{1A5339B5-3BB5-4116-A853-8106E54B5110}" srcId="{EB9A7A4F-5C02-49E2-A017-901F1B37C246}" destId="{9A4B1FDF-9BFD-4526-937E-F2DAFBA2B345}" srcOrd="2" destOrd="0" parTransId="{9D275671-F692-4FBE-87E3-C0ED3A4F5757}" sibTransId="{198F28B2-E27C-4BE5-A04D-B7ACAF53E208}"/>
    <dgm:cxn modelId="{9F6684DB-E316-4BCD-AAC1-193EFFE0A38B}" type="presOf" srcId="{90B37D83-03AE-46F5-855E-EC7AE0F40359}" destId="{92AE2A11-1E2F-4F36-94F5-163F38B4DC38}" srcOrd="0" destOrd="0" presId="urn:microsoft.com/office/officeart/2018/2/layout/IconVerticalSolidList"/>
    <dgm:cxn modelId="{3D44A0BB-564C-4FCD-A17F-C2A6413FD92F}" type="presParOf" srcId="{2D1129D4-39B3-4913-A2A7-06F27CB79CC8}" destId="{D3205819-B825-413E-9E82-F228AE2B0957}" srcOrd="0" destOrd="0" presId="urn:microsoft.com/office/officeart/2018/2/layout/IconVerticalSolidList"/>
    <dgm:cxn modelId="{ECF35F89-D12B-43CB-82AE-72C990FA67C6}" type="presParOf" srcId="{D3205819-B825-413E-9E82-F228AE2B0957}" destId="{CA6A7BE1-8525-4E09-AA89-DB8EF296E940}" srcOrd="0" destOrd="0" presId="urn:microsoft.com/office/officeart/2018/2/layout/IconVerticalSolidList"/>
    <dgm:cxn modelId="{8860948A-BF84-4F08-B751-2D6913B2BB6D}" type="presParOf" srcId="{D3205819-B825-413E-9E82-F228AE2B0957}" destId="{8FA3C97A-10FA-4735-BA25-D017A6A7E7AE}" srcOrd="1" destOrd="0" presId="urn:microsoft.com/office/officeart/2018/2/layout/IconVerticalSolidList"/>
    <dgm:cxn modelId="{139917AF-5B71-40F0-B89C-311B666FECC8}" type="presParOf" srcId="{D3205819-B825-413E-9E82-F228AE2B0957}" destId="{0E362687-F29A-4438-84A6-6A9ED4C8974F}" srcOrd="2" destOrd="0" presId="urn:microsoft.com/office/officeart/2018/2/layout/IconVerticalSolidList"/>
    <dgm:cxn modelId="{B18E4837-0863-46EC-8CD5-D785531CA624}" type="presParOf" srcId="{D3205819-B825-413E-9E82-F228AE2B0957}" destId="{394628B6-C62B-45DE-9D18-4F4394E4CEF1}" srcOrd="3" destOrd="0" presId="urn:microsoft.com/office/officeart/2018/2/layout/IconVerticalSolidList"/>
    <dgm:cxn modelId="{88FB8564-6D63-4E86-8771-A4FBEC4210A5}" type="presParOf" srcId="{2D1129D4-39B3-4913-A2A7-06F27CB79CC8}" destId="{0930C3A3-4A39-4ACF-8A74-DA28C1E8ACF3}" srcOrd="1" destOrd="0" presId="urn:microsoft.com/office/officeart/2018/2/layout/IconVerticalSolidList"/>
    <dgm:cxn modelId="{F2C98C83-0700-48DA-83F5-14DF1E2DB569}" type="presParOf" srcId="{2D1129D4-39B3-4913-A2A7-06F27CB79CC8}" destId="{983879C1-A5E9-4F3B-A8E8-B968B1120FE4}" srcOrd="2" destOrd="0" presId="urn:microsoft.com/office/officeart/2018/2/layout/IconVerticalSolidList"/>
    <dgm:cxn modelId="{5A2AC941-8660-4B53-83CE-927A5EA32320}" type="presParOf" srcId="{983879C1-A5E9-4F3B-A8E8-B968B1120FE4}" destId="{0C8B96F3-B756-4494-A979-93981B5D4FE0}" srcOrd="0" destOrd="0" presId="urn:microsoft.com/office/officeart/2018/2/layout/IconVerticalSolidList"/>
    <dgm:cxn modelId="{30A75644-94D3-4CE4-948F-D46F5E44AA33}" type="presParOf" srcId="{983879C1-A5E9-4F3B-A8E8-B968B1120FE4}" destId="{91F4825F-E346-4E38-9FC8-2547FE00C439}" srcOrd="1" destOrd="0" presId="urn:microsoft.com/office/officeart/2018/2/layout/IconVerticalSolidList"/>
    <dgm:cxn modelId="{3E409156-4B43-49CF-A6B5-FDD2D9943639}" type="presParOf" srcId="{983879C1-A5E9-4F3B-A8E8-B968B1120FE4}" destId="{2B2321A9-33C7-46D1-9D22-B2227334659D}" srcOrd="2" destOrd="0" presId="urn:microsoft.com/office/officeart/2018/2/layout/IconVerticalSolidList"/>
    <dgm:cxn modelId="{E3D34201-3BE2-44C6-99D8-F7736D17DF51}" type="presParOf" srcId="{983879C1-A5E9-4F3B-A8E8-B968B1120FE4}" destId="{92AE2A11-1E2F-4F36-94F5-163F38B4DC38}" srcOrd="3" destOrd="0" presId="urn:microsoft.com/office/officeart/2018/2/layout/IconVerticalSolidList"/>
    <dgm:cxn modelId="{FFF4C708-3373-403D-B414-564962451D96}" type="presParOf" srcId="{2D1129D4-39B3-4913-A2A7-06F27CB79CC8}" destId="{4E11BE65-5668-449C-9DCC-F9535E62DF6A}" srcOrd="3" destOrd="0" presId="urn:microsoft.com/office/officeart/2018/2/layout/IconVerticalSolidList"/>
    <dgm:cxn modelId="{C92246C4-1951-4D19-99F6-576DF4AD57F9}" type="presParOf" srcId="{2D1129D4-39B3-4913-A2A7-06F27CB79CC8}" destId="{75011C0C-5F14-4A3E-82AA-A7AA3B84DDCB}" srcOrd="4" destOrd="0" presId="urn:microsoft.com/office/officeart/2018/2/layout/IconVerticalSolidList"/>
    <dgm:cxn modelId="{EE46A2C1-E036-413B-A18E-9818B5FECEAF}" type="presParOf" srcId="{75011C0C-5F14-4A3E-82AA-A7AA3B84DDCB}" destId="{6645602F-DFFD-46B2-9AB4-A25434172293}" srcOrd="0" destOrd="0" presId="urn:microsoft.com/office/officeart/2018/2/layout/IconVerticalSolidList"/>
    <dgm:cxn modelId="{BADB260E-4E62-4058-AC2A-E71DC0C94833}" type="presParOf" srcId="{75011C0C-5F14-4A3E-82AA-A7AA3B84DDCB}" destId="{CEF3C66D-C0CA-4FB9-9BB7-D33706234BE3}" srcOrd="1" destOrd="0" presId="urn:microsoft.com/office/officeart/2018/2/layout/IconVerticalSolidList"/>
    <dgm:cxn modelId="{B78D40EF-E8EB-4DAB-9F27-DC8FE5F0F408}" type="presParOf" srcId="{75011C0C-5F14-4A3E-82AA-A7AA3B84DDCB}" destId="{173397EF-09D1-4A0B-9C59-F3187940767D}" srcOrd="2" destOrd="0" presId="urn:microsoft.com/office/officeart/2018/2/layout/IconVerticalSolidList"/>
    <dgm:cxn modelId="{0F913ACA-B70C-4D1C-BF22-56A371632055}" type="presParOf" srcId="{75011C0C-5F14-4A3E-82AA-A7AA3B84DDCB}" destId="{7E45C150-70F7-4ADE-A278-F077411D346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4C0C0952-CA31-4E2B-9470-44A9DEFA5634}" type="doc">
      <dgm:prSet loTypeId="urn:microsoft.com/office/officeart/2005/8/layout/pyramid2" loCatId="pyramid" qsTypeId="urn:microsoft.com/office/officeart/2005/8/quickstyle/3d2" qsCatId="3D" csTypeId="urn:microsoft.com/office/officeart/2005/8/colors/accent1_2" csCatId="accent1" phldr="1"/>
      <dgm:spPr/>
    </dgm:pt>
    <dgm:pt modelId="{082723FC-1807-495F-9D28-F229F64413B4}">
      <dgm:prSet phldrT="[Texto]"/>
      <dgm:spPr/>
      <dgm:t>
        <a:bodyPr/>
        <a:lstStyle/>
        <a:p>
          <a:r>
            <a:rPr lang="pt-BR" dirty="0">
              <a:solidFill>
                <a:schemeClr val="tx1"/>
              </a:solidFill>
            </a:rPr>
            <a:t>Numero de protocolos elaborados </a:t>
          </a:r>
          <a:endParaRPr lang="pt-BR" dirty="0"/>
        </a:p>
      </dgm:t>
    </dgm:pt>
    <dgm:pt modelId="{3DE8FF7D-0D21-4C94-9F27-A601D6D87664}" type="parTrans" cxnId="{D44E05C1-F01A-42BC-8E3A-2934061F4EB0}">
      <dgm:prSet/>
      <dgm:spPr/>
      <dgm:t>
        <a:bodyPr/>
        <a:lstStyle/>
        <a:p>
          <a:endParaRPr lang="pt-BR"/>
        </a:p>
      </dgm:t>
    </dgm:pt>
    <dgm:pt modelId="{54F77041-7599-4243-AB7A-001D767D054E}" type="sibTrans" cxnId="{D44E05C1-F01A-42BC-8E3A-2934061F4EB0}">
      <dgm:prSet/>
      <dgm:spPr/>
      <dgm:t>
        <a:bodyPr/>
        <a:lstStyle/>
        <a:p>
          <a:endParaRPr lang="pt-BR"/>
        </a:p>
      </dgm:t>
    </dgm:pt>
    <dgm:pt modelId="{9309478A-AD03-46B0-B6A8-315D342E3CFF}">
      <dgm:prSet phldrT="[Texto]"/>
      <dgm:spPr/>
      <dgm:t>
        <a:bodyPr/>
        <a:lstStyle/>
        <a:p>
          <a:r>
            <a:rPr lang="pt-BR" dirty="0">
              <a:solidFill>
                <a:schemeClr val="tx1"/>
              </a:solidFill>
            </a:rPr>
            <a:t>Numero de protocolos Implementados </a:t>
          </a:r>
          <a:endParaRPr lang="pt-BR" dirty="0"/>
        </a:p>
      </dgm:t>
    </dgm:pt>
    <dgm:pt modelId="{1C11CAAE-1853-4DFF-A3FD-5D2F7D83D0F8}" type="parTrans" cxnId="{D372A4D8-D2F6-46C2-886B-174970ED6720}">
      <dgm:prSet/>
      <dgm:spPr/>
      <dgm:t>
        <a:bodyPr/>
        <a:lstStyle/>
        <a:p>
          <a:endParaRPr lang="pt-BR"/>
        </a:p>
      </dgm:t>
    </dgm:pt>
    <dgm:pt modelId="{202D044C-5917-4598-8F40-1DA34DE92B83}" type="sibTrans" cxnId="{D372A4D8-D2F6-46C2-886B-174970ED6720}">
      <dgm:prSet/>
      <dgm:spPr/>
      <dgm:t>
        <a:bodyPr/>
        <a:lstStyle/>
        <a:p>
          <a:endParaRPr lang="pt-BR"/>
        </a:p>
      </dgm:t>
    </dgm:pt>
    <dgm:pt modelId="{F223DBC9-2539-47F8-8514-D8381F81C3F9}" type="pres">
      <dgm:prSet presAssocID="{4C0C0952-CA31-4E2B-9470-44A9DEFA5634}" presName="compositeShape" presStyleCnt="0">
        <dgm:presLayoutVars>
          <dgm:dir/>
          <dgm:resizeHandles/>
        </dgm:presLayoutVars>
      </dgm:prSet>
      <dgm:spPr/>
    </dgm:pt>
    <dgm:pt modelId="{492106C8-A8EA-4154-9F59-BE8A10972190}" type="pres">
      <dgm:prSet presAssocID="{4C0C0952-CA31-4E2B-9470-44A9DEFA5634}" presName="pyramid" presStyleLbl="node1" presStyleIdx="0" presStyleCnt="1"/>
      <dgm:spPr/>
    </dgm:pt>
    <dgm:pt modelId="{E27B1D32-5EAC-4730-9B3F-C12A00CD0E58}" type="pres">
      <dgm:prSet presAssocID="{4C0C0952-CA31-4E2B-9470-44A9DEFA5634}" presName="theList" presStyleCnt="0"/>
      <dgm:spPr/>
    </dgm:pt>
    <dgm:pt modelId="{BAEADB48-F561-4FD4-B0C2-06690D1EFEA1}" type="pres">
      <dgm:prSet presAssocID="{082723FC-1807-495F-9D28-F229F64413B4}" presName="aNode" presStyleLbl="fgAcc1" presStyleIdx="0" presStyleCnt="2">
        <dgm:presLayoutVars>
          <dgm:bulletEnabled val="1"/>
        </dgm:presLayoutVars>
      </dgm:prSet>
      <dgm:spPr/>
    </dgm:pt>
    <dgm:pt modelId="{E13CD19C-82D5-4382-92A3-473CE133F97B}" type="pres">
      <dgm:prSet presAssocID="{082723FC-1807-495F-9D28-F229F64413B4}" presName="aSpace" presStyleCnt="0"/>
      <dgm:spPr/>
    </dgm:pt>
    <dgm:pt modelId="{8BA8ADD2-D234-487A-9FC0-66A6BE6E5986}" type="pres">
      <dgm:prSet presAssocID="{9309478A-AD03-46B0-B6A8-315D342E3CFF}" presName="aNode" presStyleLbl="fgAcc1" presStyleIdx="1" presStyleCnt="2">
        <dgm:presLayoutVars>
          <dgm:bulletEnabled val="1"/>
        </dgm:presLayoutVars>
      </dgm:prSet>
      <dgm:spPr/>
    </dgm:pt>
    <dgm:pt modelId="{BB58A743-3F55-4304-AECE-2B1436E84914}" type="pres">
      <dgm:prSet presAssocID="{9309478A-AD03-46B0-B6A8-315D342E3CFF}" presName="aSpace" presStyleCnt="0"/>
      <dgm:spPr/>
    </dgm:pt>
  </dgm:ptLst>
  <dgm:cxnLst>
    <dgm:cxn modelId="{A83D0B77-0B4F-4478-BBBD-53E247945847}" type="presOf" srcId="{082723FC-1807-495F-9D28-F229F64413B4}" destId="{BAEADB48-F561-4FD4-B0C2-06690D1EFEA1}" srcOrd="0" destOrd="0" presId="urn:microsoft.com/office/officeart/2005/8/layout/pyramid2"/>
    <dgm:cxn modelId="{40D7B37B-AC1F-416D-B460-3DF3B0B2F5ED}" type="presOf" srcId="{9309478A-AD03-46B0-B6A8-315D342E3CFF}" destId="{8BA8ADD2-D234-487A-9FC0-66A6BE6E5986}" srcOrd="0" destOrd="0" presId="urn:microsoft.com/office/officeart/2005/8/layout/pyramid2"/>
    <dgm:cxn modelId="{3CAFCCB6-CD03-44B8-8ADF-A7BA79C4DB2A}" type="presOf" srcId="{4C0C0952-CA31-4E2B-9470-44A9DEFA5634}" destId="{F223DBC9-2539-47F8-8514-D8381F81C3F9}" srcOrd="0" destOrd="0" presId="urn:microsoft.com/office/officeart/2005/8/layout/pyramid2"/>
    <dgm:cxn modelId="{D44E05C1-F01A-42BC-8E3A-2934061F4EB0}" srcId="{4C0C0952-CA31-4E2B-9470-44A9DEFA5634}" destId="{082723FC-1807-495F-9D28-F229F64413B4}" srcOrd="0" destOrd="0" parTransId="{3DE8FF7D-0D21-4C94-9F27-A601D6D87664}" sibTransId="{54F77041-7599-4243-AB7A-001D767D054E}"/>
    <dgm:cxn modelId="{D372A4D8-D2F6-46C2-886B-174970ED6720}" srcId="{4C0C0952-CA31-4E2B-9470-44A9DEFA5634}" destId="{9309478A-AD03-46B0-B6A8-315D342E3CFF}" srcOrd="1" destOrd="0" parTransId="{1C11CAAE-1853-4DFF-A3FD-5D2F7D83D0F8}" sibTransId="{202D044C-5917-4598-8F40-1DA34DE92B83}"/>
    <dgm:cxn modelId="{8E1CF72A-4CBE-4108-A2B6-676EBD2ADE62}" type="presParOf" srcId="{F223DBC9-2539-47F8-8514-D8381F81C3F9}" destId="{492106C8-A8EA-4154-9F59-BE8A10972190}" srcOrd="0" destOrd="0" presId="urn:microsoft.com/office/officeart/2005/8/layout/pyramid2"/>
    <dgm:cxn modelId="{685239DE-3683-474F-B907-2415B507A5EA}" type="presParOf" srcId="{F223DBC9-2539-47F8-8514-D8381F81C3F9}" destId="{E27B1D32-5EAC-4730-9B3F-C12A00CD0E58}" srcOrd="1" destOrd="0" presId="urn:microsoft.com/office/officeart/2005/8/layout/pyramid2"/>
    <dgm:cxn modelId="{F1988628-D5DC-426C-AE47-6BD84B9E029B}" type="presParOf" srcId="{E27B1D32-5EAC-4730-9B3F-C12A00CD0E58}" destId="{BAEADB48-F561-4FD4-B0C2-06690D1EFEA1}" srcOrd="0" destOrd="0" presId="urn:microsoft.com/office/officeart/2005/8/layout/pyramid2"/>
    <dgm:cxn modelId="{F356F2F1-0261-421E-B281-01536D3E17F4}" type="presParOf" srcId="{E27B1D32-5EAC-4730-9B3F-C12A00CD0E58}" destId="{E13CD19C-82D5-4382-92A3-473CE133F97B}" srcOrd="1" destOrd="0" presId="urn:microsoft.com/office/officeart/2005/8/layout/pyramid2"/>
    <dgm:cxn modelId="{398E38C7-B547-4202-95BF-E4C0CA9A7D33}" type="presParOf" srcId="{E27B1D32-5EAC-4730-9B3F-C12A00CD0E58}" destId="{8BA8ADD2-D234-487A-9FC0-66A6BE6E5986}" srcOrd="2" destOrd="0" presId="urn:microsoft.com/office/officeart/2005/8/layout/pyramid2"/>
    <dgm:cxn modelId="{9A2D3BC5-8510-4A37-AA71-727DB6AEC16C}" type="presParOf" srcId="{E27B1D32-5EAC-4730-9B3F-C12A00CD0E58}" destId="{BB58A743-3F55-4304-AECE-2B1436E84914}" srcOrd="3" destOrd="0" presId="urn:microsoft.com/office/officeart/2005/8/layout/pyramid2"/>
  </dgm:cxnLst>
  <dgm:bg/>
  <dgm:whole/>
  <dgm:extLst>
    <a:ext uri="http://schemas.microsoft.com/office/drawing/2008/diagram">
      <dsp:dataModelExt xmlns:dsp="http://schemas.microsoft.com/office/drawing/2008/diagram" relId="rId2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D4AD90A1-FF30-44DF-B2C4-2B587F3193BF}" type="doc">
      <dgm:prSet loTypeId="urn:microsoft.com/office/officeart/2005/8/layout/venn3" loCatId="relationship" qsTypeId="urn:microsoft.com/office/officeart/2005/8/quickstyle/3d2" qsCatId="3D" csTypeId="urn:microsoft.com/office/officeart/2005/8/colors/colorful1" csCatId="colorful" phldr="1"/>
      <dgm:spPr/>
      <dgm:t>
        <a:bodyPr/>
        <a:lstStyle/>
        <a:p>
          <a:endParaRPr lang="pt-BR"/>
        </a:p>
      </dgm:t>
    </dgm:pt>
    <dgm:pt modelId="{79983DDE-8E56-43E1-AB3D-7B03041183FB}">
      <dgm:prSet phldrT="[Texto]"/>
      <dgm:spPr/>
      <dgm:t>
        <a:bodyPr/>
        <a:lstStyle/>
        <a:p>
          <a:r>
            <a:rPr lang="pt-BR" dirty="0"/>
            <a:t>Estrutura</a:t>
          </a:r>
        </a:p>
      </dgm:t>
    </dgm:pt>
    <dgm:pt modelId="{4D40DABE-A5F9-4594-8022-5B8AF2B5669A}" type="parTrans" cxnId="{85042E04-A84B-4ECA-9488-BF4C62FFDDD5}">
      <dgm:prSet/>
      <dgm:spPr/>
      <dgm:t>
        <a:bodyPr/>
        <a:lstStyle/>
        <a:p>
          <a:endParaRPr lang="pt-BR"/>
        </a:p>
      </dgm:t>
    </dgm:pt>
    <dgm:pt modelId="{717B3294-20E2-42D4-B500-3242D5C71A15}" type="sibTrans" cxnId="{85042E04-A84B-4ECA-9488-BF4C62FFDDD5}">
      <dgm:prSet/>
      <dgm:spPr/>
      <dgm:t>
        <a:bodyPr/>
        <a:lstStyle/>
        <a:p>
          <a:endParaRPr lang="pt-BR"/>
        </a:p>
      </dgm:t>
    </dgm:pt>
    <dgm:pt modelId="{BB3C81E9-92D8-4D83-A200-558A89F46263}">
      <dgm:prSet phldrT="[Texto]"/>
      <dgm:spPr/>
      <dgm:t>
        <a:bodyPr/>
        <a:lstStyle/>
        <a:p>
          <a:r>
            <a:rPr lang="pt-BR" dirty="0"/>
            <a:t>Eficiência</a:t>
          </a:r>
        </a:p>
      </dgm:t>
    </dgm:pt>
    <dgm:pt modelId="{001DD4A3-3201-49A9-99DC-2D85FC696F61}" type="parTrans" cxnId="{88824981-7573-4234-9736-5142C93D5695}">
      <dgm:prSet/>
      <dgm:spPr/>
      <dgm:t>
        <a:bodyPr/>
        <a:lstStyle/>
        <a:p>
          <a:endParaRPr lang="pt-BR"/>
        </a:p>
      </dgm:t>
    </dgm:pt>
    <dgm:pt modelId="{47136E68-F4DA-411F-9420-AA7ED2DB1758}" type="sibTrans" cxnId="{88824981-7573-4234-9736-5142C93D5695}">
      <dgm:prSet/>
      <dgm:spPr/>
      <dgm:t>
        <a:bodyPr/>
        <a:lstStyle/>
        <a:p>
          <a:endParaRPr lang="pt-BR"/>
        </a:p>
      </dgm:t>
    </dgm:pt>
    <dgm:pt modelId="{0CE06AA2-C2D4-4C43-BE49-B5E0A4BFBB10}">
      <dgm:prSet phldrT="[Texto]"/>
      <dgm:spPr/>
      <dgm:t>
        <a:bodyPr/>
        <a:lstStyle/>
        <a:p>
          <a:r>
            <a:rPr lang="pt-BR" dirty="0"/>
            <a:t>Efetividade</a:t>
          </a:r>
        </a:p>
      </dgm:t>
    </dgm:pt>
    <dgm:pt modelId="{4A34F141-F9E1-46F4-AACE-7CD5B43AEB6D}" type="parTrans" cxnId="{710E7573-ABB1-424E-98B4-C71AE33CF21B}">
      <dgm:prSet/>
      <dgm:spPr/>
      <dgm:t>
        <a:bodyPr/>
        <a:lstStyle/>
        <a:p>
          <a:endParaRPr lang="pt-BR"/>
        </a:p>
      </dgm:t>
    </dgm:pt>
    <dgm:pt modelId="{8FF1133C-C66D-4CFD-A00D-E01160252EA8}" type="sibTrans" cxnId="{710E7573-ABB1-424E-98B4-C71AE33CF21B}">
      <dgm:prSet/>
      <dgm:spPr/>
      <dgm:t>
        <a:bodyPr/>
        <a:lstStyle/>
        <a:p>
          <a:endParaRPr lang="pt-BR"/>
        </a:p>
      </dgm:t>
    </dgm:pt>
    <dgm:pt modelId="{3C008827-FC73-412F-B571-EE81D7080E78}">
      <dgm:prSet phldrT="[Texto]"/>
      <dgm:spPr/>
      <dgm:t>
        <a:bodyPr/>
        <a:lstStyle/>
        <a:p>
          <a:r>
            <a:rPr lang="pt-BR" dirty="0"/>
            <a:t>Eficácia</a:t>
          </a:r>
        </a:p>
      </dgm:t>
    </dgm:pt>
    <dgm:pt modelId="{ED47CD2C-FF95-430E-9C22-9C9091A083E4}" type="parTrans" cxnId="{19C178CB-3A7D-4503-B305-8D8F6140BD7A}">
      <dgm:prSet/>
      <dgm:spPr/>
      <dgm:t>
        <a:bodyPr/>
        <a:lstStyle/>
        <a:p>
          <a:endParaRPr lang="pt-BR"/>
        </a:p>
      </dgm:t>
    </dgm:pt>
    <dgm:pt modelId="{A4E86B62-9320-41E7-BE5C-35AEEBC65429}" type="sibTrans" cxnId="{19C178CB-3A7D-4503-B305-8D8F6140BD7A}">
      <dgm:prSet/>
      <dgm:spPr/>
      <dgm:t>
        <a:bodyPr/>
        <a:lstStyle/>
        <a:p>
          <a:endParaRPr lang="pt-BR"/>
        </a:p>
      </dgm:t>
    </dgm:pt>
    <dgm:pt modelId="{5330F228-DD97-4A81-9095-C938D2D724EF}" type="pres">
      <dgm:prSet presAssocID="{D4AD90A1-FF30-44DF-B2C4-2B587F3193BF}" presName="Name0" presStyleCnt="0">
        <dgm:presLayoutVars>
          <dgm:dir/>
          <dgm:resizeHandles val="exact"/>
        </dgm:presLayoutVars>
      </dgm:prSet>
      <dgm:spPr/>
    </dgm:pt>
    <dgm:pt modelId="{DC2FA5CE-3B2D-4D3A-BE59-E9746AE093CF}" type="pres">
      <dgm:prSet presAssocID="{79983DDE-8E56-43E1-AB3D-7B03041183FB}" presName="Name5" presStyleLbl="vennNode1" presStyleIdx="0" presStyleCnt="4">
        <dgm:presLayoutVars>
          <dgm:bulletEnabled val="1"/>
        </dgm:presLayoutVars>
      </dgm:prSet>
      <dgm:spPr/>
    </dgm:pt>
    <dgm:pt modelId="{23CB8930-0C35-49F9-A8CE-4F6E2C4D06A1}" type="pres">
      <dgm:prSet presAssocID="{717B3294-20E2-42D4-B500-3242D5C71A15}" presName="space" presStyleCnt="0"/>
      <dgm:spPr/>
    </dgm:pt>
    <dgm:pt modelId="{F75EDCFB-29F9-450C-973F-9ECAC0209B86}" type="pres">
      <dgm:prSet presAssocID="{BB3C81E9-92D8-4D83-A200-558A89F46263}" presName="Name5" presStyleLbl="vennNode1" presStyleIdx="1" presStyleCnt="4">
        <dgm:presLayoutVars>
          <dgm:bulletEnabled val="1"/>
        </dgm:presLayoutVars>
      </dgm:prSet>
      <dgm:spPr/>
    </dgm:pt>
    <dgm:pt modelId="{18EA92C5-9EF1-4EDE-BAE0-314AA7756947}" type="pres">
      <dgm:prSet presAssocID="{47136E68-F4DA-411F-9420-AA7ED2DB1758}" presName="space" presStyleCnt="0"/>
      <dgm:spPr/>
    </dgm:pt>
    <dgm:pt modelId="{CB96D3BC-51DD-4626-8D29-8F68071C5426}" type="pres">
      <dgm:prSet presAssocID="{0CE06AA2-C2D4-4C43-BE49-B5E0A4BFBB10}" presName="Name5" presStyleLbl="vennNode1" presStyleIdx="2" presStyleCnt="4">
        <dgm:presLayoutVars>
          <dgm:bulletEnabled val="1"/>
        </dgm:presLayoutVars>
      </dgm:prSet>
      <dgm:spPr/>
    </dgm:pt>
    <dgm:pt modelId="{E2B5EE52-110C-4451-A0CB-0F1AF198FB2A}" type="pres">
      <dgm:prSet presAssocID="{8FF1133C-C66D-4CFD-A00D-E01160252EA8}" presName="space" presStyleCnt="0"/>
      <dgm:spPr/>
    </dgm:pt>
    <dgm:pt modelId="{6B6E6A61-930F-4BFF-B506-008F371115AF}" type="pres">
      <dgm:prSet presAssocID="{3C008827-FC73-412F-B571-EE81D7080E78}" presName="Name5" presStyleLbl="vennNode1" presStyleIdx="3" presStyleCnt="4">
        <dgm:presLayoutVars>
          <dgm:bulletEnabled val="1"/>
        </dgm:presLayoutVars>
      </dgm:prSet>
      <dgm:spPr/>
    </dgm:pt>
  </dgm:ptLst>
  <dgm:cxnLst>
    <dgm:cxn modelId="{85042E04-A84B-4ECA-9488-BF4C62FFDDD5}" srcId="{D4AD90A1-FF30-44DF-B2C4-2B587F3193BF}" destId="{79983DDE-8E56-43E1-AB3D-7B03041183FB}" srcOrd="0" destOrd="0" parTransId="{4D40DABE-A5F9-4594-8022-5B8AF2B5669A}" sibTransId="{717B3294-20E2-42D4-B500-3242D5C71A15}"/>
    <dgm:cxn modelId="{723FC719-3603-4BBC-8257-194526E15DC4}" type="presOf" srcId="{BB3C81E9-92D8-4D83-A200-558A89F46263}" destId="{F75EDCFB-29F9-450C-973F-9ECAC0209B86}" srcOrd="0" destOrd="0" presId="urn:microsoft.com/office/officeart/2005/8/layout/venn3"/>
    <dgm:cxn modelId="{710E7573-ABB1-424E-98B4-C71AE33CF21B}" srcId="{D4AD90A1-FF30-44DF-B2C4-2B587F3193BF}" destId="{0CE06AA2-C2D4-4C43-BE49-B5E0A4BFBB10}" srcOrd="2" destOrd="0" parTransId="{4A34F141-F9E1-46F4-AACE-7CD5B43AEB6D}" sibTransId="{8FF1133C-C66D-4CFD-A00D-E01160252EA8}"/>
    <dgm:cxn modelId="{B453DE54-2C9C-4ADF-869D-DDA40D45D603}" type="presOf" srcId="{3C008827-FC73-412F-B571-EE81D7080E78}" destId="{6B6E6A61-930F-4BFF-B506-008F371115AF}" srcOrd="0" destOrd="0" presId="urn:microsoft.com/office/officeart/2005/8/layout/venn3"/>
    <dgm:cxn modelId="{88824981-7573-4234-9736-5142C93D5695}" srcId="{D4AD90A1-FF30-44DF-B2C4-2B587F3193BF}" destId="{BB3C81E9-92D8-4D83-A200-558A89F46263}" srcOrd="1" destOrd="0" parTransId="{001DD4A3-3201-49A9-99DC-2D85FC696F61}" sibTransId="{47136E68-F4DA-411F-9420-AA7ED2DB1758}"/>
    <dgm:cxn modelId="{60DB9AA6-EF04-432D-9533-62C8EC1A2806}" type="presOf" srcId="{79983DDE-8E56-43E1-AB3D-7B03041183FB}" destId="{DC2FA5CE-3B2D-4D3A-BE59-E9746AE093CF}" srcOrd="0" destOrd="0" presId="urn:microsoft.com/office/officeart/2005/8/layout/venn3"/>
    <dgm:cxn modelId="{19C178CB-3A7D-4503-B305-8D8F6140BD7A}" srcId="{D4AD90A1-FF30-44DF-B2C4-2B587F3193BF}" destId="{3C008827-FC73-412F-B571-EE81D7080E78}" srcOrd="3" destOrd="0" parTransId="{ED47CD2C-FF95-430E-9C22-9C9091A083E4}" sibTransId="{A4E86B62-9320-41E7-BE5C-35AEEBC65429}"/>
    <dgm:cxn modelId="{832DC8D6-49A0-426E-B146-646EF7661A2D}" type="presOf" srcId="{0CE06AA2-C2D4-4C43-BE49-B5E0A4BFBB10}" destId="{CB96D3BC-51DD-4626-8D29-8F68071C5426}" srcOrd="0" destOrd="0" presId="urn:microsoft.com/office/officeart/2005/8/layout/venn3"/>
    <dgm:cxn modelId="{321587E7-6F8B-407B-B43C-BEA9D5CF8AA0}" type="presOf" srcId="{D4AD90A1-FF30-44DF-B2C4-2B587F3193BF}" destId="{5330F228-DD97-4A81-9095-C938D2D724EF}" srcOrd="0" destOrd="0" presId="urn:microsoft.com/office/officeart/2005/8/layout/venn3"/>
    <dgm:cxn modelId="{B9620B09-0464-49C6-B514-7BCEF158F6DE}" type="presParOf" srcId="{5330F228-DD97-4A81-9095-C938D2D724EF}" destId="{DC2FA5CE-3B2D-4D3A-BE59-E9746AE093CF}" srcOrd="0" destOrd="0" presId="urn:microsoft.com/office/officeart/2005/8/layout/venn3"/>
    <dgm:cxn modelId="{9F607B37-77D8-4BD3-BFD4-3C2C89E42D0A}" type="presParOf" srcId="{5330F228-DD97-4A81-9095-C938D2D724EF}" destId="{23CB8930-0C35-49F9-A8CE-4F6E2C4D06A1}" srcOrd="1" destOrd="0" presId="urn:microsoft.com/office/officeart/2005/8/layout/venn3"/>
    <dgm:cxn modelId="{CA3AA4FC-61D7-4A12-9B2C-3F3C5885D8EC}" type="presParOf" srcId="{5330F228-DD97-4A81-9095-C938D2D724EF}" destId="{F75EDCFB-29F9-450C-973F-9ECAC0209B86}" srcOrd="2" destOrd="0" presId="urn:microsoft.com/office/officeart/2005/8/layout/venn3"/>
    <dgm:cxn modelId="{B59C5F37-D9BC-4B7B-A866-4E5D98FF8A02}" type="presParOf" srcId="{5330F228-DD97-4A81-9095-C938D2D724EF}" destId="{18EA92C5-9EF1-4EDE-BAE0-314AA7756947}" srcOrd="3" destOrd="0" presId="urn:microsoft.com/office/officeart/2005/8/layout/venn3"/>
    <dgm:cxn modelId="{CB4950E6-60DF-4BE8-AB4D-AB517C895273}" type="presParOf" srcId="{5330F228-DD97-4A81-9095-C938D2D724EF}" destId="{CB96D3BC-51DD-4626-8D29-8F68071C5426}" srcOrd="4" destOrd="0" presId="urn:microsoft.com/office/officeart/2005/8/layout/venn3"/>
    <dgm:cxn modelId="{042C6200-B58E-4CB6-97F2-5B733B4BFD9A}" type="presParOf" srcId="{5330F228-DD97-4A81-9095-C938D2D724EF}" destId="{E2B5EE52-110C-4451-A0CB-0F1AF198FB2A}" srcOrd="5" destOrd="0" presId="urn:microsoft.com/office/officeart/2005/8/layout/venn3"/>
    <dgm:cxn modelId="{B3340613-EF10-4B14-9DF9-D4990F11E655}" type="presParOf" srcId="{5330F228-DD97-4A81-9095-C938D2D724EF}" destId="{6B6E6A61-930F-4BFF-B506-008F371115AF}" srcOrd="6"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57718FD6-CDEA-42E1-9733-62B2A077E879}" type="doc">
      <dgm:prSet loTypeId="urn:microsoft.com/office/officeart/2005/8/layout/pyramid2" loCatId="pyramid" qsTypeId="urn:microsoft.com/office/officeart/2005/8/quickstyle/3d2" qsCatId="3D" csTypeId="urn:microsoft.com/office/officeart/2005/8/colors/colorful4" csCatId="colorful" phldr="1"/>
      <dgm:spPr/>
    </dgm:pt>
    <dgm:pt modelId="{C4B82ECF-EF19-4575-A96D-0CF4F6249AE5}">
      <dgm:prSet phldrT="[Texto]"/>
      <dgm:spPr/>
      <dgm:t>
        <a:bodyPr/>
        <a:lstStyle/>
        <a:p>
          <a:r>
            <a:rPr lang="pt-BR" dirty="0">
              <a:solidFill>
                <a:schemeClr val="tx1"/>
              </a:solidFill>
            </a:rPr>
            <a:t>Numero de pacientes dia assistidos</a:t>
          </a:r>
          <a:endParaRPr lang="pt-BR" dirty="0"/>
        </a:p>
      </dgm:t>
    </dgm:pt>
    <dgm:pt modelId="{B1EDB852-CE99-42D8-9193-B95B8B28D287}" type="parTrans" cxnId="{A23E232B-5C83-4AB7-B863-CA127830F9B1}">
      <dgm:prSet/>
      <dgm:spPr/>
      <dgm:t>
        <a:bodyPr/>
        <a:lstStyle/>
        <a:p>
          <a:endParaRPr lang="pt-BR"/>
        </a:p>
      </dgm:t>
    </dgm:pt>
    <dgm:pt modelId="{03FB6F8A-2C9D-444E-9786-C612CB494F75}" type="sibTrans" cxnId="{A23E232B-5C83-4AB7-B863-CA127830F9B1}">
      <dgm:prSet/>
      <dgm:spPr/>
      <dgm:t>
        <a:bodyPr/>
        <a:lstStyle/>
        <a:p>
          <a:endParaRPr lang="pt-BR"/>
        </a:p>
      </dgm:t>
    </dgm:pt>
    <dgm:pt modelId="{3FF56D49-5BC4-4666-BFA1-DF0256CC64B2}">
      <dgm:prSet phldrT="[Texto]"/>
      <dgm:spPr/>
      <dgm:t>
        <a:bodyPr/>
        <a:lstStyle/>
        <a:p>
          <a:r>
            <a:rPr lang="pt-BR" b="1" dirty="0"/>
            <a:t>Taxa de Ocupação</a:t>
          </a:r>
          <a:endParaRPr lang="pt-BR" dirty="0"/>
        </a:p>
      </dgm:t>
    </dgm:pt>
    <dgm:pt modelId="{910AE96D-F994-47AB-BB9B-13953E4B2E17}" type="parTrans" cxnId="{3421706B-7B8D-40AF-B717-8611B083922D}">
      <dgm:prSet/>
      <dgm:spPr/>
      <dgm:t>
        <a:bodyPr/>
        <a:lstStyle/>
        <a:p>
          <a:endParaRPr lang="pt-BR"/>
        </a:p>
      </dgm:t>
    </dgm:pt>
    <dgm:pt modelId="{35B09597-82CB-4A6E-B8E1-8DC1CE0141BF}" type="sibTrans" cxnId="{3421706B-7B8D-40AF-B717-8611B083922D}">
      <dgm:prSet/>
      <dgm:spPr/>
      <dgm:t>
        <a:bodyPr/>
        <a:lstStyle/>
        <a:p>
          <a:endParaRPr lang="pt-BR"/>
        </a:p>
      </dgm:t>
    </dgm:pt>
    <dgm:pt modelId="{7AD7A129-A2ED-4A3C-A974-45D0E5ED6150}">
      <dgm:prSet/>
      <dgm:spPr/>
      <dgm:t>
        <a:bodyPr/>
        <a:lstStyle/>
        <a:p>
          <a:r>
            <a:rPr lang="pt-BR" b="1" dirty="0"/>
            <a:t>Tempo Médio de Permanência</a:t>
          </a:r>
        </a:p>
      </dgm:t>
    </dgm:pt>
    <dgm:pt modelId="{7E1DDAB5-F9D7-4DFD-A9FB-34C759A32DB6}" type="parTrans" cxnId="{2203D154-FB8C-4DC2-9AD6-173F685B62FF}">
      <dgm:prSet/>
      <dgm:spPr/>
      <dgm:t>
        <a:bodyPr/>
        <a:lstStyle/>
        <a:p>
          <a:endParaRPr lang="pt-BR"/>
        </a:p>
      </dgm:t>
    </dgm:pt>
    <dgm:pt modelId="{1A1DCEFC-C6BC-425D-96AB-D42B5FBF6E33}" type="sibTrans" cxnId="{2203D154-FB8C-4DC2-9AD6-173F685B62FF}">
      <dgm:prSet/>
      <dgm:spPr/>
      <dgm:t>
        <a:bodyPr/>
        <a:lstStyle/>
        <a:p>
          <a:endParaRPr lang="pt-BR"/>
        </a:p>
      </dgm:t>
    </dgm:pt>
    <dgm:pt modelId="{C38CAF1A-6A3C-4A7F-80D2-8308D4C59817}" type="pres">
      <dgm:prSet presAssocID="{57718FD6-CDEA-42E1-9733-62B2A077E879}" presName="compositeShape" presStyleCnt="0">
        <dgm:presLayoutVars>
          <dgm:dir/>
          <dgm:resizeHandles/>
        </dgm:presLayoutVars>
      </dgm:prSet>
      <dgm:spPr/>
    </dgm:pt>
    <dgm:pt modelId="{5A0F077D-2192-4C78-AF6B-70B770EBB6EB}" type="pres">
      <dgm:prSet presAssocID="{57718FD6-CDEA-42E1-9733-62B2A077E879}" presName="pyramid" presStyleLbl="node1" presStyleIdx="0" presStyleCnt="1"/>
      <dgm:spPr>
        <a:solidFill>
          <a:schemeClr val="bg2">
            <a:lumMod val="75000"/>
          </a:schemeClr>
        </a:solidFill>
      </dgm:spPr>
    </dgm:pt>
    <dgm:pt modelId="{810D29E6-3D81-4F8D-ACCE-AABDFFBB7665}" type="pres">
      <dgm:prSet presAssocID="{57718FD6-CDEA-42E1-9733-62B2A077E879}" presName="theList" presStyleCnt="0"/>
      <dgm:spPr/>
    </dgm:pt>
    <dgm:pt modelId="{BD169CEB-FB07-4CCC-B251-29B4D6B33F7D}" type="pres">
      <dgm:prSet presAssocID="{C4B82ECF-EF19-4575-A96D-0CF4F6249AE5}" presName="aNode" presStyleLbl="fgAcc1" presStyleIdx="0" presStyleCnt="3">
        <dgm:presLayoutVars>
          <dgm:bulletEnabled val="1"/>
        </dgm:presLayoutVars>
      </dgm:prSet>
      <dgm:spPr/>
    </dgm:pt>
    <dgm:pt modelId="{8F7886E5-71A4-42C8-A6CC-0A9029C49EC0}" type="pres">
      <dgm:prSet presAssocID="{C4B82ECF-EF19-4575-A96D-0CF4F6249AE5}" presName="aSpace" presStyleCnt="0"/>
      <dgm:spPr/>
    </dgm:pt>
    <dgm:pt modelId="{223A2CB7-291C-4637-82D3-3DFEC9162E48}" type="pres">
      <dgm:prSet presAssocID="{7AD7A129-A2ED-4A3C-A974-45D0E5ED6150}" presName="aNode" presStyleLbl="fgAcc1" presStyleIdx="1" presStyleCnt="3">
        <dgm:presLayoutVars>
          <dgm:bulletEnabled val="1"/>
        </dgm:presLayoutVars>
      </dgm:prSet>
      <dgm:spPr/>
    </dgm:pt>
    <dgm:pt modelId="{985EA757-78B2-4058-B256-6950C339C135}" type="pres">
      <dgm:prSet presAssocID="{7AD7A129-A2ED-4A3C-A974-45D0E5ED6150}" presName="aSpace" presStyleCnt="0"/>
      <dgm:spPr/>
    </dgm:pt>
    <dgm:pt modelId="{3F777AFD-8432-4784-8769-650BB758BB84}" type="pres">
      <dgm:prSet presAssocID="{3FF56D49-5BC4-4666-BFA1-DF0256CC64B2}" presName="aNode" presStyleLbl="fgAcc1" presStyleIdx="2" presStyleCnt="3">
        <dgm:presLayoutVars>
          <dgm:bulletEnabled val="1"/>
        </dgm:presLayoutVars>
      </dgm:prSet>
      <dgm:spPr/>
    </dgm:pt>
    <dgm:pt modelId="{6266AC11-0C54-4C97-9B2E-87C6A26BC7F6}" type="pres">
      <dgm:prSet presAssocID="{3FF56D49-5BC4-4666-BFA1-DF0256CC64B2}" presName="aSpace" presStyleCnt="0"/>
      <dgm:spPr/>
    </dgm:pt>
  </dgm:ptLst>
  <dgm:cxnLst>
    <dgm:cxn modelId="{8F1FF310-B595-4D61-87AE-0B8F9DEEAFDF}" type="presOf" srcId="{7AD7A129-A2ED-4A3C-A974-45D0E5ED6150}" destId="{223A2CB7-291C-4637-82D3-3DFEC9162E48}" srcOrd="0" destOrd="0" presId="urn:microsoft.com/office/officeart/2005/8/layout/pyramid2"/>
    <dgm:cxn modelId="{A23E232B-5C83-4AB7-B863-CA127830F9B1}" srcId="{57718FD6-CDEA-42E1-9733-62B2A077E879}" destId="{C4B82ECF-EF19-4575-A96D-0CF4F6249AE5}" srcOrd="0" destOrd="0" parTransId="{B1EDB852-CE99-42D8-9193-B95B8B28D287}" sibTransId="{03FB6F8A-2C9D-444E-9786-C612CB494F75}"/>
    <dgm:cxn modelId="{D9F4905E-5FFF-4D82-A101-6D98B2835EC6}" type="presOf" srcId="{3FF56D49-5BC4-4666-BFA1-DF0256CC64B2}" destId="{3F777AFD-8432-4784-8769-650BB758BB84}" srcOrd="0" destOrd="0" presId="urn:microsoft.com/office/officeart/2005/8/layout/pyramid2"/>
    <dgm:cxn modelId="{3421706B-7B8D-40AF-B717-8611B083922D}" srcId="{57718FD6-CDEA-42E1-9733-62B2A077E879}" destId="{3FF56D49-5BC4-4666-BFA1-DF0256CC64B2}" srcOrd="2" destOrd="0" parTransId="{910AE96D-F994-47AB-BB9B-13953E4B2E17}" sibTransId="{35B09597-82CB-4A6E-B8E1-8DC1CE0141BF}"/>
    <dgm:cxn modelId="{2203D154-FB8C-4DC2-9AD6-173F685B62FF}" srcId="{57718FD6-CDEA-42E1-9733-62B2A077E879}" destId="{7AD7A129-A2ED-4A3C-A974-45D0E5ED6150}" srcOrd="1" destOrd="0" parTransId="{7E1DDAB5-F9D7-4DFD-A9FB-34C759A32DB6}" sibTransId="{1A1DCEFC-C6BC-425D-96AB-D42B5FBF6E33}"/>
    <dgm:cxn modelId="{86973758-9FFB-45DC-8F34-FF4EC0C5CEC2}" type="presOf" srcId="{57718FD6-CDEA-42E1-9733-62B2A077E879}" destId="{C38CAF1A-6A3C-4A7F-80D2-8308D4C59817}" srcOrd="0" destOrd="0" presId="urn:microsoft.com/office/officeart/2005/8/layout/pyramid2"/>
    <dgm:cxn modelId="{893F70E9-6CBE-4337-90F5-B9EF5927BB59}" type="presOf" srcId="{C4B82ECF-EF19-4575-A96D-0CF4F6249AE5}" destId="{BD169CEB-FB07-4CCC-B251-29B4D6B33F7D}" srcOrd="0" destOrd="0" presId="urn:microsoft.com/office/officeart/2005/8/layout/pyramid2"/>
    <dgm:cxn modelId="{D6C211CD-79FF-4289-81AE-895EE0508296}" type="presParOf" srcId="{C38CAF1A-6A3C-4A7F-80D2-8308D4C59817}" destId="{5A0F077D-2192-4C78-AF6B-70B770EBB6EB}" srcOrd="0" destOrd="0" presId="urn:microsoft.com/office/officeart/2005/8/layout/pyramid2"/>
    <dgm:cxn modelId="{13FE0015-9CDA-4B49-BF60-B60AB80BDEB8}" type="presParOf" srcId="{C38CAF1A-6A3C-4A7F-80D2-8308D4C59817}" destId="{810D29E6-3D81-4F8D-ACCE-AABDFFBB7665}" srcOrd="1" destOrd="0" presId="urn:microsoft.com/office/officeart/2005/8/layout/pyramid2"/>
    <dgm:cxn modelId="{0E708699-6297-4C77-8F6B-64743D115032}" type="presParOf" srcId="{810D29E6-3D81-4F8D-ACCE-AABDFFBB7665}" destId="{BD169CEB-FB07-4CCC-B251-29B4D6B33F7D}" srcOrd="0" destOrd="0" presId="urn:microsoft.com/office/officeart/2005/8/layout/pyramid2"/>
    <dgm:cxn modelId="{E8846BC2-CFF8-478F-A500-65EEB418BF9A}" type="presParOf" srcId="{810D29E6-3D81-4F8D-ACCE-AABDFFBB7665}" destId="{8F7886E5-71A4-42C8-A6CC-0A9029C49EC0}" srcOrd="1" destOrd="0" presId="urn:microsoft.com/office/officeart/2005/8/layout/pyramid2"/>
    <dgm:cxn modelId="{66427060-E56E-42CD-9B6F-6A12F6C2A2B9}" type="presParOf" srcId="{810D29E6-3D81-4F8D-ACCE-AABDFFBB7665}" destId="{223A2CB7-291C-4637-82D3-3DFEC9162E48}" srcOrd="2" destOrd="0" presId="urn:microsoft.com/office/officeart/2005/8/layout/pyramid2"/>
    <dgm:cxn modelId="{82D5C24F-067E-4351-8F2C-FC7C1F53AE49}" type="presParOf" srcId="{810D29E6-3D81-4F8D-ACCE-AABDFFBB7665}" destId="{985EA757-78B2-4058-B256-6950C339C135}" srcOrd="3" destOrd="0" presId="urn:microsoft.com/office/officeart/2005/8/layout/pyramid2"/>
    <dgm:cxn modelId="{AFF7920B-6FD8-45A0-8010-58F6FF894A8A}" type="presParOf" srcId="{810D29E6-3D81-4F8D-ACCE-AABDFFBB7665}" destId="{3F777AFD-8432-4784-8769-650BB758BB84}" srcOrd="4" destOrd="0" presId="urn:microsoft.com/office/officeart/2005/8/layout/pyramid2"/>
    <dgm:cxn modelId="{5B767A61-9346-4F3E-B141-A6123E777E07}" type="presParOf" srcId="{810D29E6-3D81-4F8D-ACCE-AABDFFBB7665}" destId="{6266AC11-0C54-4C97-9B2E-87C6A26BC7F6}" srcOrd="5" destOrd="0" presId="urn:microsoft.com/office/officeart/2005/8/layout/pyramid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B8868CF9-B528-40BC-85C6-3121D2551A1E}" type="doc">
      <dgm:prSet loTypeId="urn:microsoft.com/office/officeart/2005/8/layout/pyramid2" loCatId="pyramid" qsTypeId="urn:microsoft.com/office/officeart/2005/8/quickstyle/3d2" qsCatId="3D" csTypeId="urn:microsoft.com/office/officeart/2005/8/colors/colorful1" csCatId="colorful" phldr="1"/>
      <dgm:spPr/>
    </dgm:pt>
    <dgm:pt modelId="{C8DF2A10-04BC-41CF-B41C-6CC5CE97915E}">
      <dgm:prSet phldrT="[Texto]" custT="1"/>
      <dgm:spPr/>
      <dgm:t>
        <a:bodyPr/>
        <a:lstStyle/>
        <a:p>
          <a:r>
            <a:rPr lang="pt-BR" sz="1100" b="1" dirty="0">
              <a:latin typeface="Calibri"/>
              <a:cs typeface="Calibri"/>
            </a:rPr>
            <a:t>Estrutura</a:t>
          </a:r>
          <a:endParaRPr lang="pt-BR" sz="1100" dirty="0"/>
        </a:p>
      </dgm:t>
    </dgm:pt>
    <dgm:pt modelId="{7FB37931-CC87-45EF-9ED7-F18DA0956FD3}" type="parTrans" cxnId="{C75B7F77-636C-429F-901F-23A5FCFD6339}">
      <dgm:prSet/>
      <dgm:spPr/>
      <dgm:t>
        <a:bodyPr/>
        <a:lstStyle/>
        <a:p>
          <a:endParaRPr lang="pt-BR"/>
        </a:p>
      </dgm:t>
    </dgm:pt>
    <dgm:pt modelId="{499D85C7-272B-431F-9407-25C91A6EA863}" type="sibTrans" cxnId="{C75B7F77-636C-429F-901F-23A5FCFD6339}">
      <dgm:prSet/>
      <dgm:spPr/>
      <dgm:t>
        <a:bodyPr/>
        <a:lstStyle/>
        <a:p>
          <a:endParaRPr lang="pt-BR"/>
        </a:p>
      </dgm:t>
    </dgm:pt>
    <dgm:pt modelId="{A17D5115-71F4-4140-A139-D2EE53085301}">
      <dgm:prSet phldrT="[Texto]" custT="1"/>
      <dgm:spPr/>
      <dgm:t>
        <a:bodyPr/>
        <a:lstStyle/>
        <a:p>
          <a:r>
            <a:rPr lang="pt-BR" sz="800" b="0" i="0" baseline="0" dirty="0">
              <a:solidFill>
                <a:schemeClr val="tx1"/>
              </a:solidFill>
            </a:rPr>
            <a:t>Tempo médio de referenciamento até disponibilidade da vaga</a:t>
          </a:r>
          <a:endParaRPr lang="pt-BR" sz="800" dirty="0"/>
        </a:p>
      </dgm:t>
    </dgm:pt>
    <dgm:pt modelId="{25B96CCC-A9BE-445F-96BE-5AE0D7F3230E}" type="sibTrans" cxnId="{F60FBB5F-4E37-4394-96D3-272DEE357E98}">
      <dgm:prSet/>
      <dgm:spPr/>
      <dgm:t>
        <a:bodyPr/>
        <a:lstStyle/>
        <a:p>
          <a:endParaRPr lang="pt-BR"/>
        </a:p>
      </dgm:t>
    </dgm:pt>
    <dgm:pt modelId="{B9B4AFBF-858B-441F-A282-E21BCFE341E1}" type="parTrans" cxnId="{F60FBB5F-4E37-4394-96D3-272DEE357E98}">
      <dgm:prSet/>
      <dgm:spPr/>
      <dgm:t>
        <a:bodyPr/>
        <a:lstStyle/>
        <a:p>
          <a:endParaRPr lang="pt-BR"/>
        </a:p>
      </dgm:t>
    </dgm:pt>
    <dgm:pt modelId="{1C8914E1-2E4B-44AD-871F-27A4257231DF}" type="pres">
      <dgm:prSet presAssocID="{B8868CF9-B528-40BC-85C6-3121D2551A1E}" presName="compositeShape" presStyleCnt="0">
        <dgm:presLayoutVars>
          <dgm:dir/>
          <dgm:resizeHandles/>
        </dgm:presLayoutVars>
      </dgm:prSet>
      <dgm:spPr/>
    </dgm:pt>
    <dgm:pt modelId="{F86720F0-C976-4657-8727-18F5E9BB2B30}" type="pres">
      <dgm:prSet presAssocID="{B8868CF9-B528-40BC-85C6-3121D2551A1E}" presName="pyramid" presStyleLbl="node1" presStyleIdx="0" presStyleCnt="1"/>
      <dgm:spPr/>
    </dgm:pt>
    <dgm:pt modelId="{C4A44605-1D07-4F10-9A53-1BC7E458D8C7}" type="pres">
      <dgm:prSet presAssocID="{B8868CF9-B528-40BC-85C6-3121D2551A1E}" presName="theList" presStyleCnt="0"/>
      <dgm:spPr/>
    </dgm:pt>
    <dgm:pt modelId="{FACA4BEB-A0DD-4F4E-A770-150201E4E9F6}" type="pres">
      <dgm:prSet presAssocID="{C8DF2A10-04BC-41CF-B41C-6CC5CE97915E}" presName="aNode" presStyleLbl="fgAcc1" presStyleIdx="0" presStyleCnt="2">
        <dgm:presLayoutVars>
          <dgm:bulletEnabled val="1"/>
        </dgm:presLayoutVars>
      </dgm:prSet>
      <dgm:spPr/>
    </dgm:pt>
    <dgm:pt modelId="{8C9BF2AE-9D91-4D4E-9023-C9829A3EB493}" type="pres">
      <dgm:prSet presAssocID="{C8DF2A10-04BC-41CF-B41C-6CC5CE97915E}" presName="aSpace" presStyleCnt="0"/>
      <dgm:spPr/>
    </dgm:pt>
    <dgm:pt modelId="{7120F3AF-5226-4214-A474-BA183A2DA1E2}" type="pres">
      <dgm:prSet presAssocID="{A17D5115-71F4-4140-A139-D2EE53085301}" presName="aNode" presStyleLbl="fgAcc1" presStyleIdx="1" presStyleCnt="2">
        <dgm:presLayoutVars>
          <dgm:bulletEnabled val="1"/>
        </dgm:presLayoutVars>
      </dgm:prSet>
      <dgm:spPr/>
    </dgm:pt>
    <dgm:pt modelId="{CC09B433-3C41-440E-8B2F-1C220786CD78}" type="pres">
      <dgm:prSet presAssocID="{A17D5115-71F4-4140-A139-D2EE53085301}" presName="aSpace" presStyleCnt="0"/>
      <dgm:spPr/>
    </dgm:pt>
  </dgm:ptLst>
  <dgm:cxnLst>
    <dgm:cxn modelId="{B5467017-0F1E-4DCD-9144-D4CD6BAEB612}" type="presOf" srcId="{A17D5115-71F4-4140-A139-D2EE53085301}" destId="{7120F3AF-5226-4214-A474-BA183A2DA1E2}" srcOrd="0" destOrd="0" presId="urn:microsoft.com/office/officeart/2005/8/layout/pyramid2"/>
    <dgm:cxn modelId="{2951752B-F63E-41E8-AAEF-C8EF1415AA64}" type="presOf" srcId="{B8868CF9-B528-40BC-85C6-3121D2551A1E}" destId="{1C8914E1-2E4B-44AD-871F-27A4257231DF}" srcOrd="0" destOrd="0" presId="urn:microsoft.com/office/officeart/2005/8/layout/pyramid2"/>
    <dgm:cxn modelId="{F60FBB5F-4E37-4394-96D3-272DEE357E98}" srcId="{B8868CF9-B528-40BC-85C6-3121D2551A1E}" destId="{A17D5115-71F4-4140-A139-D2EE53085301}" srcOrd="1" destOrd="0" parTransId="{B9B4AFBF-858B-441F-A282-E21BCFE341E1}" sibTransId="{25B96CCC-A9BE-445F-96BE-5AE0D7F3230E}"/>
    <dgm:cxn modelId="{2BE67446-9F1F-4160-A20B-892FE3BF2593}" type="presOf" srcId="{C8DF2A10-04BC-41CF-B41C-6CC5CE97915E}" destId="{FACA4BEB-A0DD-4F4E-A770-150201E4E9F6}" srcOrd="0" destOrd="0" presId="urn:microsoft.com/office/officeart/2005/8/layout/pyramid2"/>
    <dgm:cxn modelId="{C75B7F77-636C-429F-901F-23A5FCFD6339}" srcId="{B8868CF9-B528-40BC-85C6-3121D2551A1E}" destId="{C8DF2A10-04BC-41CF-B41C-6CC5CE97915E}" srcOrd="0" destOrd="0" parTransId="{7FB37931-CC87-45EF-9ED7-F18DA0956FD3}" sibTransId="{499D85C7-272B-431F-9407-25C91A6EA863}"/>
    <dgm:cxn modelId="{81AF3C0C-15D1-41B6-8B8A-86E1AC297DA7}" type="presParOf" srcId="{1C8914E1-2E4B-44AD-871F-27A4257231DF}" destId="{F86720F0-C976-4657-8727-18F5E9BB2B30}" srcOrd="0" destOrd="0" presId="urn:microsoft.com/office/officeart/2005/8/layout/pyramid2"/>
    <dgm:cxn modelId="{46E2823E-8404-4E44-AB18-296225870E49}" type="presParOf" srcId="{1C8914E1-2E4B-44AD-871F-27A4257231DF}" destId="{C4A44605-1D07-4F10-9A53-1BC7E458D8C7}" srcOrd="1" destOrd="0" presId="urn:microsoft.com/office/officeart/2005/8/layout/pyramid2"/>
    <dgm:cxn modelId="{33CF814B-8B80-4C40-95C1-E3FEA5C3C96E}" type="presParOf" srcId="{C4A44605-1D07-4F10-9A53-1BC7E458D8C7}" destId="{FACA4BEB-A0DD-4F4E-A770-150201E4E9F6}" srcOrd="0" destOrd="0" presId="urn:microsoft.com/office/officeart/2005/8/layout/pyramid2"/>
    <dgm:cxn modelId="{ABCD21B8-2494-4217-B905-15C8F5BFA1CD}" type="presParOf" srcId="{C4A44605-1D07-4F10-9A53-1BC7E458D8C7}" destId="{8C9BF2AE-9D91-4D4E-9023-C9829A3EB493}" srcOrd="1" destOrd="0" presId="urn:microsoft.com/office/officeart/2005/8/layout/pyramid2"/>
    <dgm:cxn modelId="{08923A36-166C-441E-888D-F7690789FC69}" type="presParOf" srcId="{C4A44605-1D07-4F10-9A53-1BC7E458D8C7}" destId="{7120F3AF-5226-4214-A474-BA183A2DA1E2}" srcOrd="2" destOrd="0" presId="urn:microsoft.com/office/officeart/2005/8/layout/pyramid2"/>
    <dgm:cxn modelId="{C5E762F1-DD38-4BC1-92C5-0B16935A93D4}" type="presParOf" srcId="{C4A44605-1D07-4F10-9A53-1BC7E458D8C7}" destId="{CC09B433-3C41-440E-8B2F-1C220786CD78}" srcOrd="3" destOrd="0" presId="urn:microsoft.com/office/officeart/2005/8/layout/pyramid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A8B6A40C-84D1-4C7D-AE4D-9E8650228FF4}" type="doc">
      <dgm:prSet loTypeId="urn:microsoft.com/office/officeart/2005/8/layout/pyramid2" loCatId="pyramid" qsTypeId="urn:microsoft.com/office/officeart/2005/8/quickstyle/3d2" qsCatId="3D" csTypeId="urn:microsoft.com/office/officeart/2005/8/colors/accent3_2" csCatId="accent3" phldr="1"/>
      <dgm:spPr/>
    </dgm:pt>
    <dgm:pt modelId="{DF079191-D514-4068-8E7E-B2A6D0C81420}">
      <dgm:prSet phldrT="[Texto]"/>
      <dgm:spPr/>
      <dgm:t>
        <a:bodyPr/>
        <a:lstStyle/>
        <a:p>
          <a:r>
            <a:rPr lang="pt-BR" dirty="0">
              <a:solidFill>
                <a:schemeClr val="tx1"/>
              </a:solidFill>
            </a:rPr>
            <a:t>Numero de transferências para unidades de agudo</a:t>
          </a:r>
          <a:endParaRPr lang="pt-BR" dirty="0"/>
        </a:p>
      </dgm:t>
    </dgm:pt>
    <dgm:pt modelId="{C82EA055-0C39-4AF5-AD45-F276BB1524CD}" type="parTrans" cxnId="{40745F1A-DA5C-474C-A02D-E2DD66506561}">
      <dgm:prSet/>
      <dgm:spPr/>
      <dgm:t>
        <a:bodyPr/>
        <a:lstStyle/>
        <a:p>
          <a:endParaRPr lang="pt-BR"/>
        </a:p>
      </dgm:t>
    </dgm:pt>
    <dgm:pt modelId="{5DB01B24-E2CE-4332-B337-4CCE004C4219}" type="sibTrans" cxnId="{40745F1A-DA5C-474C-A02D-E2DD66506561}">
      <dgm:prSet/>
      <dgm:spPr/>
      <dgm:t>
        <a:bodyPr/>
        <a:lstStyle/>
        <a:p>
          <a:endParaRPr lang="pt-BR"/>
        </a:p>
      </dgm:t>
    </dgm:pt>
    <dgm:pt modelId="{75DB04D7-8F5C-4381-9B63-AB00CDB16EE3}">
      <dgm:prSet phldrT="[Texto]"/>
      <dgm:spPr/>
      <dgm:t>
        <a:bodyPr/>
        <a:lstStyle/>
        <a:p>
          <a:r>
            <a:rPr lang="pt-BR" b="1" dirty="0">
              <a:latin typeface="Calibri"/>
              <a:cs typeface="Calibri"/>
            </a:rPr>
            <a:t>Taxa de Mortalidade</a:t>
          </a:r>
          <a:endParaRPr lang="pt-BR" dirty="0"/>
        </a:p>
      </dgm:t>
    </dgm:pt>
    <dgm:pt modelId="{98CFF921-47AD-4EA2-84BB-2A9226DFD112}" type="parTrans" cxnId="{448C2E36-BA94-4C28-9CCC-3FCEDBBA76F2}">
      <dgm:prSet/>
      <dgm:spPr/>
      <dgm:t>
        <a:bodyPr/>
        <a:lstStyle/>
        <a:p>
          <a:endParaRPr lang="pt-BR"/>
        </a:p>
      </dgm:t>
    </dgm:pt>
    <dgm:pt modelId="{BB479584-7DDE-4563-850C-1492FB22E6A5}" type="sibTrans" cxnId="{448C2E36-BA94-4C28-9CCC-3FCEDBBA76F2}">
      <dgm:prSet/>
      <dgm:spPr/>
      <dgm:t>
        <a:bodyPr/>
        <a:lstStyle/>
        <a:p>
          <a:endParaRPr lang="pt-BR"/>
        </a:p>
      </dgm:t>
    </dgm:pt>
    <dgm:pt modelId="{10E4F1AD-D42F-49F3-AF58-53CA68790976}" type="pres">
      <dgm:prSet presAssocID="{A8B6A40C-84D1-4C7D-AE4D-9E8650228FF4}" presName="compositeShape" presStyleCnt="0">
        <dgm:presLayoutVars>
          <dgm:dir/>
          <dgm:resizeHandles/>
        </dgm:presLayoutVars>
      </dgm:prSet>
      <dgm:spPr/>
    </dgm:pt>
    <dgm:pt modelId="{CAC03508-0172-4975-B68C-1FDB0EEA8E20}" type="pres">
      <dgm:prSet presAssocID="{A8B6A40C-84D1-4C7D-AE4D-9E8650228FF4}" presName="pyramid" presStyleLbl="node1" presStyleIdx="0" presStyleCnt="1" custLinFactNeighborX="1761" custLinFactNeighborY="-3039"/>
      <dgm:spPr>
        <a:solidFill>
          <a:schemeClr val="accent4">
            <a:lumMod val="60000"/>
            <a:lumOff val="40000"/>
          </a:schemeClr>
        </a:solidFill>
      </dgm:spPr>
    </dgm:pt>
    <dgm:pt modelId="{18CCCAB0-744C-44BA-B26A-4C31F20CAC27}" type="pres">
      <dgm:prSet presAssocID="{A8B6A40C-84D1-4C7D-AE4D-9E8650228FF4}" presName="theList" presStyleCnt="0"/>
      <dgm:spPr/>
    </dgm:pt>
    <dgm:pt modelId="{68AA893B-1313-4CE4-898F-B14968AD8140}" type="pres">
      <dgm:prSet presAssocID="{DF079191-D514-4068-8E7E-B2A6D0C81420}" presName="aNode" presStyleLbl="fgAcc1" presStyleIdx="0" presStyleCnt="2">
        <dgm:presLayoutVars>
          <dgm:bulletEnabled val="1"/>
        </dgm:presLayoutVars>
      </dgm:prSet>
      <dgm:spPr/>
    </dgm:pt>
    <dgm:pt modelId="{7E3DCE00-8076-4580-BAB9-94289C06BE22}" type="pres">
      <dgm:prSet presAssocID="{DF079191-D514-4068-8E7E-B2A6D0C81420}" presName="aSpace" presStyleCnt="0"/>
      <dgm:spPr/>
    </dgm:pt>
    <dgm:pt modelId="{4AA71749-8245-43B9-8F74-41CE53837488}" type="pres">
      <dgm:prSet presAssocID="{75DB04D7-8F5C-4381-9B63-AB00CDB16EE3}" presName="aNode" presStyleLbl="fgAcc1" presStyleIdx="1" presStyleCnt="2">
        <dgm:presLayoutVars>
          <dgm:bulletEnabled val="1"/>
        </dgm:presLayoutVars>
      </dgm:prSet>
      <dgm:spPr/>
    </dgm:pt>
    <dgm:pt modelId="{004402EC-ECB2-4C14-9333-45B915038828}" type="pres">
      <dgm:prSet presAssocID="{75DB04D7-8F5C-4381-9B63-AB00CDB16EE3}" presName="aSpace" presStyleCnt="0"/>
      <dgm:spPr/>
    </dgm:pt>
  </dgm:ptLst>
  <dgm:cxnLst>
    <dgm:cxn modelId="{4BC49C01-877E-4259-9879-18A6EDF86C96}" type="presOf" srcId="{A8B6A40C-84D1-4C7D-AE4D-9E8650228FF4}" destId="{10E4F1AD-D42F-49F3-AF58-53CA68790976}" srcOrd="0" destOrd="0" presId="urn:microsoft.com/office/officeart/2005/8/layout/pyramid2"/>
    <dgm:cxn modelId="{40745F1A-DA5C-474C-A02D-E2DD66506561}" srcId="{A8B6A40C-84D1-4C7D-AE4D-9E8650228FF4}" destId="{DF079191-D514-4068-8E7E-B2A6D0C81420}" srcOrd="0" destOrd="0" parTransId="{C82EA055-0C39-4AF5-AD45-F276BB1524CD}" sibTransId="{5DB01B24-E2CE-4332-B337-4CCE004C4219}"/>
    <dgm:cxn modelId="{448C2E36-BA94-4C28-9CCC-3FCEDBBA76F2}" srcId="{A8B6A40C-84D1-4C7D-AE4D-9E8650228FF4}" destId="{75DB04D7-8F5C-4381-9B63-AB00CDB16EE3}" srcOrd="1" destOrd="0" parTransId="{98CFF921-47AD-4EA2-84BB-2A9226DFD112}" sibTransId="{BB479584-7DDE-4563-850C-1492FB22E6A5}"/>
    <dgm:cxn modelId="{3BB3336C-CB98-498F-A035-F9249EFD26F8}" type="presOf" srcId="{75DB04D7-8F5C-4381-9B63-AB00CDB16EE3}" destId="{4AA71749-8245-43B9-8F74-41CE53837488}" srcOrd="0" destOrd="0" presId="urn:microsoft.com/office/officeart/2005/8/layout/pyramid2"/>
    <dgm:cxn modelId="{03E70BA4-58B0-43D0-8E09-7199DA95CDB0}" type="presOf" srcId="{DF079191-D514-4068-8E7E-B2A6D0C81420}" destId="{68AA893B-1313-4CE4-898F-B14968AD8140}" srcOrd="0" destOrd="0" presId="urn:microsoft.com/office/officeart/2005/8/layout/pyramid2"/>
    <dgm:cxn modelId="{05DFEF78-1A3C-4ED1-AFE7-30456C643F93}" type="presParOf" srcId="{10E4F1AD-D42F-49F3-AF58-53CA68790976}" destId="{CAC03508-0172-4975-B68C-1FDB0EEA8E20}" srcOrd="0" destOrd="0" presId="urn:microsoft.com/office/officeart/2005/8/layout/pyramid2"/>
    <dgm:cxn modelId="{49D32B0E-5F81-44B6-B5F7-DF68FCB4768D}" type="presParOf" srcId="{10E4F1AD-D42F-49F3-AF58-53CA68790976}" destId="{18CCCAB0-744C-44BA-B26A-4C31F20CAC27}" srcOrd="1" destOrd="0" presId="urn:microsoft.com/office/officeart/2005/8/layout/pyramid2"/>
    <dgm:cxn modelId="{0300D18B-E11E-4F7C-B872-C48C2D20404E}" type="presParOf" srcId="{18CCCAB0-744C-44BA-B26A-4C31F20CAC27}" destId="{68AA893B-1313-4CE4-898F-B14968AD8140}" srcOrd="0" destOrd="0" presId="urn:microsoft.com/office/officeart/2005/8/layout/pyramid2"/>
    <dgm:cxn modelId="{BE6BD799-648F-428C-8916-7267F83EA25E}" type="presParOf" srcId="{18CCCAB0-744C-44BA-B26A-4C31F20CAC27}" destId="{7E3DCE00-8076-4580-BAB9-94289C06BE22}" srcOrd="1" destOrd="0" presId="urn:microsoft.com/office/officeart/2005/8/layout/pyramid2"/>
    <dgm:cxn modelId="{FE9F6F08-79A5-4319-BB0E-A3EF3D8E2BBD}" type="presParOf" srcId="{18CCCAB0-744C-44BA-B26A-4C31F20CAC27}" destId="{4AA71749-8245-43B9-8F74-41CE53837488}" srcOrd="2" destOrd="0" presId="urn:microsoft.com/office/officeart/2005/8/layout/pyramid2"/>
    <dgm:cxn modelId="{504CA5AF-02BC-4221-A74B-0D71E778C8D5}" type="presParOf" srcId="{18CCCAB0-744C-44BA-B26A-4C31F20CAC27}" destId="{004402EC-ECB2-4C14-9333-45B915038828}" srcOrd="3" destOrd="0" presId="urn:microsoft.com/office/officeart/2005/8/layout/pyramid2"/>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4C0C0952-CA31-4E2B-9470-44A9DEFA5634}" type="doc">
      <dgm:prSet loTypeId="urn:microsoft.com/office/officeart/2005/8/layout/pyramid2" loCatId="pyramid" qsTypeId="urn:microsoft.com/office/officeart/2005/8/quickstyle/3d2" qsCatId="3D" csTypeId="urn:microsoft.com/office/officeart/2005/8/colors/accent1_2" csCatId="accent1" phldr="1"/>
      <dgm:spPr/>
    </dgm:pt>
    <dgm:pt modelId="{082723FC-1807-495F-9D28-F229F64413B4}">
      <dgm:prSet phldrT="[Texto]"/>
      <dgm:spPr/>
      <dgm:t>
        <a:bodyPr/>
        <a:lstStyle/>
        <a:p>
          <a:r>
            <a:rPr lang="pt-BR" dirty="0">
              <a:solidFill>
                <a:schemeClr val="tx1"/>
              </a:solidFill>
            </a:rPr>
            <a:t>Numero de protocolos elaborados </a:t>
          </a:r>
          <a:endParaRPr lang="pt-BR" dirty="0"/>
        </a:p>
      </dgm:t>
    </dgm:pt>
    <dgm:pt modelId="{3DE8FF7D-0D21-4C94-9F27-A601D6D87664}" type="parTrans" cxnId="{D44E05C1-F01A-42BC-8E3A-2934061F4EB0}">
      <dgm:prSet/>
      <dgm:spPr/>
      <dgm:t>
        <a:bodyPr/>
        <a:lstStyle/>
        <a:p>
          <a:endParaRPr lang="pt-BR"/>
        </a:p>
      </dgm:t>
    </dgm:pt>
    <dgm:pt modelId="{54F77041-7599-4243-AB7A-001D767D054E}" type="sibTrans" cxnId="{D44E05C1-F01A-42BC-8E3A-2934061F4EB0}">
      <dgm:prSet/>
      <dgm:spPr/>
      <dgm:t>
        <a:bodyPr/>
        <a:lstStyle/>
        <a:p>
          <a:endParaRPr lang="pt-BR"/>
        </a:p>
      </dgm:t>
    </dgm:pt>
    <dgm:pt modelId="{9309478A-AD03-46B0-B6A8-315D342E3CFF}">
      <dgm:prSet phldrT="[Texto]"/>
      <dgm:spPr/>
      <dgm:t>
        <a:bodyPr/>
        <a:lstStyle/>
        <a:p>
          <a:r>
            <a:rPr lang="pt-BR" dirty="0">
              <a:solidFill>
                <a:schemeClr val="tx1"/>
              </a:solidFill>
            </a:rPr>
            <a:t>Numero de protocolos Implementados </a:t>
          </a:r>
          <a:endParaRPr lang="pt-BR" dirty="0"/>
        </a:p>
      </dgm:t>
    </dgm:pt>
    <dgm:pt modelId="{1C11CAAE-1853-4DFF-A3FD-5D2F7D83D0F8}" type="parTrans" cxnId="{D372A4D8-D2F6-46C2-886B-174970ED6720}">
      <dgm:prSet/>
      <dgm:spPr/>
      <dgm:t>
        <a:bodyPr/>
        <a:lstStyle/>
        <a:p>
          <a:endParaRPr lang="pt-BR"/>
        </a:p>
      </dgm:t>
    </dgm:pt>
    <dgm:pt modelId="{202D044C-5917-4598-8F40-1DA34DE92B83}" type="sibTrans" cxnId="{D372A4D8-D2F6-46C2-886B-174970ED6720}">
      <dgm:prSet/>
      <dgm:spPr/>
      <dgm:t>
        <a:bodyPr/>
        <a:lstStyle/>
        <a:p>
          <a:endParaRPr lang="pt-BR"/>
        </a:p>
      </dgm:t>
    </dgm:pt>
    <dgm:pt modelId="{F223DBC9-2539-47F8-8514-D8381F81C3F9}" type="pres">
      <dgm:prSet presAssocID="{4C0C0952-CA31-4E2B-9470-44A9DEFA5634}" presName="compositeShape" presStyleCnt="0">
        <dgm:presLayoutVars>
          <dgm:dir/>
          <dgm:resizeHandles/>
        </dgm:presLayoutVars>
      </dgm:prSet>
      <dgm:spPr/>
    </dgm:pt>
    <dgm:pt modelId="{492106C8-A8EA-4154-9F59-BE8A10972190}" type="pres">
      <dgm:prSet presAssocID="{4C0C0952-CA31-4E2B-9470-44A9DEFA5634}" presName="pyramid" presStyleLbl="node1" presStyleIdx="0" presStyleCnt="1"/>
      <dgm:spPr/>
    </dgm:pt>
    <dgm:pt modelId="{E27B1D32-5EAC-4730-9B3F-C12A00CD0E58}" type="pres">
      <dgm:prSet presAssocID="{4C0C0952-CA31-4E2B-9470-44A9DEFA5634}" presName="theList" presStyleCnt="0"/>
      <dgm:spPr/>
    </dgm:pt>
    <dgm:pt modelId="{BAEADB48-F561-4FD4-B0C2-06690D1EFEA1}" type="pres">
      <dgm:prSet presAssocID="{082723FC-1807-495F-9D28-F229F64413B4}" presName="aNode" presStyleLbl="fgAcc1" presStyleIdx="0" presStyleCnt="2">
        <dgm:presLayoutVars>
          <dgm:bulletEnabled val="1"/>
        </dgm:presLayoutVars>
      </dgm:prSet>
      <dgm:spPr/>
    </dgm:pt>
    <dgm:pt modelId="{E13CD19C-82D5-4382-92A3-473CE133F97B}" type="pres">
      <dgm:prSet presAssocID="{082723FC-1807-495F-9D28-F229F64413B4}" presName="aSpace" presStyleCnt="0"/>
      <dgm:spPr/>
    </dgm:pt>
    <dgm:pt modelId="{8BA8ADD2-D234-487A-9FC0-66A6BE6E5986}" type="pres">
      <dgm:prSet presAssocID="{9309478A-AD03-46B0-B6A8-315D342E3CFF}" presName="aNode" presStyleLbl="fgAcc1" presStyleIdx="1" presStyleCnt="2">
        <dgm:presLayoutVars>
          <dgm:bulletEnabled val="1"/>
        </dgm:presLayoutVars>
      </dgm:prSet>
      <dgm:spPr/>
    </dgm:pt>
    <dgm:pt modelId="{BB58A743-3F55-4304-AECE-2B1436E84914}" type="pres">
      <dgm:prSet presAssocID="{9309478A-AD03-46B0-B6A8-315D342E3CFF}" presName="aSpace" presStyleCnt="0"/>
      <dgm:spPr/>
    </dgm:pt>
  </dgm:ptLst>
  <dgm:cxnLst>
    <dgm:cxn modelId="{A83D0B77-0B4F-4478-BBBD-53E247945847}" type="presOf" srcId="{082723FC-1807-495F-9D28-F229F64413B4}" destId="{BAEADB48-F561-4FD4-B0C2-06690D1EFEA1}" srcOrd="0" destOrd="0" presId="urn:microsoft.com/office/officeart/2005/8/layout/pyramid2"/>
    <dgm:cxn modelId="{40D7B37B-AC1F-416D-B460-3DF3B0B2F5ED}" type="presOf" srcId="{9309478A-AD03-46B0-B6A8-315D342E3CFF}" destId="{8BA8ADD2-D234-487A-9FC0-66A6BE6E5986}" srcOrd="0" destOrd="0" presId="urn:microsoft.com/office/officeart/2005/8/layout/pyramid2"/>
    <dgm:cxn modelId="{3CAFCCB6-CD03-44B8-8ADF-A7BA79C4DB2A}" type="presOf" srcId="{4C0C0952-CA31-4E2B-9470-44A9DEFA5634}" destId="{F223DBC9-2539-47F8-8514-D8381F81C3F9}" srcOrd="0" destOrd="0" presId="urn:microsoft.com/office/officeart/2005/8/layout/pyramid2"/>
    <dgm:cxn modelId="{D44E05C1-F01A-42BC-8E3A-2934061F4EB0}" srcId="{4C0C0952-CA31-4E2B-9470-44A9DEFA5634}" destId="{082723FC-1807-495F-9D28-F229F64413B4}" srcOrd="0" destOrd="0" parTransId="{3DE8FF7D-0D21-4C94-9F27-A601D6D87664}" sibTransId="{54F77041-7599-4243-AB7A-001D767D054E}"/>
    <dgm:cxn modelId="{D372A4D8-D2F6-46C2-886B-174970ED6720}" srcId="{4C0C0952-CA31-4E2B-9470-44A9DEFA5634}" destId="{9309478A-AD03-46B0-B6A8-315D342E3CFF}" srcOrd="1" destOrd="0" parTransId="{1C11CAAE-1853-4DFF-A3FD-5D2F7D83D0F8}" sibTransId="{202D044C-5917-4598-8F40-1DA34DE92B83}"/>
    <dgm:cxn modelId="{8E1CF72A-4CBE-4108-A2B6-676EBD2ADE62}" type="presParOf" srcId="{F223DBC9-2539-47F8-8514-D8381F81C3F9}" destId="{492106C8-A8EA-4154-9F59-BE8A10972190}" srcOrd="0" destOrd="0" presId="urn:microsoft.com/office/officeart/2005/8/layout/pyramid2"/>
    <dgm:cxn modelId="{685239DE-3683-474F-B907-2415B507A5EA}" type="presParOf" srcId="{F223DBC9-2539-47F8-8514-D8381F81C3F9}" destId="{E27B1D32-5EAC-4730-9B3F-C12A00CD0E58}" srcOrd="1" destOrd="0" presId="urn:microsoft.com/office/officeart/2005/8/layout/pyramid2"/>
    <dgm:cxn modelId="{F1988628-D5DC-426C-AE47-6BD84B9E029B}" type="presParOf" srcId="{E27B1D32-5EAC-4730-9B3F-C12A00CD0E58}" destId="{BAEADB48-F561-4FD4-B0C2-06690D1EFEA1}" srcOrd="0" destOrd="0" presId="urn:microsoft.com/office/officeart/2005/8/layout/pyramid2"/>
    <dgm:cxn modelId="{F356F2F1-0261-421E-B281-01536D3E17F4}" type="presParOf" srcId="{E27B1D32-5EAC-4730-9B3F-C12A00CD0E58}" destId="{E13CD19C-82D5-4382-92A3-473CE133F97B}" srcOrd="1" destOrd="0" presId="urn:microsoft.com/office/officeart/2005/8/layout/pyramid2"/>
    <dgm:cxn modelId="{398E38C7-B547-4202-95BF-E4C0CA9A7D33}" type="presParOf" srcId="{E27B1D32-5EAC-4730-9B3F-C12A00CD0E58}" destId="{8BA8ADD2-D234-487A-9FC0-66A6BE6E5986}" srcOrd="2" destOrd="0" presId="urn:microsoft.com/office/officeart/2005/8/layout/pyramid2"/>
    <dgm:cxn modelId="{9A2D3BC5-8510-4A37-AA71-727DB6AEC16C}" type="presParOf" srcId="{E27B1D32-5EAC-4730-9B3F-C12A00CD0E58}" destId="{BB58A743-3F55-4304-AECE-2B1436E84914}" srcOrd="3" destOrd="0" presId="urn:microsoft.com/office/officeart/2005/8/layout/pyramid2"/>
  </dgm:cxnLst>
  <dgm:bg/>
  <dgm:whole/>
  <dgm:extLst>
    <a:ext uri="http://schemas.microsoft.com/office/drawing/2008/diagram">
      <dsp:dataModelExt xmlns:dsp="http://schemas.microsoft.com/office/drawing/2008/diagram" relId="rId26"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5ADEF923-9384-45FA-A940-B108BB9A4B80}" type="doc">
      <dgm:prSet loTypeId="urn:microsoft.com/office/officeart/2016/7/layout/RepeatingBendingProcessNew" loCatId="process" qsTypeId="urn:microsoft.com/office/officeart/2005/8/quickstyle/3d2" qsCatId="3D" csTypeId="urn:microsoft.com/office/officeart/2005/8/colors/colorful2" csCatId="colorful" phldr="1"/>
      <dgm:spPr/>
      <dgm:t>
        <a:bodyPr/>
        <a:lstStyle/>
        <a:p>
          <a:endParaRPr lang="en-US"/>
        </a:p>
      </dgm:t>
    </dgm:pt>
    <dgm:pt modelId="{AC9ABBD4-4699-4FD3-928D-51F70218E3A5}">
      <dgm:prSet/>
      <dgm:spPr/>
      <dgm:t>
        <a:bodyPr/>
        <a:lstStyle/>
        <a:p>
          <a:r>
            <a:rPr lang="pt-BR" dirty="0">
              <a:solidFill>
                <a:schemeClr val="tx1"/>
              </a:solidFill>
            </a:rPr>
            <a:t>Leitos Gerais = 101.501 X 2,5 / 1000 = 253,75</a:t>
          </a:r>
          <a:endParaRPr lang="en-US" dirty="0">
            <a:solidFill>
              <a:schemeClr val="tx1"/>
            </a:solidFill>
          </a:endParaRPr>
        </a:p>
      </dgm:t>
    </dgm:pt>
    <dgm:pt modelId="{0BBE47CC-F744-46B2-9D64-0738816BD4F5}" type="parTrans" cxnId="{A51BCC39-7F45-48AD-B46E-0894454DAF23}">
      <dgm:prSet/>
      <dgm:spPr/>
      <dgm:t>
        <a:bodyPr/>
        <a:lstStyle/>
        <a:p>
          <a:endParaRPr lang="en-US">
            <a:solidFill>
              <a:schemeClr val="tx1"/>
            </a:solidFill>
          </a:endParaRPr>
        </a:p>
      </dgm:t>
    </dgm:pt>
    <dgm:pt modelId="{A9500DD7-7B54-455A-B722-99436253477E}" type="sibTrans" cxnId="{A51BCC39-7F45-48AD-B46E-0894454DAF23}">
      <dgm:prSet/>
      <dgm:spPr/>
      <dgm:t>
        <a:bodyPr/>
        <a:lstStyle/>
        <a:p>
          <a:endParaRPr lang="en-US">
            <a:solidFill>
              <a:schemeClr val="tx1"/>
            </a:solidFill>
          </a:endParaRPr>
        </a:p>
      </dgm:t>
    </dgm:pt>
    <dgm:pt modelId="{083907D7-EA76-4B9C-8621-B54ED51960D2}">
      <dgm:prSet/>
      <dgm:spPr/>
      <dgm:t>
        <a:bodyPr/>
        <a:lstStyle/>
        <a:p>
          <a:r>
            <a:rPr lang="pt-BR" dirty="0">
              <a:solidFill>
                <a:schemeClr val="tx1"/>
              </a:solidFill>
            </a:rPr>
            <a:t>% leitos cuidados prolongados = 253,75 X 5,62% = 14,2</a:t>
          </a:r>
          <a:endParaRPr lang="en-US" dirty="0">
            <a:solidFill>
              <a:schemeClr val="tx1"/>
            </a:solidFill>
          </a:endParaRPr>
        </a:p>
      </dgm:t>
    </dgm:pt>
    <dgm:pt modelId="{93399B36-B60D-4ABF-A69E-CC976B3ED34B}" type="parTrans" cxnId="{684B108A-07BA-431C-ACBF-192D251D3E12}">
      <dgm:prSet/>
      <dgm:spPr/>
      <dgm:t>
        <a:bodyPr/>
        <a:lstStyle/>
        <a:p>
          <a:endParaRPr lang="en-US">
            <a:solidFill>
              <a:schemeClr val="tx1"/>
            </a:solidFill>
          </a:endParaRPr>
        </a:p>
      </dgm:t>
    </dgm:pt>
    <dgm:pt modelId="{71F319E5-6C84-4105-AAD8-2EE193C5FA45}" type="sibTrans" cxnId="{684B108A-07BA-431C-ACBF-192D251D3E12}">
      <dgm:prSet/>
      <dgm:spPr/>
      <dgm:t>
        <a:bodyPr/>
        <a:lstStyle/>
        <a:p>
          <a:endParaRPr lang="en-US">
            <a:solidFill>
              <a:schemeClr val="tx1"/>
            </a:solidFill>
          </a:endParaRPr>
        </a:p>
      </dgm:t>
    </dgm:pt>
    <dgm:pt modelId="{A22378B0-0962-4EF9-8BAA-85647593F909}">
      <dgm:prSet/>
      <dgm:spPr/>
      <dgm:t>
        <a:bodyPr/>
        <a:lstStyle/>
        <a:p>
          <a:r>
            <a:rPr lang="pt-BR" dirty="0">
              <a:solidFill>
                <a:schemeClr val="tx1"/>
              </a:solidFill>
            </a:rPr>
            <a:t>Leitos UCP/HCP = 14,2 X 60% = 9</a:t>
          </a:r>
          <a:endParaRPr lang="en-US" dirty="0">
            <a:solidFill>
              <a:schemeClr val="tx1"/>
            </a:solidFill>
          </a:endParaRPr>
        </a:p>
      </dgm:t>
    </dgm:pt>
    <dgm:pt modelId="{2A05B6D3-FF31-4191-A1FF-A68F41E2C27C}" type="parTrans" cxnId="{8C5471A3-E0E6-41E4-ABCD-4C2B9F491343}">
      <dgm:prSet/>
      <dgm:spPr/>
      <dgm:t>
        <a:bodyPr/>
        <a:lstStyle/>
        <a:p>
          <a:endParaRPr lang="en-US">
            <a:solidFill>
              <a:schemeClr val="tx1"/>
            </a:solidFill>
          </a:endParaRPr>
        </a:p>
      </dgm:t>
    </dgm:pt>
    <dgm:pt modelId="{2737F62C-A25B-4EA4-BB05-97F6AD85F287}" type="sibTrans" cxnId="{8C5471A3-E0E6-41E4-ABCD-4C2B9F491343}">
      <dgm:prSet/>
      <dgm:spPr/>
      <dgm:t>
        <a:bodyPr/>
        <a:lstStyle/>
        <a:p>
          <a:endParaRPr lang="en-US">
            <a:solidFill>
              <a:schemeClr val="tx1"/>
            </a:solidFill>
          </a:endParaRPr>
        </a:p>
      </dgm:t>
    </dgm:pt>
    <dgm:pt modelId="{F75B9B1C-5C59-42BA-9F77-BFD3F2F71D99}">
      <dgm:prSet/>
      <dgm:spPr/>
      <dgm:t>
        <a:bodyPr/>
        <a:lstStyle/>
        <a:p>
          <a:r>
            <a:rPr lang="pt-BR" dirty="0">
              <a:solidFill>
                <a:schemeClr val="tx1"/>
              </a:solidFill>
            </a:rPr>
            <a:t>Leitos AD = 14,2 X 40% = 6</a:t>
          </a:r>
          <a:endParaRPr lang="en-US" dirty="0">
            <a:solidFill>
              <a:schemeClr val="tx1"/>
            </a:solidFill>
          </a:endParaRPr>
        </a:p>
      </dgm:t>
    </dgm:pt>
    <dgm:pt modelId="{105E3851-1790-4168-9927-20749D8EA993}" type="parTrans" cxnId="{5143EBD8-5582-474A-B510-395970EDC1FC}">
      <dgm:prSet/>
      <dgm:spPr/>
      <dgm:t>
        <a:bodyPr/>
        <a:lstStyle/>
        <a:p>
          <a:endParaRPr lang="en-US">
            <a:solidFill>
              <a:schemeClr val="tx1"/>
            </a:solidFill>
          </a:endParaRPr>
        </a:p>
      </dgm:t>
    </dgm:pt>
    <dgm:pt modelId="{C0B58A45-960A-4617-977E-878EA3CC2615}" type="sibTrans" cxnId="{5143EBD8-5582-474A-B510-395970EDC1FC}">
      <dgm:prSet/>
      <dgm:spPr/>
      <dgm:t>
        <a:bodyPr/>
        <a:lstStyle/>
        <a:p>
          <a:endParaRPr lang="en-US">
            <a:solidFill>
              <a:schemeClr val="tx1"/>
            </a:solidFill>
          </a:endParaRPr>
        </a:p>
      </dgm:t>
    </dgm:pt>
    <dgm:pt modelId="{2D9BDEF2-B004-4014-8596-3966BABC2B43}">
      <dgm:prSet/>
      <dgm:spPr/>
      <dgm:t>
        <a:bodyPr/>
        <a:lstStyle/>
        <a:p>
          <a:r>
            <a:rPr lang="pt-BR" b="1" u="sng" dirty="0">
              <a:solidFill>
                <a:schemeClr val="tx1"/>
              </a:solidFill>
            </a:rPr>
            <a:t>Leitos Cuidados prolongados = 9 leitos</a:t>
          </a:r>
        </a:p>
      </dgm:t>
    </dgm:pt>
    <dgm:pt modelId="{BB1978C6-E8B0-4740-AE11-3AC9E3FB1E60}" type="parTrans" cxnId="{2BE4E702-D599-4EC9-999D-CB61BB715560}">
      <dgm:prSet/>
      <dgm:spPr/>
      <dgm:t>
        <a:bodyPr/>
        <a:lstStyle/>
        <a:p>
          <a:endParaRPr lang="en-US">
            <a:solidFill>
              <a:schemeClr val="tx1"/>
            </a:solidFill>
          </a:endParaRPr>
        </a:p>
      </dgm:t>
    </dgm:pt>
    <dgm:pt modelId="{DF231043-7511-4826-B08A-7DB08CAD38C6}" type="sibTrans" cxnId="{2BE4E702-D599-4EC9-999D-CB61BB715560}">
      <dgm:prSet/>
      <dgm:spPr/>
      <dgm:t>
        <a:bodyPr/>
        <a:lstStyle/>
        <a:p>
          <a:endParaRPr lang="en-US">
            <a:solidFill>
              <a:schemeClr val="tx1"/>
            </a:solidFill>
          </a:endParaRPr>
        </a:p>
      </dgm:t>
    </dgm:pt>
    <dgm:pt modelId="{3BB0CF18-262D-4CB8-B9A5-64FBA3B67E82}" type="pres">
      <dgm:prSet presAssocID="{5ADEF923-9384-45FA-A940-B108BB9A4B80}" presName="Name0" presStyleCnt="0">
        <dgm:presLayoutVars>
          <dgm:dir/>
          <dgm:resizeHandles val="exact"/>
        </dgm:presLayoutVars>
      </dgm:prSet>
      <dgm:spPr/>
    </dgm:pt>
    <dgm:pt modelId="{96E601C4-9D20-4951-A4C7-8C1539B13FD0}" type="pres">
      <dgm:prSet presAssocID="{AC9ABBD4-4699-4FD3-928D-51F70218E3A5}" presName="node" presStyleLbl="node1" presStyleIdx="0" presStyleCnt="5">
        <dgm:presLayoutVars>
          <dgm:bulletEnabled val="1"/>
        </dgm:presLayoutVars>
      </dgm:prSet>
      <dgm:spPr/>
    </dgm:pt>
    <dgm:pt modelId="{438FC988-39A8-433F-A2B7-1428BE7A055D}" type="pres">
      <dgm:prSet presAssocID="{A9500DD7-7B54-455A-B722-99436253477E}" presName="sibTrans" presStyleLbl="sibTrans1D1" presStyleIdx="0" presStyleCnt="4"/>
      <dgm:spPr/>
    </dgm:pt>
    <dgm:pt modelId="{6D1BD313-F4E0-404A-98D5-297475DA1736}" type="pres">
      <dgm:prSet presAssocID="{A9500DD7-7B54-455A-B722-99436253477E}" presName="connectorText" presStyleLbl="sibTrans1D1" presStyleIdx="0" presStyleCnt="4"/>
      <dgm:spPr/>
    </dgm:pt>
    <dgm:pt modelId="{F40C2DAA-0CE2-4768-9E75-05E1A5432DD6}" type="pres">
      <dgm:prSet presAssocID="{083907D7-EA76-4B9C-8621-B54ED51960D2}" presName="node" presStyleLbl="node1" presStyleIdx="1" presStyleCnt="5">
        <dgm:presLayoutVars>
          <dgm:bulletEnabled val="1"/>
        </dgm:presLayoutVars>
      </dgm:prSet>
      <dgm:spPr/>
    </dgm:pt>
    <dgm:pt modelId="{53C98BE8-C747-4E29-865F-A956C507D7D3}" type="pres">
      <dgm:prSet presAssocID="{71F319E5-6C84-4105-AAD8-2EE193C5FA45}" presName="sibTrans" presStyleLbl="sibTrans1D1" presStyleIdx="1" presStyleCnt="4"/>
      <dgm:spPr/>
    </dgm:pt>
    <dgm:pt modelId="{82FC76DC-D51C-47DD-887B-167614914A91}" type="pres">
      <dgm:prSet presAssocID="{71F319E5-6C84-4105-AAD8-2EE193C5FA45}" presName="connectorText" presStyleLbl="sibTrans1D1" presStyleIdx="1" presStyleCnt="4"/>
      <dgm:spPr/>
    </dgm:pt>
    <dgm:pt modelId="{3AEF2BFA-85DF-4DA3-BE70-F893C3431174}" type="pres">
      <dgm:prSet presAssocID="{A22378B0-0962-4EF9-8BAA-85647593F909}" presName="node" presStyleLbl="node1" presStyleIdx="2" presStyleCnt="5">
        <dgm:presLayoutVars>
          <dgm:bulletEnabled val="1"/>
        </dgm:presLayoutVars>
      </dgm:prSet>
      <dgm:spPr/>
    </dgm:pt>
    <dgm:pt modelId="{DB4A9B0E-3A55-41CC-9BE7-0EBBAD53933F}" type="pres">
      <dgm:prSet presAssocID="{2737F62C-A25B-4EA4-BB05-97F6AD85F287}" presName="sibTrans" presStyleLbl="sibTrans1D1" presStyleIdx="2" presStyleCnt="4"/>
      <dgm:spPr/>
    </dgm:pt>
    <dgm:pt modelId="{CBF47ABD-A2B3-43D8-BADB-F3CC7F8BD13F}" type="pres">
      <dgm:prSet presAssocID="{2737F62C-A25B-4EA4-BB05-97F6AD85F287}" presName="connectorText" presStyleLbl="sibTrans1D1" presStyleIdx="2" presStyleCnt="4"/>
      <dgm:spPr/>
    </dgm:pt>
    <dgm:pt modelId="{2711D21D-0257-41C4-AC3C-F7AEA7625C7D}" type="pres">
      <dgm:prSet presAssocID="{F75B9B1C-5C59-42BA-9F77-BFD3F2F71D99}" presName="node" presStyleLbl="node1" presStyleIdx="3" presStyleCnt="5">
        <dgm:presLayoutVars>
          <dgm:bulletEnabled val="1"/>
        </dgm:presLayoutVars>
      </dgm:prSet>
      <dgm:spPr/>
    </dgm:pt>
    <dgm:pt modelId="{AACABB79-5645-4425-A3F1-6E50FAC69DEC}" type="pres">
      <dgm:prSet presAssocID="{C0B58A45-960A-4617-977E-878EA3CC2615}" presName="sibTrans" presStyleLbl="sibTrans1D1" presStyleIdx="3" presStyleCnt="4"/>
      <dgm:spPr/>
    </dgm:pt>
    <dgm:pt modelId="{4078C18D-7136-4CCB-ADA3-15DE69B76A9F}" type="pres">
      <dgm:prSet presAssocID="{C0B58A45-960A-4617-977E-878EA3CC2615}" presName="connectorText" presStyleLbl="sibTrans1D1" presStyleIdx="3" presStyleCnt="4"/>
      <dgm:spPr/>
    </dgm:pt>
    <dgm:pt modelId="{A9F97B9B-BC28-4910-B560-CC14E4F0385D}" type="pres">
      <dgm:prSet presAssocID="{2D9BDEF2-B004-4014-8596-3966BABC2B43}" presName="node" presStyleLbl="node1" presStyleIdx="4" presStyleCnt="5">
        <dgm:presLayoutVars>
          <dgm:bulletEnabled val="1"/>
        </dgm:presLayoutVars>
      </dgm:prSet>
      <dgm:spPr/>
    </dgm:pt>
  </dgm:ptLst>
  <dgm:cxnLst>
    <dgm:cxn modelId="{2BE4E702-D599-4EC9-999D-CB61BB715560}" srcId="{5ADEF923-9384-45FA-A940-B108BB9A4B80}" destId="{2D9BDEF2-B004-4014-8596-3966BABC2B43}" srcOrd="4" destOrd="0" parTransId="{BB1978C6-E8B0-4740-AE11-3AC9E3FB1E60}" sibTransId="{DF231043-7511-4826-B08A-7DB08CAD38C6}"/>
    <dgm:cxn modelId="{3E98C028-11A9-480A-9F0A-98C341FF8D8B}" type="presOf" srcId="{AC9ABBD4-4699-4FD3-928D-51F70218E3A5}" destId="{96E601C4-9D20-4951-A4C7-8C1539B13FD0}" srcOrd="0" destOrd="0" presId="urn:microsoft.com/office/officeart/2016/7/layout/RepeatingBendingProcessNew"/>
    <dgm:cxn modelId="{86D05035-01E3-4A2E-BA3E-29FE98368875}" type="presOf" srcId="{5ADEF923-9384-45FA-A940-B108BB9A4B80}" destId="{3BB0CF18-262D-4CB8-B9A5-64FBA3B67E82}" srcOrd="0" destOrd="0" presId="urn:microsoft.com/office/officeart/2016/7/layout/RepeatingBendingProcessNew"/>
    <dgm:cxn modelId="{A51BCC39-7F45-48AD-B46E-0894454DAF23}" srcId="{5ADEF923-9384-45FA-A940-B108BB9A4B80}" destId="{AC9ABBD4-4699-4FD3-928D-51F70218E3A5}" srcOrd="0" destOrd="0" parTransId="{0BBE47CC-F744-46B2-9D64-0738816BD4F5}" sibTransId="{A9500DD7-7B54-455A-B722-99436253477E}"/>
    <dgm:cxn modelId="{F1150763-28CD-4B8A-8627-0E9EB2350767}" type="presOf" srcId="{2D9BDEF2-B004-4014-8596-3966BABC2B43}" destId="{A9F97B9B-BC28-4910-B560-CC14E4F0385D}" srcOrd="0" destOrd="0" presId="urn:microsoft.com/office/officeart/2016/7/layout/RepeatingBendingProcessNew"/>
    <dgm:cxn modelId="{CE4DBE64-29A3-4E4F-A56A-A221D97966F0}" type="presOf" srcId="{C0B58A45-960A-4617-977E-878EA3CC2615}" destId="{4078C18D-7136-4CCB-ADA3-15DE69B76A9F}" srcOrd="1" destOrd="0" presId="urn:microsoft.com/office/officeart/2016/7/layout/RepeatingBendingProcessNew"/>
    <dgm:cxn modelId="{F5882369-401A-4AFE-970E-0CB4A85FA8BC}" type="presOf" srcId="{71F319E5-6C84-4105-AAD8-2EE193C5FA45}" destId="{53C98BE8-C747-4E29-865F-A956C507D7D3}" srcOrd="0" destOrd="0" presId="urn:microsoft.com/office/officeart/2016/7/layout/RepeatingBendingProcessNew"/>
    <dgm:cxn modelId="{6D1DBD69-ECAE-4683-B9AB-A8836152554D}" type="presOf" srcId="{F75B9B1C-5C59-42BA-9F77-BFD3F2F71D99}" destId="{2711D21D-0257-41C4-AC3C-F7AEA7625C7D}" srcOrd="0" destOrd="0" presId="urn:microsoft.com/office/officeart/2016/7/layout/RepeatingBendingProcessNew"/>
    <dgm:cxn modelId="{BF09A14D-3F15-4A94-9629-3F55C04C1BF5}" type="presOf" srcId="{C0B58A45-960A-4617-977E-878EA3CC2615}" destId="{AACABB79-5645-4425-A3F1-6E50FAC69DEC}" srcOrd="0" destOrd="0" presId="urn:microsoft.com/office/officeart/2016/7/layout/RepeatingBendingProcessNew"/>
    <dgm:cxn modelId="{684B108A-07BA-431C-ACBF-192D251D3E12}" srcId="{5ADEF923-9384-45FA-A940-B108BB9A4B80}" destId="{083907D7-EA76-4B9C-8621-B54ED51960D2}" srcOrd="1" destOrd="0" parTransId="{93399B36-B60D-4ABF-A69E-CC976B3ED34B}" sibTransId="{71F319E5-6C84-4105-AAD8-2EE193C5FA45}"/>
    <dgm:cxn modelId="{3982A592-7C15-4628-833C-7EB5EA6F5544}" type="presOf" srcId="{083907D7-EA76-4B9C-8621-B54ED51960D2}" destId="{F40C2DAA-0CE2-4768-9E75-05E1A5432DD6}" srcOrd="0" destOrd="0" presId="urn:microsoft.com/office/officeart/2016/7/layout/RepeatingBendingProcessNew"/>
    <dgm:cxn modelId="{A01041A3-4461-47E1-B105-DF95FA049EBB}" type="presOf" srcId="{A9500DD7-7B54-455A-B722-99436253477E}" destId="{438FC988-39A8-433F-A2B7-1428BE7A055D}" srcOrd="0" destOrd="0" presId="urn:microsoft.com/office/officeart/2016/7/layout/RepeatingBendingProcessNew"/>
    <dgm:cxn modelId="{8C5471A3-E0E6-41E4-ABCD-4C2B9F491343}" srcId="{5ADEF923-9384-45FA-A940-B108BB9A4B80}" destId="{A22378B0-0962-4EF9-8BAA-85647593F909}" srcOrd="2" destOrd="0" parTransId="{2A05B6D3-FF31-4191-A1FF-A68F41E2C27C}" sibTransId="{2737F62C-A25B-4EA4-BB05-97F6AD85F287}"/>
    <dgm:cxn modelId="{FC8673BD-021B-4AF2-B3AA-054D14A29C33}" type="presOf" srcId="{71F319E5-6C84-4105-AAD8-2EE193C5FA45}" destId="{82FC76DC-D51C-47DD-887B-167614914A91}" srcOrd="1" destOrd="0" presId="urn:microsoft.com/office/officeart/2016/7/layout/RepeatingBendingProcessNew"/>
    <dgm:cxn modelId="{45F43FCE-3F04-4491-AEBD-7BF44741E806}" type="presOf" srcId="{2737F62C-A25B-4EA4-BB05-97F6AD85F287}" destId="{DB4A9B0E-3A55-41CC-9BE7-0EBBAD53933F}" srcOrd="0" destOrd="0" presId="urn:microsoft.com/office/officeart/2016/7/layout/RepeatingBendingProcessNew"/>
    <dgm:cxn modelId="{73F390D7-2CE5-4CA4-AFDE-FC6A5FB01A39}" type="presOf" srcId="{2737F62C-A25B-4EA4-BB05-97F6AD85F287}" destId="{CBF47ABD-A2B3-43D8-BADB-F3CC7F8BD13F}" srcOrd="1" destOrd="0" presId="urn:microsoft.com/office/officeart/2016/7/layout/RepeatingBendingProcessNew"/>
    <dgm:cxn modelId="{5143EBD8-5582-474A-B510-395970EDC1FC}" srcId="{5ADEF923-9384-45FA-A940-B108BB9A4B80}" destId="{F75B9B1C-5C59-42BA-9F77-BFD3F2F71D99}" srcOrd="3" destOrd="0" parTransId="{105E3851-1790-4168-9927-20749D8EA993}" sibTransId="{C0B58A45-960A-4617-977E-878EA3CC2615}"/>
    <dgm:cxn modelId="{FC02C8EE-F7EB-4D29-86C3-3D8FB716A064}" type="presOf" srcId="{A22378B0-0962-4EF9-8BAA-85647593F909}" destId="{3AEF2BFA-85DF-4DA3-BE70-F893C3431174}" srcOrd="0" destOrd="0" presId="urn:microsoft.com/office/officeart/2016/7/layout/RepeatingBendingProcessNew"/>
    <dgm:cxn modelId="{03D384FB-0C99-49FD-A799-DC008C6CF277}" type="presOf" srcId="{A9500DD7-7B54-455A-B722-99436253477E}" destId="{6D1BD313-F4E0-404A-98D5-297475DA1736}" srcOrd="1" destOrd="0" presId="urn:microsoft.com/office/officeart/2016/7/layout/RepeatingBendingProcessNew"/>
    <dgm:cxn modelId="{4933A5AC-8CA8-4AB3-8000-759F8171809D}" type="presParOf" srcId="{3BB0CF18-262D-4CB8-B9A5-64FBA3B67E82}" destId="{96E601C4-9D20-4951-A4C7-8C1539B13FD0}" srcOrd="0" destOrd="0" presId="urn:microsoft.com/office/officeart/2016/7/layout/RepeatingBendingProcessNew"/>
    <dgm:cxn modelId="{F1223443-445F-4ADC-9AAA-617487AEF2A4}" type="presParOf" srcId="{3BB0CF18-262D-4CB8-B9A5-64FBA3B67E82}" destId="{438FC988-39A8-433F-A2B7-1428BE7A055D}" srcOrd="1" destOrd="0" presId="urn:microsoft.com/office/officeart/2016/7/layout/RepeatingBendingProcessNew"/>
    <dgm:cxn modelId="{CACCC6A4-6639-462B-A052-596A33A60E01}" type="presParOf" srcId="{438FC988-39A8-433F-A2B7-1428BE7A055D}" destId="{6D1BD313-F4E0-404A-98D5-297475DA1736}" srcOrd="0" destOrd="0" presId="urn:microsoft.com/office/officeart/2016/7/layout/RepeatingBendingProcessNew"/>
    <dgm:cxn modelId="{1D6C06ED-ECAA-4004-A020-342BD2729126}" type="presParOf" srcId="{3BB0CF18-262D-4CB8-B9A5-64FBA3B67E82}" destId="{F40C2DAA-0CE2-4768-9E75-05E1A5432DD6}" srcOrd="2" destOrd="0" presId="urn:microsoft.com/office/officeart/2016/7/layout/RepeatingBendingProcessNew"/>
    <dgm:cxn modelId="{AD7D7686-60C7-49FC-8EF4-F321282F2C32}" type="presParOf" srcId="{3BB0CF18-262D-4CB8-B9A5-64FBA3B67E82}" destId="{53C98BE8-C747-4E29-865F-A956C507D7D3}" srcOrd="3" destOrd="0" presId="urn:microsoft.com/office/officeart/2016/7/layout/RepeatingBendingProcessNew"/>
    <dgm:cxn modelId="{618C519C-3FE2-46E2-9A84-B53013A71C04}" type="presParOf" srcId="{53C98BE8-C747-4E29-865F-A956C507D7D3}" destId="{82FC76DC-D51C-47DD-887B-167614914A91}" srcOrd="0" destOrd="0" presId="urn:microsoft.com/office/officeart/2016/7/layout/RepeatingBendingProcessNew"/>
    <dgm:cxn modelId="{7EAF04ED-3E8F-4007-AAA8-A0FD131AF9A0}" type="presParOf" srcId="{3BB0CF18-262D-4CB8-B9A5-64FBA3B67E82}" destId="{3AEF2BFA-85DF-4DA3-BE70-F893C3431174}" srcOrd="4" destOrd="0" presId="urn:microsoft.com/office/officeart/2016/7/layout/RepeatingBendingProcessNew"/>
    <dgm:cxn modelId="{59D1342A-52C2-421C-A45F-7C968B140EE0}" type="presParOf" srcId="{3BB0CF18-262D-4CB8-B9A5-64FBA3B67E82}" destId="{DB4A9B0E-3A55-41CC-9BE7-0EBBAD53933F}" srcOrd="5" destOrd="0" presId="urn:microsoft.com/office/officeart/2016/7/layout/RepeatingBendingProcessNew"/>
    <dgm:cxn modelId="{FF7E7745-F274-455E-9EA7-0A863D0D8166}" type="presParOf" srcId="{DB4A9B0E-3A55-41CC-9BE7-0EBBAD53933F}" destId="{CBF47ABD-A2B3-43D8-BADB-F3CC7F8BD13F}" srcOrd="0" destOrd="0" presId="urn:microsoft.com/office/officeart/2016/7/layout/RepeatingBendingProcessNew"/>
    <dgm:cxn modelId="{BC22E20C-F924-4BFA-981B-4A57118D0723}" type="presParOf" srcId="{3BB0CF18-262D-4CB8-B9A5-64FBA3B67E82}" destId="{2711D21D-0257-41C4-AC3C-F7AEA7625C7D}" srcOrd="6" destOrd="0" presId="urn:microsoft.com/office/officeart/2016/7/layout/RepeatingBendingProcessNew"/>
    <dgm:cxn modelId="{C4BA27F1-FBA2-4CB9-B8EC-CB5F70684C34}" type="presParOf" srcId="{3BB0CF18-262D-4CB8-B9A5-64FBA3B67E82}" destId="{AACABB79-5645-4425-A3F1-6E50FAC69DEC}" srcOrd="7" destOrd="0" presId="urn:microsoft.com/office/officeart/2016/7/layout/RepeatingBendingProcessNew"/>
    <dgm:cxn modelId="{FE78F612-6932-47BD-8BE7-30FF3159C214}" type="presParOf" srcId="{AACABB79-5645-4425-A3F1-6E50FAC69DEC}" destId="{4078C18D-7136-4CCB-ADA3-15DE69B76A9F}" srcOrd="0" destOrd="0" presId="urn:microsoft.com/office/officeart/2016/7/layout/RepeatingBendingProcessNew"/>
    <dgm:cxn modelId="{2096BA0E-633E-4FF3-AA1C-68A13E233273}" type="presParOf" srcId="{3BB0CF18-262D-4CB8-B9A5-64FBA3B67E82}" destId="{A9F97B9B-BC28-4910-B560-CC14E4F0385D}" srcOrd="8"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5ADEF923-9384-45FA-A940-B108BB9A4B80}" type="doc">
      <dgm:prSet loTypeId="urn:microsoft.com/office/officeart/2016/7/layout/RepeatingBendingProcessNew" loCatId="process" qsTypeId="urn:microsoft.com/office/officeart/2005/8/quickstyle/3d2" qsCatId="3D" csTypeId="urn:microsoft.com/office/officeart/2005/8/colors/colorful2" csCatId="colorful" phldr="1"/>
      <dgm:spPr/>
      <dgm:t>
        <a:bodyPr/>
        <a:lstStyle/>
        <a:p>
          <a:endParaRPr lang="en-US"/>
        </a:p>
      </dgm:t>
    </dgm:pt>
    <dgm:pt modelId="{AC9ABBD4-4699-4FD3-928D-51F70218E3A5}">
      <dgm:prSet/>
      <dgm:spPr/>
      <dgm:t>
        <a:bodyPr/>
        <a:lstStyle/>
        <a:p>
          <a:r>
            <a:rPr lang="pt-BR" dirty="0">
              <a:solidFill>
                <a:schemeClr val="tx1"/>
              </a:solidFill>
            </a:rPr>
            <a:t>Leitos Gerais  11</a:t>
          </a:r>
          <a:endParaRPr lang="en-US" dirty="0">
            <a:solidFill>
              <a:schemeClr val="tx1"/>
            </a:solidFill>
          </a:endParaRPr>
        </a:p>
      </dgm:t>
    </dgm:pt>
    <dgm:pt modelId="{0BBE47CC-F744-46B2-9D64-0738816BD4F5}" type="parTrans" cxnId="{A51BCC39-7F45-48AD-B46E-0894454DAF23}">
      <dgm:prSet/>
      <dgm:spPr/>
      <dgm:t>
        <a:bodyPr/>
        <a:lstStyle/>
        <a:p>
          <a:endParaRPr lang="en-US">
            <a:solidFill>
              <a:schemeClr val="tx1"/>
            </a:solidFill>
          </a:endParaRPr>
        </a:p>
      </dgm:t>
    </dgm:pt>
    <dgm:pt modelId="{A9500DD7-7B54-455A-B722-99436253477E}" type="sibTrans" cxnId="{A51BCC39-7F45-48AD-B46E-0894454DAF23}">
      <dgm:prSet/>
      <dgm:spPr/>
      <dgm:t>
        <a:bodyPr/>
        <a:lstStyle/>
        <a:p>
          <a:endParaRPr lang="en-US">
            <a:solidFill>
              <a:schemeClr val="tx1"/>
            </a:solidFill>
          </a:endParaRPr>
        </a:p>
      </dgm:t>
    </dgm:pt>
    <dgm:pt modelId="{2D9BDEF2-B004-4014-8596-3966BABC2B43}">
      <dgm:prSet/>
      <dgm:spPr/>
      <dgm:t>
        <a:bodyPr/>
        <a:lstStyle/>
        <a:p>
          <a:r>
            <a:rPr lang="pt-BR" b="1" u="none" dirty="0">
              <a:solidFill>
                <a:schemeClr val="tx1"/>
              </a:solidFill>
            </a:rPr>
            <a:t>Leitos Cuidados prolongados  9 leitos</a:t>
          </a:r>
        </a:p>
      </dgm:t>
    </dgm:pt>
    <dgm:pt modelId="{BB1978C6-E8B0-4740-AE11-3AC9E3FB1E60}" type="parTrans" cxnId="{2BE4E702-D599-4EC9-999D-CB61BB715560}">
      <dgm:prSet/>
      <dgm:spPr/>
      <dgm:t>
        <a:bodyPr/>
        <a:lstStyle/>
        <a:p>
          <a:endParaRPr lang="en-US">
            <a:solidFill>
              <a:schemeClr val="tx1"/>
            </a:solidFill>
          </a:endParaRPr>
        </a:p>
      </dgm:t>
    </dgm:pt>
    <dgm:pt modelId="{DF231043-7511-4826-B08A-7DB08CAD38C6}" type="sibTrans" cxnId="{2BE4E702-D599-4EC9-999D-CB61BB715560}">
      <dgm:prSet/>
      <dgm:spPr/>
      <dgm:t>
        <a:bodyPr/>
        <a:lstStyle/>
        <a:p>
          <a:endParaRPr lang="en-US">
            <a:solidFill>
              <a:schemeClr val="tx1"/>
            </a:solidFill>
          </a:endParaRPr>
        </a:p>
      </dgm:t>
    </dgm:pt>
    <dgm:pt modelId="{3BB0CF18-262D-4CB8-B9A5-64FBA3B67E82}" type="pres">
      <dgm:prSet presAssocID="{5ADEF923-9384-45FA-A940-B108BB9A4B80}" presName="Name0" presStyleCnt="0">
        <dgm:presLayoutVars>
          <dgm:dir/>
          <dgm:resizeHandles val="exact"/>
        </dgm:presLayoutVars>
      </dgm:prSet>
      <dgm:spPr/>
    </dgm:pt>
    <dgm:pt modelId="{96E601C4-9D20-4951-A4C7-8C1539B13FD0}" type="pres">
      <dgm:prSet presAssocID="{AC9ABBD4-4699-4FD3-928D-51F70218E3A5}" presName="node" presStyleLbl="node1" presStyleIdx="0" presStyleCnt="2">
        <dgm:presLayoutVars>
          <dgm:bulletEnabled val="1"/>
        </dgm:presLayoutVars>
      </dgm:prSet>
      <dgm:spPr/>
    </dgm:pt>
    <dgm:pt modelId="{438FC988-39A8-433F-A2B7-1428BE7A055D}" type="pres">
      <dgm:prSet presAssocID="{A9500DD7-7B54-455A-B722-99436253477E}" presName="sibTrans" presStyleLbl="sibTrans1D1" presStyleIdx="0" presStyleCnt="1"/>
      <dgm:spPr/>
    </dgm:pt>
    <dgm:pt modelId="{6D1BD313-F4E0-404A-98D5-297475DA1736}" type="pres">
      <dgm:prSet presAssocID="{A9500DD7-7B54-455A-B722-99436253477E}" presName="connectorText" presStyleLbl="sibTrans1D1" presStyleIdx="0" presStyleCnt="1"/>
      <dgm:spPr/>
    </dgm:pt>
    <dgm:pt modelId="{A9F97B9B-BC28-4910-B560-CC14E4F0385D}" type="pres">
      <dgm:prSet presAssocID="{2D9BDEF2-B004-4014-8596-3966BABC2B43}" presName="node" presStyleLbl="node1" presStyleIdx="1" presStyleCnt="2">
        <dgm:presLayoutVars>
          <dgm:bulletEnabled val="1"/>
        </dgm:presLayoutVars>
      </dgm:prSet>
      <dgm:spPr/>
    </dgm:pt>
  </dgm:ptLst>
  <dgm:cxnLst>
    <dgm:cxn modelId="{2BE4E702-D599-4EC9-999D-CB61BB715560}" srcId="{5ADEF923-9384-45FA-A940-B108BB9A4B80}" destId="{2D9BDEF2-B004-4014-8596-3966BABC2B43}" srcOrd="1" destOrd="0" parTransId="{BB1978C6-E8B0-4740-AE11-3AC9E3FB1E60}" sibTransId="{DF231043-7511-4826-B08A-7DB08CAD38C6}"/>
    <dgm:cxn modelId="{3E98C028-11A9-480A-9F0A-98C341FF8D8B}" type="presOf" srcId="{AC9ABBD4-4699-4FD3-928D-51F70218E3A5}" destId="{96E601C4-9D20-4951-A4C7-8C1539B13FD0}" srcOrd="0" destOrd="0" presId="urn:microsoft.com/office/officeart/2016/7/layout/RepeatingBendingProcessNew"/>
    <dgm:cxn modelId="{86D05035-01E3-4A2E-BA3E-29FE98368875}" type="presOf" srcId="{5ADEF923-9384-45FA-A940-B108BB9A4B80}" destId="{3BB0CF18-262D-4CB8-B9A5-64FBA3B67E82}" srcOrd="0" destOrd="0" presId="urn:microsoft.com/office/officeart/2016/7/layout/RepeatingBendingProcessNew"/>
    <dgm:cxn modelId="{A51BCC39-7F45-48AD-B46E-0894454DAF23}" srcId="{5ADEF923-9384-45FA-A940-B108BB9A4B80}" destId="{AC9ABBD4-4699-4FD3-928D-51F70218E3A5}" srcOrd="0" destOrd="0" parTransId="{0BBE47CC-F744-46B2-9D64-0738816BD4F5}" sibTransId="{A9500DD7-7B54-455A-B722-99436253477E}"/>
    <dgm:cxn modelId="{F1150763-28CD-4B8A-8627-0E9EB2350767}" type="presOf" srcId="{2D9BDEF2-B004-4014-8596-3966BABC2B43}" destId="{A9F97B9B-BC28-4910-B560-CC14E4F0385D}" srcOrd="0" destOrd="0" presId="urn:microsoft.com/office/officeart/2016/7/layout/RepeatingBendingProcessNew"/>
    <dgm:cxn modelId="{A01041A3-4461-47E1-B105-DF95FA049EBB}" type="presOf" srcId="{A9500DD7-7B54-455A-B722-99436253477E}" destId="{438FC988-39A8-433F-A2B7-1428BE7A055D}" srcOrd="0" destOrd="0" presId="urn:microsoft.com/office/officeart/2016/7/layout/RepeatingBendingProcessNew"/>
    <dgm:cxn modelId="{03D384FB-0C99-49FD-A799-DC008C6CF277}" type="presOf" srcId="{A9500DD7-7B54-455A-B722-99436253477E}" destId="{6D1BD313-F4E0-404A-98D5-297475DA1736}" srcOrd="1" destOrd="0" presId="urn:microsoft.com/office/officeart/2016/7/layout/RepeatingBendingProcessNew"/>
    <dgm:cxn modelId="{4933A5AC-8CA8-4AB3-8000-759F8171809D}" type="presParOf" srcId="{3BB0CF18-262D-4CB8-B9A5-64FBA3B67E82}" destId="{96E601C4-9D20-4951-A4C7-8C1539B13FD0}" srcOrd="0" destOrd="0" presId="urn:microsoft.com/office/officeart/2016/7/layout/RepeatingBendingProcessNew"/>
    <dgm:cxn modelId="{F1223443-445F-4ADC-9AAA-617487AEF2A4}" type="presParOf" srcId="{3BB0CF18-262D-4CB8-B9A5-64FBA3B67E82}" destId="{438FC988-39A8-433F-A2B7-1428BE7A055D}" srcOrd="1" destOrd="0" presId="urn:microsoft.com/office/officeart/2016/7/layout/RepeatingBendingProcessNew"/>
    <dgm:cxn modelId="{CACCC6A4-6639-462B-A052-596A33A60E01}" type="presParOf" srcId="{438FC988-39A8-433F-A2B7-1428BE7A055D}" destId="{6D1BD313-F4E0-404A-98D5-297475DA1736}" srcOrd="0" destOrd="0" presId="urn:microsoft.com/office/officeart/2016/7/layout/RepeatingBendingProcessNew"/>
    <dgm:cxn modelId="{2096BA0E-633E-4FF3-AA1C-68A13E233273}" type="presParOf" srcId="{3BB0CF18-262D-4CB8-B9A5-64FBA3B67E82}" destId="{A9F97B9B-BC28-4910-B560-CC14E4F0385D}" srcOrd="2"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E19A08A8-B54B-4CCF-9E16-9988D2745E3F}" type="doc">
      <dgm:prSet loTypeId="urn:microsoft.com/office/officeart/2005/8/layout/hierarchy1" loCatId="hierarchy" qsTypeId="urn:microsoft.com/office/officeart/2005/8/quickstyle/simple1" qsCatId="simple" csTypeId="urn:microsoft.com/office/officeart/2005/8/colors/accent0_3" csCatId="mainScheme" phldr="1"/>
      <dgm:spPr/>
      <dgm:t>
        <a:bodyPr/>
        <a:lstStyle/>
        <a:p>
          <a:endParaRPr lang="en-US"/>
        </a:p>
      </dgm:t>
    </dgm:pt>
    <dgm:pt modelId="{9B7C3FDD-6700-488F-B5CA-1A607C84DBEE}">
      <dgm:prSet/>
      <dgm:spPr/>
      <dgm:t>
        <a:bodyPr/>
        <a:lstStyle/>
        <a:p>
          <a:r>
            <a:rPr lang="pt-BR" dirty="0"/>
            <a:t>1º cenário 1ª Etapa</a:t>
          </a:r>
          <a:endParaRPr lang="en-US" dirty="0"/>
        </a:p>
      </dgm:t>
    </dgm:pt>
    <dgm:pt modelId="{FC22C93C-F287-45C0-A0AF-C44B2A7FDE6B}" type="parTrans" cxnId="{61AA27BD-D291-4729-AC50-62C59963887A}">
      <dgm:prSet/>
      <dgm:spPr/>
      <dgm:t>
        <a:bodyPr/>
        <a:lstStyle/>
        <a:p>
          <a:endParaRPr lang="en-US"/>
        </a:p>
      </dgm:t>
    </dgm:pt>
    <dgm:pt modelId="{3E179775-F85B-4F27-A3B5-5452D72567F2}" type="sibTrans" cxnId="{61AA27BD-D291-4729-AC50-62C59963887A}">
      <dgm:prSet/>
      <dgm:spPr/>
      <dgm:t>
        <a:bodyPr/>
        <a:lstStyle/>
        <a:p>
          <a:endParaRPr lang="en-US"/>
        </a:p>
      </dgm:t>
    </dgm:pt>
    <dgm:pt modelId="{5DDBD387-4BC7-423B-809D-31A71969E201}">
      <dgm:prSet/>
      <dgm:spPr/>
      <dgm:t>
        <a:bodyPr/>
        <a:lstStyle/>
        <a:p>
          <a:r>
            <a:rPr lang="pt-BR" dirty="0"/>
            <a:t>2º cenário 2ª Etapa</a:t>
          </a:r>
          <a:endParaRPr lang="en-US" dirty="0"/>
        </a:p>
      </dgm:t>
    </dgm:pt>
    <dgm:pt modelId="{C8D177C8-AC6F-41E8-9729-597AE7131272}" type="parTrans" cxnId="{FE99FD05-CC6C-4ED6-90F6-BEB69651CD6E}">
      <dgm:prSet/>
      <dgm:spPr/>
      <dgm:t>
        <a:bodyPr/>
        <a:lstStyle/>
        <a:p>
          <a:endParaRPr lang="en-US"/>
        </a:p>
      </dgm:t>
    </dgm:pt>
    <dgm:pt modelId="{CE99725C-C338-4CA5-853F-19AD274F4081}" type="sibTrans" cxnId="{FE99FD05-CC6C-4ED6-90F6-BEB69651CD6E}">
      <dgm:prSet/>
      <dgm:spPr/>
      <dgm:t>
        <a:bodyPr/>
        <a:lstStyle/>
        <a:p>
          <a:endParaRPr lang="en-US"/>
        </a:p>
      </dgm:t>
    </dgm:pt>
    <dgm:pt modelId="{1359B29B-BCAD-4E2D-927A-12AB9E0A439A}">
      <dgm:prSet/>
      <dgm:spPr/>
      <dgm:t>
        <a:bodyPr/>
        <a:lstStyle/>
        <a:p>
          <a:r>
            <a:rPr lang="pt-BR" dirty="0"/>
            <a:t>3º cenário 3ª Etapa</a:t>
          </a:r>
          <a:endParaRPr lang="en-US" dirty="0"/>
        </a:p>
      </dgm:t>
    </dgm:pt>
    <dgm:pt modelId="{2266139A-32B3-4CF9-B2F0-EEE06EE1629D}" type="parTrans" cxnId="{0B6BA98B-1DBD-40DF-82DD-5FF1951C1646}">
      <dgm:prSet/>
      <dgm:spPr/>
      <dgm:t>
        <a:bodyPr/>
        <a:lstStyle/>
        <a:p>
          <a:endParaRPr lang="en-US"/>
        </a:p>
      </dgm:t>
    </dgm:pt>
    <dgm:pt modelId="{E6B25D0E-A0C3-49F0-8794-D5FB0AB4DC36}" type="sibTrans" cxnId="{0B6BA98B-1DBD-40DF-82DD-5FF1951C1646}">
      <dgm:prSet/>
      <dgm:spPr/>
      <dgm:t>
        <a:bodyPr/>
        <a:lstStyle/>
        <a:p>
          <a:endParaRPr lang="en-US"/>
        </a:p>
      </dgm:t>
    </dgm:pt>
    <dgm:pt modelId="{B25A216A-2577-4A61-82B8-850B4DA72C86}" type="pres">
      <dgm:prSet presAssocID="{E19A08A8-B54B-4CCF-9E16-9988D2745E3F}" presName="hierChild1" presStyleCnt="0">
        <dgm:presLayoutVars>
          <dgm:chPref val="1"/>
          <dgm:dir/>
          <dgm:animOne val="branch"/>
          <dgm:animLvl val="lvl"/>
          <dgm:resizeHandles/>
        </dgm:presLayoutVars>
      </dgm:prSet>
      <dgm:spPr/>
    </dgm:pt>
    <dgm:pt modelId="{AC7BA56F-07FF-413F-B9E7-E3966B2534FA}" type="pres">
      <dgm:prSet presAssocID="{9B7C3FDD-6700-488F-B5CA-1A607C84DBEE}" presName="hierRoot1" presStyleCnt="0"/>
      <dgm:spPr/>
    </dgm:pt>
    <dgm:pt modelId="{7F489A69-7949-49A8-97CD-983F7A39B181}" type="pres">
      <dgm:prSet presAssocID="{9B7C3FDD-6700-488F-B5CA-1A607C84DBEE}" presName="composite" presStyleCnt="0"/>
      <dgm:spPr/>
    </dgm:pt>
    <dgm:pt modelId="{DDB0F847-9956-4B96-B654-6146FA72741C}" type="pres">
      <dgm:prSet presAssocID="{9B7C3FDD-6700-488F-B5CA-1A607C84DBEE}" presName="background" presStyleLbl="node0" presStyleIdx="0" presStyleCnt="3"/>
      <dgm:spPr/>
    </dgm:pt>
    <dgm:pt modelId="{13EC3A20-F742-4A74-AC37-80BE51A1B2CD}" type="pres">
      <dgm:prSet presAssocID="{9B7C3FDD-6700-488F-B5CA-1A607C84DBEE}" presName="text" presStyleLbl="fgAcc0" presStyleIdx="0" presStyleCnt="3">
        <dgm:presLayoutVars>
          <dgm:chPref val="3"/>
        </dgm:presLayoutVars>
      </dgm:prSet>
      <dgm:spPr/>
    </dgm:pt>
    <dgm:pt modelId="{EB89779D-F517-4749-A954-E1552D861463}" type="pres">
      <dgm:prSet presAssocID="{9B7C3FDD-6700-488F-B5CA-1A607C84DBEE}" presName="hierChild2" presStyleCnt="0"/>
      <dgm:spPr/>
    </dgm:pt>
    <dgm:pt modelId="{4C678FD3-6B4E-4438-8D4C-ED74997767C4}" type="pres">
      <dgm:prSet presAssocID="{5DDBD387-4BC7-423B-809D-31A71969E201}" presName="hierRoot1" presStyleCnt="0"/>
      <dgm:spPr/>
    </dgm:pt>
    <dgm:pt modelId="{423C8999-78F0-4A9D-AC6F-1AF842CC53BE}" type="pres">
      <dgm:prSet presAssocID="{5DDBD387-4BC7-423B-809D-31A71969E201}" presName="composite" presStyleCnt="0"/>
      <dgm:spPr/>
    </dgm:pt>
    <dgm:pt modelId="{B5D9B533-FFDA-439F-8055-CDCD0A127B4D}" type="pres">
      <dgm:prSet presAssocID="{5DDBD387-4BC7-423B-809D-31A71969E201}" presName="background" presStyleLbl="node0" presStyleIdx="1" presStyleCnt="3"/>
      <dgm:spPr/>
    </dgm:pt>
    <dgm:pt modelId="{EAA70232-5E38-4C15-86FE-5DA1006E7E58}" type="pres">
      <dgm:prSet presAssocID="{5DDBD387-4BC7-423B-809D-31A71969E201}" presName="text" presStyleLbl="fgAcc0" presStyleIdx="1" presStyleCnt="3">
        <dgm:presLayoutVars>
          <dgm:chPref val="3"/>
        </dgm:presLayoutVars>
      </dgm:prSet>
      <dgm:spPr/>
    </dgm:pt>
    <dgm:pt modelId="{A1D07C3E-E3F2-428B-A325-A9FB354FD9D8}" type="pres">
      <dgm:prSet presAssocID="{5DDBD387-4BC7-423B-809D-31A71969E201}" presName="hierChild2" presStyleCnt="0"/>
      <dgm:spPr/>
    </dgm:pt>
    <dgm:pt modelId="{1A31D590-CB90-4F11-A0E1-86074B2DA53C}" type="pres">
      <dgm:prSet presAssocID="{1359B29B-BCAD-4E2D-927A-12AB9E0A439A}" presName="hierRoot1" presStyleCnt="0"/>
      <dgm:spPr/>
    </dgm:pt>
    <dgm:pt modelId="{053E1A13-C6C1-4777-AB9A-37F3BCD78A0D}" type="pres">
      <dgm:prSet presAssocID="{1359B29B-BCAD-4E2D-927A-12AB9E0A439A}" presName="composite" presStyleCnt="0"/>
      <dgm:spPr/>
    </dgm:pt>
    <dgm:pt modelId="{65E0A974-E169-402F-8D5F-B4DBA5FE3DB6}" type="pres">
      <dgm:prSet presAssocID="{1359B29B-BCAD-4E2D-927A-12AB9E0A439A}" presName="background" presStyleLbl="node0" presStyleIdx="2" presStyleCnt="3"/>
      <dgm:spPr/>
    </dgm:pt>
    <dgm:pt modelId="{5C63D6DF-AB59-4385-9C61-626E975D6009}" type="pres">
      <dgm:prSet presAssocID="{1359B29B-BCAD-4E2D-927A-12AB9E0A439A}" presName="text" presStyleLbl="fgAcc0" presStyleIdx="2" presStyleCnt="3">
        <dgm:presLayoutVars>
          <dgm:chPref val="3"/>
        </dgm:presLayoutVars>
      </dgm:prSet>
      <dgm:spPr/>
    </dgm:pt>
    <dgm:pt modelId="{321C9DA2-0F37-493E-8208-0B394156301E}" type="pres">
      <dgm:prSet presAssocID="{1359B29B-BCAD-4E2D-927A-12AB9E0A439A}" presName="hierChild2" presStyleCnt="0"/>
      <dgm:spPr/>
    </dgm:pt>
  </dgm:ptLst>
  <dgm:cxnLst>
    <dgm:cxn modelId="{FE99FD05-CC6C-4ED6-90F6-BEB69651CD6E}" srcId="{E19A08A8-B54B-4CCF-9E16-9988D2745E3F}" destId="{5DDBD387-4BC7-423B-809D-31A71969E201}" srcOrd="1" destOrd="0" parTransId="{C8D177C8-AC6F-41E8-9729-597AE7131272}" sibTransId="{CE99725C-C338-4CA5-853F-19AD274F4081}"/>
    <dgm:cxn modelId="{41F6F50D-D0AB-4ACD-8BC1-7BA43020D25E}" type="presOf" srcId="{E19A08A8-B54B-4CCF-9E16-9988D2745E3F}" destId="{B25A216A-2577-4A61-82B8-850B4DA72C86}" srcOrd="0" destOrd="0" presId="urn:microsoft.com/office/officeart/2005/8/layout/hierarchy1"/>
    <dgm:cxn modelId="{1AE1AE2E-0C65-43E8-A221-89F80D0C48AE}" type="presOf" srcId="{1359B29B-BCAD-4E2D-927A-12AB9E0A439A}" destId="{5C63D6DF-AB59-4385-9C61-626E975D6009}" srcOrd="0" destOrd="0" presId="urn:microsoft.com/office/officeart/2005/8/layout/hierarchy1"/>
    <dgm:cxn modelId="{2B83FE7A-B1D3-4D21-A8F5-DA780F2D95EA}" type="presOf" srcId="{9B7C3FDD-6700-488F-B5CA-1A607C84DBEE}" destId="{13EC3A20-F742-4A74-AC37-80BE51A1B2CD}" srcOrd="0" destOrd="0" presId="urn:microsoft.com/office/officeart/2005/8/layout/hierarchy1"/>
    <dgm:cxn modelId="{0B6BA98B-1DBD-40DF-82DD-5FF1951C1646}" srcId="{E19A08A8-B54B-4CCF-9E16-9988D2745E3F}" destId="{1359B29B-BCAD-4E2D-927A-12AB9E0A439A}" srcOrd="2" destOrd="0" parTransId="{2266139A-32B3-4CF9-B2F0-EEE06EE1629D}" sibTransId="{E6B25D0E-A0C3-49F0-8794-D5FB0AB4DC36}"/>
    <dgm:cxn modelId="{962DF896-26BA-4AF8-A6FD-10B5570621B4}" type="presOf" srcId="{5DDBD387-4BC7-423B-809D-31A71969E201}" destId="{EAA70232-5E38-4C15-86FE-5DA1006E7E58}" srcOrd="0" destOrd="0" presId="urn:microsoft.com/office/officeart/2005/8/layout/hierarchy1"/>
    <dgm:cxn modelId="{61AA27BD-D291-4729-AC50-62C59963887A}" srcId="{E19A08A8-B54B-4CCF-9E16-9988D2745E3F}" destId="{9B7C3FDD-6700-488F-B5CA-1A607C84DBEE}" srcOrd="0" destOrd="0" parTransId="{FC22C93C-F287-45C0-A0AF-C44B2A7FDE6B}" sibTransId="{3E179775-F85B-4F27-A3B5-5452D72567F2}"/>
    <dgm:cxn modelId="{BA4FA0A5-1C30-4472-BBE4-24527C6AF28B}" type="presParOf" srcId="{B25A216A-2577-4A61-82B8-850B4DA72C86}" destId="{AC7BA56F-07FF-413F-B9E7-E3966B2534FA}" srcOrd="0" destOrd="0" presId="urn:microsoft.com/office/officeart/2005/8/layout/hierarchy1"/>
    <dgm:cxn modelId="{9966854D-3CE5-4969-917B-9CD66AE303AA}" type="presParOf" srcId="{AC7BA56F-07FF-413F-B9E7-E3966B2534FA}" destId="{7F489A69-7949-49A8-97CD-983F7A39B181}" srcOrd="0" destOrd="0" presId="urn:microsoft.com/office/officeart/2005/8/layout/hierarchy1"/>
    <dgm:cxn modelId="{B2ED19DD-EFCF-4C99-B5FC-D6423F3983BE}" type="presParOf" srcId="{7F489A69-7949-49A8-97CD-983F7A39B181}" destId="{DDB0F847-9956-4B96-B654-6146FA72741C}" srcOrd="0" destOrd="0" presId="urn:microsoft.com/office/officeart/2005/8/layout/hierarchy1"/>
    <dgm:cxn modelId="{E643E20A-6E16-4C7A-896C-5230B3297908}" type="presParOf" srcId="{7F489A69-7949-49A8-97CD-983F7A39B181}" destId="{13EC3A20-F742-4A74-AC37-80BE51A1B2CD}" srcOrd="1" destOrd="0" presId="urn:microsoft.com/office/officeart/2005/8/layout/hierarchy1"/>
    <dgm:cxn modelId="{B009A178-127D-46AC-8C02-47673E96B39E}" type="presParOf" srcId="{AC7BA56F-07FF-413F-B9E7-E3966B2534FA}" destId="{EB89779D-F517-4749-A954-E1552D861463}" srcOrd="1" destOrd="0" presId="urn:microsoft.com/office/officeart/2005/8/layout/hierarchy1"/>
    <dgm:cxn modelId="{29FAC72E-2020-4B4F-8F89-06F01BCD7B08}" type="presParOf" srcId="{B25A216A-2577-4A61-82B8-850B4DA72C86}" destId="{4C678FD3-6B4E-4438-8D4C-ED74997767C4}" srcOrd="1" destOrd="0" presId="urn:microsoft.com/office/officeart/2005/8/layout/hierarchy1"/>
    <dgm:cxn modelId="{D9B5B6F4-F0B3-4BD1-A443-CCA321AC8B66}" type="presParOf" srcId="{4C678FD3-6B4E-4438-8D4C-ED74997767C4}" destId="{423C8999-78F0-4A9D-AC6F-1AF842CC53BE}" srcOrd="0" destOrd="0" presId="urn:microsoft.com/office/officeart/2005/8/layout/hierarchy1"/>
    <dgm:cxn modelId="{22B47411-5E4B-4E26-9C3C-65AD07CA14C2}" type="presParOf" srcId="{423C8999-78F0-4A9D-AC6F-1AF842CC53BE}" destId="{B5D9B533-FFDA-439F-8055-CDCD0A127B4D}" srcOrd="0" destOrd="0" presId="urn:microsoft.com/office/officeart/2005/8/layout/hierarchy1"/>
    <dgm:cxn modelId="{A5E7E117-80AF-426B-B3FF-A62F435AF3F4}" type="presParOf" srcId="{423C8999-78F0-4A9D-AC6F-1AF842CC53BE}" destId="{EAA70232-5E38-4C15-86FE-5DA1006E7E58}" srcOrd="1" destOrd="0" presId="urn:microsoft.com/office/officeart/2005/8/layout/hierarchy1"/>
    <dgm:cxn modelId="{5402378E-A626-4DA3-9B88-D4161DB6B0BA}" type="presParOf" srcId="{4C678FD3-6B4E-4438-8D4C-ED74997767C4}" destId="{A1D07C3E-E3F2-428B-A325-A9FB354FD9D8}" srcOrd="1" destOrd="0" presId="urn:microsoft.com/office/officeart/2005/8/layout/hierarchy1"/>
    <dgm:cxn modelId="{7C90D359-BBB4-4AFA-88A1-CCD43ACDFD86}" type="presParOf" srcId="{B25A216A-2577-4A61-82B8-850B4DA72C86}" destId="{1A31D590-CB90-4F11-A0E1-86074B2DA53C}" srcOrd="2" destOrd="0" presId="urn:microsoft.com/office/officeart/2005/8/layout/hierarchy1"/>
    <dgm:cxn modelId="{0534F02F-9F45-476F-A5DD-2E0D1E612206}" type="presParOf" srcId="{1A31D590-CB90-4F11-A0E1-86074B2DA53C}" destId="{053E1A13-C6C1-4777-AB9A-37F3BCD78A0D}" srcOrd="0" destOrd="0" presId="urn:microsoft.com/office/officeart/2005/8/layout/hierarchy1"/>
    <dgm:cxn modelId="{3E5AA4EC-EA70-4801-8B45-14D746CA2567}" type="presParOf" srcId="{053E1A13-C6C1-4777-AB9A-37F3BCD78A0D}" destId="{65E0A974-E169-402F-8D5F-B4DBA5FE3DB6}" srcOrd="0" destOrd="0" presId="urn:microsoft.com/office/officeart/2005/8/layout/hierarchy1"/>
    <dgm:cxn modelId="{A0C1E2C1-19E0-4F15-A68C-6A8B65D0979C}" type="presParOf" srcId="{053E1A13-C6C1-4777-AB9A-37F3BCD78A0D}" destId="{5C63D6DF-AB59-4385-9C61-626E975D6009}" srcOrd="1" destOrd="0" presId="urn:microsoft.com/office/officeart/2005/8/layout/hierarchy1"/>
    <dgm:cxn modelId="{0C67C4D4-6BE8-45CC-A6D9-908B48EA511A}" type="presParOf" srcId="{1A31D590-CB90-4F11-A0E1-86074B2DA53C}" destId="{321C9DA2-0F37-493E-8208-0B394156301E}"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D4AD90A1-FF30-44DF-B2C4-2B587F3193BF}" type="doc">
      <dgm:prSet loTypeId="urn:microsoft.com/office/officeart/2005/8/layout/venn3" loCatId="relationship" qsTypeId="urn:microsoft.com/office/officeart/2005/8/quickstyle/3d2" qsCatId="3D" csTypeId="urn:microsoft.com/office/officeart/2005/8/colors/colorful1" csCatId="colorful" phldr="1"/>
      <dgm:spPr/>
      <dgm:t>
        <a:bodyPr/>
        <a:lstStyle/>
        <a:p>
          <a:endParaRPr lang="pt-BR"/>
        </a:p>
      </dgm:t>
    </dgm:pt>
    <dgm:pt modelId="{79983DDE-8E56-43E1-AB3D-7B03041183FB}">
      <dgm:prSet phldrT="[Texto]"/>
      <dgm:spPr/>
      <dgm:t>
        <a:bodyPr/>
        <a:lstStyle/>
        <a:p>
          <a:r>
            <a:rPr lang="pt-BR" dirty="0"/>
            <a:t>Estrutura</a:t>
          </a:r>
        </a:p>
      </dgm:t>
    </dgm:pt>
    <dgm:pt modelId="{4D40DABE-A5F9-4594-8022-5B8AF2B5669A}" type="parTrans" cxnId="{85042E04-A84B-4ECA-9488-BF4C62FFDDD5}">
      <dgm:prSet/>
      <dgm:spPr/>
      <dgm:t>
        <a:bodyPr/>
        <a:lstStyle/>
        <a:p>
          <a:endParaRPr lang="pt-BR"/>
        </a:p>
      </dgm:t>
    </dgm:pt>
    <dgm:pt modelId="{717B3294-20E2-42D4-B500-3242D5C71A15}" type="sibTrans" cxnId="{85042E04-A84B-4ECA-9488-BF4C62FFDDD5}">
      <dgm:prSet/>
      <dgm:spPr/>
      <dgm:t>
        <a:bodyPr/>
        <a:lstStyle/>
        <a:p>
          <a:endParaRPr lang="pt-BR"/>
        </a:p>
      </dgm:t>
    </dgm:pt>
    <dgm:pt modelId="{BB3C81E9-92D8-4D83-A200-558A89F46263}">
      <dgm:prSet phldrT="[Texto]"/>
      <dgm:spPr/>
      <dgm:t>
        <a:bodyPr/>
        <a:lstStyle/>
        <a:p>
          <a:r>
            <a:rPr lang="pt-BR" dirty="0"/>
            <a:t>Eficiência</a:t>
          </a:r>
        </a:p>
      </dgm:t>
    </dgm:pt>
    <dgm:pt modelId="{001DD4A3-3201-49A9-99DC-2D85FC696F61}" type="parTrans" cxnId="{88824981-7573-4234-9736-5142C93D5695}">
      <dgm:prSet/>
      <dgm:spPr/>
      <dgm:t>
        <a:bodyPr/>
        <a:lstStyle/>
        <a:p>
          <a:endParaRPr lang="pt-BR"/>
        </a:p>
      </dgm:t>
    </dgm:pt>
    <dgm:pt modelId="{47136E68-F4DA-411F-9420-AA7ED2DB1758}" type="sibTrans" cxnId="{88824981-7573-4234-9736-5142C93D5695}">
      <dgm:prSet/>
      <dgm:spPr/>
      <dgm:t>
        <a:bodyPr/>
        <a:lstStyle/>
        <a:p>
          <a:endParaRPr lang="pt-BR"/>
        </a:p>
      </dgm:t>
    </dgm:pt>
    <dgm:pt modelId="{0CE06AA2-C2D4-4C43-BE49-B5E0A4BFBB10}">
      <dgm:prSet phldrT="[Texto]"/>
      <dgm:spPr/>
      <dgm:t>
        <a:bodyPr/>
        <a:lstStyle/>
        <a:p>
          <a:r>
            <a:rPr lang="pt-BR" dirty="0"/>
            <a:t>Efetividade</a:t>
          </a:r>
        </a:p>
      </dgm:t>
    </dgm:pt>
    <dgm:pt modelId="{4A34F141-F9E1-46F4-AACE-7CD5B43AEB6D}" type="parTrans" cxnId="{710E7573-ABB1-424E-98B4-C71AE33CF21B}">
      <dgm:prSet/>
      <dgm:spPr/>
      <dgm:t>
        <a:bodyPr/>
        <a:lstStyle/>
        <a:p>
          <a:endParaRPr lang="pt-BR"/>
        </a:p>
      </dgm:t>
    </dgm:pt>
    <dgm:pt modelId="{8FF1133C-C66D-4CFD-A00D-E01160252EA8}" type="sibTrans" cxnId="{710E7573-ABB1-424E-98B4-C71AE33CF21B}">
      <dgm:prSet/>
      <dgm:spPr/>
      <dgm:t>
        <a:bodyPr/>
        <a:lstStyle/>
        <a:p>
          <a:endParaRPr lang="pt-BR"/>
        </a:p>
      </dgm:t>
    </dgm:pt>
    <dgm:pt modelId="{3C008827-FC73-412F-B571-EE81D7080E78}">
      <dgm:prSet phldrT="[Texto]"/>
      <dgm:spPr/>
      <dgm:t>
        <a:bodyPr/>
        <a:lstStyle/>
        <a:p>
          <a:r>
            <a:rPr lang="pt-BR" dirty="0"/>
            <a:t>Eficácia</a:t>
          </a:r>
        </a:p>
      </dgm:t>
    </dgm:pt>
    <dgm:pt modelId="{ED47CD2C-FF95-430E-9C22-9C9091A083E4}" type="parTrans" cxnId="{19C178CB-3A7D-4503-B305-8D8F6140BD7A}">
      <dgm:prSet/>
      <dgm:spPr/>
      <dgm:t>
        <a:bodyPr/>
        <a:lstStyle/>
        <a:p>
          <a:endParaRPr lang="pt-BR"/>
        </a:p>
      </dgm:t>
    </dgm:pt>
    <dgm:pt modelId="{A4E86B62-9320-41E7-BE5C-35AEEBC65429}" type="sibTrans" cxnId="{19C178CB-3A7D-4503-B305-8D8F6140BD7A}">
      <dgm:prSet/>
      <dgm:spPr/>
      <dgm:t>
        <a:bodyPr/>
        <a:lstStyle/>
        <a:p>
          <a:endParaRPr lang="pt-BR"/>
        </a:p>
      </dgm:t>
    </dgm:pt>
    <dgm:pt modelId="{5330F228-DD97-4A81-9095-C938D2D724EF}" type="pres">
      <dgm:prSet presAssocID="{D4AD90A1-FF30-44DF-B2C4-2B587F3193BF}" presName="Name0" presStyleCnt="0">
        <dgm:presLayoutVars>
          <dgm:dir/>
          <dgm:resizeHandles val="exact"/>
        </dgm:presLayoutVars>
      </dgm:prSet>
      <dgm:spPr/>
    </dgm:pt>
    <dgm:pt modelId="{DC2FA5CE-3B2D-4D3A-BE59-E9746AE093CF}" type="pres">
      <dgm:prSet presAssocID="{79983DDE-8E56-43E1-AB3D-7B03041183FB}" presName="Name5" presStyleLbl="vennNode1" presStyleIdx="0" presStyleCnt="4">
        <dgm:presLayoutVars>
          <dgm:bulletEnabled val="1"/>
        </dgm:presLayoutVars>
      </dgm:prSet>
      <dgm:spPr/>
    </dgm:pt>
    <dgm:pt modelId="{23CB8930-0C35-49F9-A8CE-4F6E2C4D06A1}" type="pres">
      <dgm:prSet presAssocID="{717B3294-20E2-42D4-B500-3242D5C71A15}" presName="space" presStyleCnt="0"/>
      <dgm:spPr/>
    </dgm:pt>
    <dgm:pt modelId="{F75EDCFB-29F9-450C-973F-9ECAC0209B86}" type="pres">
      <dgm:prSet presAssocID="{BB3C81E9-92D8-4D83-A200-558A89F46263}" presName="Name5" presStyleLbl="vennNode1" presStyleIdx="1" presStyleCnt="4">
        <dgm:presLayoutVars>
          <dgm:bulletEnabled val="1"/>
        </dgm:presLayoutVars>
      </dgm:prSet>
      <dgm:spPr/>
    </dgm:pt>
    <dgm:pt modelId="{18EA92C5-9EF1-4EDE-BAE0-314AA7756947}" type="pres">
      <dgm:prSet presAssocID="{47136E68-F4DA-411F-9420-AA7ED2DB1758}" presName="space" presStyleCnt="0"/>
      <dgm:spPr/>
    </dgm:pt>
    <dgm:pt modelId="{CB96D3BC-51DD-4626-8D29-8F68071C5426}" type="pres">
      <dgm:prSet presAssocID="{0CE06AA2-C2D4-4C43-BE49-B5E0A4BFBB10}" presName="Name5" presStyleLbl="vennNode1" presStyleIdx="2" presStyleCnt="4">
        <dgm:presLayoutVars>
          <dgm:bulletEnabled val="1"/>
        </dgm:presLayoutVars>
      </dgm:prSet>
      <dgm:spPr/>
    </dgm:pt>
    <dgm:pt modelId="{E2B5EE52-110C-4451-A0CB-0F1AF198FB2A}" type="pres">
      <dgm:prSet presAssocID="{8FF1133C-C66D-4CFD-A00D-E01160252EA8}" presName="space" presStyleCnt="0"/>
      <dgm:spPr/>
    </dgm:pt>
    <dgm:pt modelId="{6B6E6A61-930F-4BFF-B506-008F371115AF}" type="pres">
      <dgm:prSet presAssocID="{3C008827-FC73-412F-B571-EE81D7080E78}" presName="Name5" presStyleLbl="vennNode1" presStyleIdx="3" presStyleCnt="4">
        <dgm:presLayoutVars>
          <dgm:bulletEnabled val="1"/>
        </dgm:presLayoutVars>
      </dgm:prSet>
      <dgm:spPr/>
    </dgm:pt>
  </dgm:ptLst>
  <dgm:cxnLst>
    <dgm:cxn modelId="{85042E04-A84B-4ECA-9488-BF4C62FFDDD5}" srcId="{D4AD90A1-FF30-44DF-B2C4-2B587F3193BF}" destId="{79983DDE-8E56-43E1-AB3D-7B03041183FB}" srcOrd="0" destOrd="0" parTransId="{4D40DABE-A5F9-4594-8022-5B8AF2B5669A}" sibTransId="{717B3294-20E2-42D4-B500-3242D5C71A15}"/>
    <dgm:cxn modelId="{723FC719-3603-4BBC-8257-194526E15DC4}" type="presOf" srcId="{BB3C81E9-92D8-4D83-A200-558A89F46263}" destId="{F75EDCFB-29F9-450C-973F-9ECAC0209B86}" srcOrd="0" destOrd="0" presId="urn:microsoft.com/office/officeart/2005/8/layout/venn3"/>
    <dgm:cxn modelId="{710E7573-ABB1-424E-98B4-C71AE33CF21B}" srcId="{D4AD90A1-FF30-44DF-B2C4-2B587F3193BF}" destId="{0CE06AA2-C2D4-4C43-BE49-B5E0A4BFBB10}" srcOrd="2" destOrd="0" parTransId="{4A34F141-F9E1-46F4-AACE-7CD5B43AEB6D}" sibTransId="{8FF1133C-C66D-4CFD-A00D-E01160252EA8}"/>
    <dgm:cxn modelId="{B453DE54-2C9C-4ADF-869D-DDA40D45D603}" type="presOf" srcId="{3C008827-FC73-412F-B571-EE81D7080E78}" destId="{6B6E6A61-930F-4BFF-B506-008F371115AF}" srcOrd="0" destOrd="0" presId="urn:microsoft.com/office/officeart/2005/8/layout/venn3"/>
    <dgm:cxn modelId="{88824981-7573-4234-9736-5142C93D5695}" srcId="{D4AD90A1-FF30-44DF-B2C4-2B587F3193BF}" destId="{BB3C81E9-92D8-4D83-A200-558A89F46263}" srcOrd="1" destOrd="0" parTransId="{001DD4A3-3201-49A9-99DC-2D85FC696F61}" sibTransId="{47136E68-F4DA-411F-9420-AA7ED2DB1758}"/>
    <dgm:cxn modelId="{60DB9AA6-EF04-432D-9533-62C8EC1A2806}" type="presOf" srcId="{79983DDE-8E56-43E1-AB3D-7B03041183FB}" destId="{DC2FA5CE-3B2D-4D3A-BE59-E9746AE093CF}" srcOrd="0" destOrd="0" presId="urn:microsoft.com/office/officeart/2005/8/layout/venn3"/>
    <dgm:cxn modelId="{19C178CB-3A7D-4503-B305-8D8F6140BD7A}" srcId="{D4AD90A1-FF30-44DF-B2C4-2B587F3193BF}" destId="{3C008827-FC73-412F-B571-EE81D7080E78}" srcOrd="3" destOrd="0" parTransId="{ED47CD2C-FF95-430E-9C22-9C9091A083E4}" sibTransId="{A4E86B62-9320-41E7-BE5C-35AEEBC65429}"/>
    <dgm:cxn modelId="{832DC8D6-49A0-426E-B146-646EF7661A2D}" type="presOf" srcId="{0CE06AA2-C2D4-4C43-BE49-B5E0A4BFBB10}" destId="{CB96D3BC-51DD-4626-8D29-8F68071C5426}" srcOrd="0" destOrd="0" presId="urn:microsoft.com/office/officeart/2005/8/layout/venn3"/>
    <dgm:cxn modelId="{321587E7-6F8B-407B-B43C-BEA9D5CF8AA0}" type="presOf" srcId="{D4AD90A1-FF30-44DF-B2C4-2B587F3193BF}" destId="{5330F228-DD97-4A81-9095-C938D2D724EF}" srcOrd="0" destOrd="0" presId="urn:microsoft.com/office/officeart/2005/8/layout/venn3"/>
    <dgm:cxn modelId="{B9620B09-0464-49C6-B514-7BCEF158F6DE}" type="presParOf" srcId="{5330F228-DD97-4A81-9095-C938D2D724EF}" destId="{DC2FA5CE-3B2D-4D3A-BE59-E9746AE093CF}" srcOrd="0" destOrd="0" presId="urn:microsoft.com/office/officeart/2005/8/layout/venn3"/>
    <dgm:cxn modelId="{9F607B37-77D8-4BD3-BFD4-3C2C89E42D0A}" type="presParOf" srcId="{5330F228-DD97-4A81-9095-C938D2D724EF}" destId="{23CB8930-0C35-49F9-A8CE-4F6E2C4D06A1}" srcOrd="1" destOrd="0" presId="urn:microsoft.com/office/officeart/2005/8/layout/venn3"/>
    <dgm:cxn modelId="{CA3AA4FC-61D7-4A12-9B2C-3F3C5885D8EC}" type="presParOf" srcId="{5330F228-DD97-4A81-9095-C938D2D724EF}" destId="{F75EDCFB-29F9-450C-973F-9ECAC0209B86}" srcOrd="2" destOrd="0" presId="urn:microsoft.com/office/officeart/2005/8/layout/venn3"/>
    <dgm:cxn modelId="{B59C5F37-D9BC-4B7B-A866-4E5D98FF8A02}" type="presParOf" srcId="{5330F228-DD97-4A81-9095-C938D2D724EF}" destId="{18EA92C5-9EF1-4EDE-BAE0-314AA7756947}" srcOrd="3" destOrd="0" presId="urn:microsoft.com/office/officeart/2005/8/layout/venn3"/>
    <dgm:cxn modelId="{CB4950E6-60DF-4BE8-AB4D-AB517C895273}" type="presParOf" srcId="{5330F228-DD97-4A81-9095-C938D2D724EF}" destId="{CB96D3BC-51DD-4626-8D29-8F68071C5426}" srcOrd="4" destOrd="0" presId="urn:microsoft.com/office/officeart/2005/8/layout/venn3"/>
    <dgm:cxn modelId="{042C6200-B58E-4CB6-97F2-5B733B4BFD9A}" type="presParOf" srcId="{5330F228-DD97-4A81-9095-C938D2D724EF}" destId="{E2B5EE52-110C-4451-A0CB-0F1AF198FB2A}" srcOrd="5" destOrd="0" presId="urn:microsoft.com/office/officeart/2005/8/layout/venn3"/>
    <dgm:cxn modelId="{B3340613-EF10-4B14-9DF9-D4990F11E655}" type="presParOf" srcId="{5330F228-DD97-4A81-9095-C938D2D724EF}" destId="{6B6E6A61-930F-4BFF-B506-008F371115AF}" srcOrd="6"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CFD2372-954F-47B0-BFAF-6AF621B341BB}" type="doc">
      <dgm:prSet loTypeId="urn:microsoft.com/office/officeart/2005/8/layout/vList2" loCatId="list" qsTypeId="urn:microsoft.com/office/officeart/2005/8/quickstyle/3d2" qsCatId="3D" csTypeId="urn:microsoft.com/office/officeart/2005/8/colors/colorful2" csCatId="colorful" phldr="1"/>
      <dgm:spPr/>
      <dgm:t>
        <a:bodyPr/>
        <a:lstStyle/>
        <a:p>
          <a:endParaRPr lang="en-US"/>
        </a:p>
      </dgm:t>
    </dgm:pt>
    <dgm:pt modelId="{B50B463D-7F53-4A32-A0F6-E28F9169CA6B}">
      <dgm:prSet/>
      <dgm:spPr/>
      <dgm:t>
        <a:bodyPr/>
        <a:lstStyle/>
        <a:p>
          <a:r>
            <a:rPr lang="pt-BR" dirty="0">
              <a:solidFill>
                <a:schemeClr val="tx1"/>
              </a:solidFill>
            </a:rPr>
            <a:t>A discussão sobre hospitais comunitários (HC) surgiu na Inglaterra e Itália no inicio dos anos 90, por causa da crise assistencial ocasionada por: </a:t>
          </a:r>
          <a:endParaRPr lang="en-US" dirty="0">
            <a:solidFill>
              <a:schemeClr val="tx1"/>
            </a:solidFill>
          </a:endParaRPr>
        </a:p>
      </dgm:t>
    </dgm:pt>
    <dgm:pt modelId="{B1AE2EA3-6DE7-4D84-AF53-89EE2D837E89}" type="parTrans" cxnId="{F31968D3-647D-4A2F-80E7-9447EBAACC78}">
      <dgm:prSet/>
      <dgm:spPr/>
      <dgm:t>
        <a:bodyPr/>
        <a:lstStyle/>
        <a:p>
          <a:endParaRPr lang="en-US">
            <a:solidFill>
              <a:schemeClr val="tx1"/>
            </a:solidFill>
          </a:endParaRPr>
        </a:p>
      </dgm:t>
    </dgm:pt>
    <dgm:pt modelId="{2857B14F-04D3-4062-B1F3-E571DDDB79FD}" type="sibTrans" cxnId="{F31968D3-647D-4A2F-80E7-9447EBAACC78}">
      <dgm:prSet/>
      <dgm:spPr/>
      <dgm:t>
        <a:bodyPr/>
        <a:lstStyle/>
        <a:p>
          <a:endParaRPr lang="en-US">
            <a:solidFill>
              <a:schemeClr val="tx1"/>
            </a:solidFill>
          </a:endParaRPr>
        </a:p>
      </dgm:t>
    </dgm:pt>
    <dgm:pt modelId="{C1E59C2F-F911-42AA-8C02-92C3BAB6477B}">
      <dgm:prSet/>
      <dgm:spPr/>
      <dgm:t>
        <a:bodyPr/>
        <a:lstStyle/>
        <a:p>
          <a:r>
            <a:rPr lang="pt-BR" b="0" i="0">
              <a:solidFill>
                <a:schemeClr val="tx1"/>
              </a:solidFill>
            </a:rPr>
            <a:t>Transição Epidemiologica e o consequente aumento de incidência de doenças crônicas, que necessitam de políticas fortemente voltadas para esse cuidado;</a:t>
          </a:r>
          <a:endParaRPr lang="en-US">
            <a:solidFill>
              <a:schemeClr val="tx1"/>
            </a:solidFill>
          </a:endParaRPr>
        </a:p>
      </dgm:t>
    </dgm:pt>
    <dgm:pt modelId="{C69682DD-B90B-4E1C-BB05-792B6971A187}" type="parTrans" cxnId="{0EAD1B39-B65E-479D-8B12-FDD6C5863C69}">
      <dgm:prSet/>
      <dgm:spPr/>
      <dgm:t>
        <a:bodyPr/>
        <a:lstStyle/>
        <a:p>
          <a:endParaRPr lang="en-US">
            <a:solidFill>
              <a:schemeClr val="tx1"/>
            </a:solidFill>
          </a:endParaRPr>
        </a:p>
      </dgm:t>
    </dgm:pt>
    <dgm:pt modelId="{82614232-08B8-4A9C-B5F6-DC2B50A81112}" type="sibTrans" cxnId="{0EAD1B39-B65E-479D-8B12-FDD6C5863C69}">
      <dgm:prSet/>
      <dgm:spPr/>
      <dgm:t>
        <a:bodyPr/>
        <a:lstStyle/>
        <a:p>
          <a:endParaRPr lang="en-US">
            <a:solidFill>
              <a:schemeClr val="tx1"/>
            </a:solidFill>
          </a:endParaRPr>
        </a:p>
      </dgm:t>
    </dgm:pt>
    <dgm:pt modelId="{45AAF899-256A-4D89-8A74-D4539E41F4EC}">
      <dgm:prSet/>
      <dgm:spPr/>
      <dgm:t>
        <a:bodyPr/>
        <a:lstStyle/>
        <a:p>
          <a:r>
            <a:rPr lang="pt-BR" b="0" i="0">
              <a:solidFill>
                <a:schemeClr val="tx1"/>
              </a:solidFill>
            </a:rPr>
            <a:t>Fragmentação do cuidado, resultando em dificuldades na assistência e risco de piora no quadro clínico; </a:t>
          </a:r>
          <a:endParaRPr lang="en-US">
            <a:solidFill>
              <a:schemeClr val="tx1"/>
            </a:solidFill>
          </a:endParaRPr>
        </a:p>
      </dgm:t>
    </dgm:pt>
    <dgm:pt modelId="{7A5BF927-C332-4C2E-BDC5-6D53F82A285C}" type="parTrans" cxnId="{3D2FDDB1-78BC-4AD3-9122-9EDB924DABAC}">
      <dgm:prSet/>
      <dgm:spPr/>
      <dgm:t>
        <a:bodyPr/>
        <a:lstStyle/>
        <a:p>
          <a:endParaRPr lang="en-US">
            <a:solidFill>
              <a:schemeClr val="tx1"/>
            </a:solidFill>
          </a:endParaRPr>
        </a:p>
      </dgm:t>
    </dgm:pt>
    <dgm:pt modelId="{CA541095-98E1-4632-ABDA-1AA95AB05F79}" type="sibTrans" cxnId="{3D2FDDB1-78BC-4AD3-9122-9EDB924DABAC}">
      <dgm:prSet/>
      <dgm:spPr/>
      <dgm:t>
        <a:bodyPr/>
        <a:lstStyle/>
        <a:p>
          <a:endParaRPr lang="en-US">
            <a:solidFill>
              <a:schemeClr val="tx1"/>
            </a:solidFill>
          </a:endParaRPr>
        </a:p>
      </dgm:t>
    </dgm:pt>
    <dgm:pt modelId="{7B92D524-EEC2-4302-A613-A269A3D424C7}">
      <dgm:prSet/>
      <dgm:spPr/>
      <dgm:t>
        <a:bodyPr/>
        <a:lstStyle/>
        <a:p>
          <a:r>
            <a:rPr lang="pt-BR" b="0" i="0">
              <a:solidFill>
                <a:schemeClr val="tx1"/>
              </a:solidFill>
            </a:rPr>
            <a:t>Internações hospitalares desnecessárias e inapropriadas, elevando a relação custo-efetividade na prestação de serviços de saúde; </a:t>
          </a:r>
          <a:endParaRPr lang="en-US">
            <a:solidFill>
              <a:schemeClr val="tx1"/>
            </a:solidFill>
          </a:endParaRPr>
        </a:p>
      </dgm:t>
    </dgm:pt>
    <dgm:pt modelId="{DAEB8E7A-F627-4BEF-BFF6-71E2188FECAD}" type="parTrans" cxnId="{A5CC6595-DF6C-462B-88BE-BAA4909D659E}">
      <dgm:prSet/>
      <dgm:spPr/>
      <dgm:t>
        <a:bodyPr/>
        <a:lstStyle/>
        <a:p>
          <a:endParaRPr lang="en-US">
            <a:solidFill>
              <a:schemeClr val="tx1"/>
            </a:solidFill>
          </a:endParaRPr>
        </a:p>
      </dgm:t>
    </dgm:pt>
    <dgm:pt modelId="{63BE4ADE-F4C6-41DD-839C-6101B84D9474}" type="sibTrans" cxnId="{A5CC6595-DF6C-462B-88BE-BAA4909D659E}">
      <dgm:prSet/>
      <dgm:spPr/>
      <dgm:t>
        <a:bodyPr/>
        <a:lstStyle/>
        <a:p>
          <a:endParaRPr lang="en-US">
            <a:solidFill>
              <a:schemeClr val="tx1"/>
            </a:solidFill>
          </a:endParaRPr>
        </a:p>
      </dgm:t>
    </dgm:pt>
    <dgm:pt modelId="{629DA4F8-38E3-48E1-86B3-7BA1A265D0F4}">
      <dgm:prSet/>
      <dgm:spPr/>
      <dgm:t>
        <a:bodyPr/>
        <a:lstStyle/>
        <a:p>
          <a:r>
            <a:rPr lang="pt-BR" b="0" i="0">
              <a:solidFill>
                <a:schemeClr val="tx1"/>
              </a:solidFill>
            </a:rPr>
            <a:t>Insuficiência na rede de serviços de saúde destinadas ao usuário crônico ou ao egresso de internação hospitalar e que necessita de suporte para retornar para o domicilio.</a:t>
          </a:r>
          <a:endParaRPr lang="en-US">
            <a:solidFill>
              <a:schemeClr val="tx1"/>
            </a:solidFill>
          </a:endParaRPr>
        </a:p>
      </dgm:t>
    </dgm:pt>
    <dgm:pt modelId="{8D0D2339-2150-4326-AFBB-F5855048C4F5}" type="parTrans" cxnId="{30BB2A7B-E9EA-452C-8558-A6A4D5D20E19}">
      <dgm:prSet/>
      <dgm:spPr/>
      <dgm:t>
        <a:bodyPr/>
        <a:lstStyle/>
        <a:p>
          <a:endParaRPr lang="en-US">
            <a:solidFill>
              <a:schemeClr val="tx1"/>
            </a:solidFill>
          </a:endParaRPr>
        </a:p>
      </dgm:t>
    </dgm:pt>
    <dgm:pt modelId="{D256D619-FD8A-4BA5-82F4-302C307EEE52}" type="sibTrans" cxnId="{30BB2A7B-E9EA-452C-8558-A6A4D5D20E19}">
      <dgm:prSet/>
      <dgm:spPr/>
      <dgm:t>
        <a:bodyPr/>
        <a:lstStyle/>
        <a:p>
          <a:endParaRPr lang="en-US">
            <a:solidFill>
              <a:schemeClr val="tx1"/>
            </a:solidFill>
          </a:endParaRPr>
        </a:p>
      </dgm:t>
    </dgm:pt>
    <dgm:pt modelId="{6CB23CA2-8913-49E3-BD79-655F5CBBE121}">
      <dgm:prSet/>
      <dgm:spPr/>
      <dgm:t>
        <a:bodyPr/>
        <a:lstStyle/>
        <a:p>
          <a:r>
            <a:rPr lang="pt-BR" dirty="0">
              <a:solidFill>
                <a:schemeClr val="tx1"/>
              </a:solidFill>
            </a:rPr>
            <a:t>Em 2000 o HC entra na politica de saúde da Inglaterra (NHS) com foco na reabilitação, prevenção de internações hospitalares dispensáveis e apoio ao processo de alta hospitalar das instituições de alta complexidade.</a:t>
          </a:r>
          <a:endParaRPr lang="en-US" dirty="0">
            <a:solidFill>
              <a:schemeClr val="tx1"/>
            </a:solidFill>
          </a:endParaRPr>
        </a:p>
      </dgm:t>
    </dgm:pt>
    <dgm:pt modelId="{8DDAF896-1302-405A-8858-2B728EE0958F}" type="parTrans" cxnId="{841FAAED-15DF-4EC4-A9A4-513D5612380A}">
      <dgm:prSet/>
      <dgm:spPr/>
      <dgm:t>
        <a:bodyPr/>
        <a:lstStyle/>
        <a:p>
          <a:endParaRPr lang="en-US">
            <a:solidFill>
              <a:schemeClr val="tx1"/>
            </a:solidFill>
          </a:endParaRPr>
        </a:p>
      </dgm:t>
    </dgm:pt>
    <dgm:pt modelId="{FE030628-133E-496D-98FA-3AA7252D8543}" type="sibTrans" cxnId="{841FAAED-15DF-4EC4-A9A4-513D5612380A}">
      <dgm:prSet/>
      <dgm:spPr/>
      <dgm:t>
        <a:bodyPr/>
        <a:lstStyle/>
        <a:p>
          <a:endParaRPr lang="en-US">
            <a:solidFill>
              <a:schemeClr val="tx1"/>
            </a:solidFill>
          </a:endParaRPr>
        </a:p>
      </dgm:t>
    </dgm:pt>
    <dgm:pt modelId="{CC944F75-E613-45FB-9CC6-9B100B0E56B9}" type="pres">
      <dgm:prSet presAssocID="{4CFD2372-954F-47B0-BFAF-6AF621B341BB}" presName="linear" presStyleCnt="0">
        <dgm:presLayoutVars>
          <dgm:animLvl val="lvl"/>
          <dgm:resizeHandles val="exact"/>
        </dgm:presLayoutVars>
      </dgm:prSet>
      <dgm:spPr/>
    </dgm:pt>
    <dgm:pt modelId="{20216A00-7F11-4B3A-A027-93DE00F3DA53}" type="pres">
      <dgm:prSet presAssocID="{B50B463D-7F53-4A32-A0F6-E28F9169CA6B}" presName="parentText" presStyleLbl="node1" presStyleIdx="0" presStyleCnt="2">
        <dgm:presLayoutVars>
          <dgm:chMax val="0"/>
          <dgm:bulletEnabled val="1"/>
        </dgm:presLayoutVars>
      </dgm:prSet>
      <dgm:spPr/>
    </dgm:pt>
    <dgm:pt modelId="{255468EC-931B-4524-B664-575C96696972}" type="pres">
      <dgm:prSet presAssocID="{B50B463D-7F53-4A32-A0F6-E28F9169CA6B}" presName="childText" presStyleLbl="revTx" presStyleIdx="0" presStyleCnt="1">
        <dgm:presLayoutVars>
          <dgm:bulletEnabled val="1"/>
        </dgm:presLayoutVars>
      </dgm:prSet>
      <dgm:spPr/>
    </dgm:pt>
    <dgm:pt modelId="{070E933B-0C3A-4514-9E70-3CBD60B7EE0C}" type="pres">
      <dgm:prSet presAssocID="{6CB23CA2-8913-49E3-BD79-655F5CBBE121}" presName="parentText" presStyleLbl="node1" presStyleIdx="1" presStyleCnt="2">
        <dgm:presLayoutVars>
          <dgm:chMax val="0"/>
          <dgm:bulletEnabled val="1"/>
        </dgm:presLayoutVars>
      </dgm:prSet>
      <dgm:spPr/>
    </dgm:pt>
  </dgm:ptLst>
  <dgm:cxnLst>
    <dgm:cxn modelId="{ACB74110-6D51-4500-8264-5356F61D4D83}" type="presOf" srcId="{C1E59C2F-F911-42AA-8C02-92C3BAB6477B}" destId="{255468EC-931B-4524-B664-575C96696972}" srcOrd="0" destOrd="0" presId="urn:microsoft.com/office/officeart/2005/8/layout/vList2"/>
    <dgm:cxn modelId="{0EAD1B39-B65E-479D-8B12-FDD6C5863C69}" srcId="{B50B463D-7F53-4A32-A0F6-E28F9169CA6B}" destId="{C1E59C2F-F911-42AA-8C02-92C3BAB6477B}" srcOrd="0" destOrd="0" parTransId="{C69682DD-B90B-4E1C-BB05-792B6971A187}" sibTransId="{82614232-08B8-4A9C-B5F6-DC2B50A81112}"/>
    <dgm:cxn modelId="{30BB2A7B-E9EA-452C-8558-A6A4D5D20E19}" srcId="{B50B463D-7F53-4A32-A0F6-E28F9169CA6B}" destId="{629DA4F8-38E3-48E1-86B3-7BA1A265D0F4}" srcOrd="3" destOrd="0" parTransId="{8D0D2339-2150-4326-AFBB-F5855048C4F5}" sibTransId="{D256D619-FD8A-4BA5-82F4-302C307EEE52}"/>
    <dgm:cxn modelId="{A5CC6595-DF6C-462B-88BE-BAA4909D659E}" srcId="{B50B463D-7F53-4A32-A0F6-E28F9169CA6B}" destId="{7B92D524-EEC2-4302-A613-A269A3D424C7}" srcOrd="2" destOrd="0" parTransId="{DAEB8E7A-F627-4BEF-BFF6-71E2188FECAD}" sibTransId="{63BE4ADE-F4C6-41DD-839C-6101B84D9474}"/>
    <dgm:cxn modelId="{3D2FDDB1-78BC-4AD3-9122-9EDB924DABAC}" srcId="{B50B463D-7F53-4A32-A0F6-E28F9169CA6B}" destId="{45AAF899-256A-4D89-8A74-D4539E41F4EC}" srcOrd="1" destOrd="0" parTransId="{7A5BF927-C332-4C2E-BDC5-6D53F82A285C}" sibTransId="{CA541095-98E1-4632-ABDA-1AA95AB05F79}"/>
    <dgm:cxn modelId="{B78C0DB3-9E9B-43B6-88B6-D13A45281C8D}" type="presOf" srcId="{629DA4F8-38E3-48E1-86B3-7BA1A265D0F4}" destId="{255468EC-931B-4524-B664-575C96696972}" srcOrd="0" destOrd="3" presId="urn:microsoft.com/office/officeart/2005/8/layout/vList2"/>
    <dgm:cxn modelId="{8972C7B7-1589-4095-9CCB-4B56EB0AC3D1}" type="presOf" srcId="{B50B463D-7F53-4A32-A0F6-E28F9169CA6B}" destId="{20216A00-7F11-4B3A-A027-93DE00F3DA53}" srcOrd="0" destOrd="0" presId="urn:microsoft.com/office/officeart/2005/8/layout/vList2"/>
    <dgm:cxn modelId="{21F94FBC-0D41-4564-8AFA-E48411DFBBB1}" type="presOf" srcId="{6CB23CA2-8913-49E3-BD79-655F5CBBE121}" destId="{070E933B-0C3A-4514-9E70-3CBD60B7EE0C}" srcOrd="0" destOrd="0" presId="urn:microsoft.com/office/officeart/2005/8/layout/vList2"/>
    <dgm:cxn modelId="{85CF69C5-A0D2-41CC-8EC6-018B1B4E853A}" type="presOf" srcId="{45AAF899-256A-4D89-8A74-D4539E41F4EC}" destId="{255468EC-931B-4524-B664-575C96696972}" srcOrd="0" destOrd="1" presId="urn:microsoft.com/office/officeart/2005/8/layout/vList2"/>
    <dgm:cxn modelId="{F31968D3-647D-4A2F-80E7-9447EBAACC78}" srcId="{4CFD2372-954F-47B0-BFAF-6AF621B341BB}" destId="{B50B463D-7F53-4A32-A0F6-E28F9169CA6B}" srcOrd="0" destOrd="0" parTransId="{B1AE2EA3-6DE7-4D84-AF53-89EE2D837E89}" sibTransId="{2857B14F-04D3-4062-B1F3-E571DDDB79FD}"/>
    <dgm:cxn modelId="{39CD07E2-4DF4-496B-B870-1D1153C321BA}" type="presOf" srcId="{4CFD2372-954F-47B0-BFAF-6AF621B341BB}" destId="{CC944F75-E613-45FB-9CC6-9B100B0E56B9}" srcOrd="0" destOrd="0" presId="urn:microsoft.com/office/officeart/2005/8/layout/vList2"/>
    <dgm:cxn modelId="{B3FF63EA-6DB1-4DBF-8F94-CD5FC62C0240}" type="presOf" srcId="{7B92D524-EEC2-4302-A613-A269A3D424C7}" destId="{255468EC-931B-4524-B664-575C96696972}" srcOrd="0" destOrd="2" presId="urn:microsoft.com/office/officeart/2005/8/layout/vList2"/>
    <dgm:cxn modelId="{841FAAED-15DF-4EC4-A9A4-513D5612380A}" srcId="{4CFD2372-954F-47B0-BFAF-6AF621B341BB}" destId="{6CB23CA2-8913-49E3-BD79-655F5CBBE121}" srcOrd="1" destOrd="0" parTransId="{8DDAF896-1302-405A-8858-2B728EE0958F}" sibTransId="{FE030628-133E-496D-98FA-3AA7252D8543}"/>
    <dgm:cxn modelId="{0460037F-31A0-47DC-BDE3-BA131380D051}" type="presParOf" srcId="{CC944F75-E613-45FB-9CC6-9B100B0E56B9}" destId="{20216A00-7F11-4B3A-A027-93DE00F3DA53}" srcOrd="0" destOrd="0" presId="urn:microsoft.com/office/officeart/2005/8/layout/vList2"/>
    <dgm:cxn modelId="{067023E6-7C2D-47FC-AF6E-DCB29C19B4A3}" type="presParOf" srcId="{CC944F75-E613-45FB-9CC6-9B100B0E56B9}" destId="{255468EC-931B-4524-B664-575C96696972}" srcOrd="1" destOrd="0" presId="urn:microsoft.com/office/officeart/2005/8/layout/vList2"/>
    <dgm:cxn modelId="{C150FF60-1A0B-43CE-AC18-DE2AC8B9FCBC}" type="presParOf" srcId="{CC944F75-E613-45FB-9CC6-9B100B0E56B9}" destId="{070E933B-0C3A-4514-9E70-3CBD60B7EE0C}"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57718FD6-CDEA-42E1-9733-62B2A077E879}" type="doc">
      <dgm:prSet loTypeId="urn:microsoft.com/office/officeart/2005/8/layout/pyramid2" loCatId="pyramid" qsTypeId="urn:microsoft.com/office/officeart/2005/8/quickstyle/3d2" qsCatId="3D" csTypeId="urn:microsoft.com/office/officeart/2005/8/colors/colorful4" csCatId="colorful" phldr="1"/>
      <dgm:spPr/>
    </dgm:pt>
    <dgm:pt modelId="{C4B82ECF-EF19-4575-A96D-0CF4F6249AE5}">
      <dgm:prSet phldrT="[Texto]"/>
      <dgm:spPr/>
      <dgm:t>
        <a:bodyPr/>
        <a:lstStyle/>
        <a:p>
          <a:r>
            <a:rPr lang="pt-BR" dirty="0">
              <a:solidFill>
                <a:schemeClr val="tx1"/>
              </a:solidFill>
            </a:rPr>
            <a:t>Numero de pacientes dia assistidos</a:t>
          </a:r>
          <a:endParaRPr lang="pt-BR" dirty="0"/>
        </a:p>
      </dgm:t>
    </dgm:pt>
    <dgm:pt modelId="{B1EDB852-CE99-42D8-9193-B95B8B28D287}" type="parTrans" cxnId="{A23E232B-5C83-4AB7-B863-CA127830F9B1}">
      <dgm:prSet/>
      <dgm:spPr/>
      <dgm:t>
        <a:bodyPr/>
        <a:lstStyle/>
        <a:p>
          <a:endParaRPr lang="pt-BR"/>
        </a:p>
      </dgm:t>
    </dgm:pt>
    <dgm:pt modelId="{03FB6F8A-2C9D-444E-9786-C612CB494F75}" type="sibTrans" cxnId="{A23E232B-5C83-4AB7-B863-CA127830F9B1}">
      <dgm:prSet/>
      <dgm:spPr/>
      <dgm:t>
        <a:bodyPr/>
        <a:lstStyle/>
        <a:p>
          <a:endParaRPr lang="pt-BR"/>
        </a:p>
      </dgm:t>
    </dgm:pt>
    <dgm:pt modelId="{3FF56D49-5BC4-4666-BFA1-DF0256CC64B2}">
      <dgm:prSet phldrT="[Texto]"/>
      <dgm:spPr/>
      <dgm:t>
        <a:bodyPr/>
        <a:lstStyle/>
        <a:p>
          <a:r>
            <a:rPr lang="pt-BR" b="1" dirty="0"/>
            <a:t>Taxa de Ocupação</a:t>
          </a:r>
          <a:endParaRPr lang="pt-BR" dirty="0"/>
        </a:p>
      </dgm:t>
    </dgm:pt>
    <dgm:pt modelId="{910AE96D-F994-47AB-BB9B-13953E4B2E17}" type="parTrans" cxnId="{3421706B-7B8D-40AF-B717-8611B083922D}">
      <dgm:prSet/>
      <dgm:spPr/>
      <dgm:t>
        <a:bodyPr/>
        <a:lstStyle/>
        <a:p>
          <a:endParaRPr lang="pt-BR"/>
        </a:p>
      </dgm:t>
    </dgm:pt>
    <dgm:pt modelId="{35B09597-82CB-4A6E-B8E1-8DC1CE0141BF}" type="sibTrans" cxnId="{3421706B-7B8D-40AF-B717-8611B083922D}">
      <dgm:prSet/>
      <dgm:spPr/>
      <dgm:t>
        <a:bodyPr/>
        <a:lstStyle/>
        <a:p>
          <a:endParaRPr lang="pt-BR"/>
        </a:p>
      </dgm:t>
    </dgm:pt>
    <dgm:pt modelId="{7AD7A129-A2ED-4A3C-A974-45D0E5ED6150}">
      <dgm:prSet/>
      <dgm:spPr/>
      <dgm:t>
        <a:bodyPr/>
        <a:lstStyle/>
        <a:p>
          <a:r>
            <a:rPr lang="pt-BR" b="1" dirty="0"/>
            <a:t>Tempo Médio de Permanência</a:t>
          </a:r>
        </a:p>
      </dgm:t>
    </dgm:pt>
    <dgm:pt modelId="{7E1DDAB5-F9D7-4DFD-A9FB-34C759A32DB6}" type="parTrans" cxnId="{2203D154-FB8C-4DC2-9AD6-173F685B62FF}">
      <dgm:prSet/>
      <dgm:spPr/>
      <dgm:t>
        <a:bodyPr/>
        <a:lstStyle/>
        <a:p>
          <a:endParaRPr lang="pt-BR"/>
        </a:p>
      </dgm:t>
    </dgm:pt>
    <dgm:pt modelId="{1A1DCEFC-C6BC-425D-96AB-D42B5FBF6E33}" type="sibTrans" cxnId="{2203D154-FB8C-4DC2-9AD6-173F685B62FF}">
      <dgm:prSet/>
      <dgm:spPr/>
      <dgm:t>
        <a:bodyPr/>
        <a:lstStyle/>
        <a:p>
          <a:endParaRPr lang="pt-BR"/>
        </a:p>
      </dgm:t>
    </dgm:pt>
    <dgm:pt modelId="{C38CAF1A-6A3C-4A7F-80D2-8308D4C59817}" type="pres">
      <dgm:prSet presAssocID="{57718FD6-CDEA-42E1-9733-62B2A077E879}" presName="compositeShape" presStyleCnt="0">
        <dgm:presLayoutVars>
          <dgm:dir/>
          <dgm:resizeHandles/>
        </dgm:presLayoutVars>
      </dgm:prSet>
      <dgm:spPr/>
    </dgm:pt>
    <dgm:pt modelId="{5A0F077D-2192-4C78-AF6B-70B770EBB6EB}" type="pres">
      <dgm:prSet presAssocID="{57718FD6-CDEA-42E1-9733-62B2A077E879}" presName="pyramid" presStyleLbl="node1" presStyleIdx="0" presStyleCnt="1"/>
      <dgm:spPr>
        <a:solidFill>
          <a:schemeClr val="bg2">
            <a:lumMod val="75000"/>
          </a:schemeClr>
        </a:solidFill>
      </dgm:spPr>
    </dgm:pt>
    <dgm:pt modelId="{810D29E6-3D81-4F8D-ACCE-AABDFFBB7665}" type="pres">
      <dgm:prSet presAssocID="{57718FD6-CDEA-42E1-9733-62B2A077E879}" presName="theList" presStyleCnt="0"/>
      <dgm:spPr/>
    </dgm:pt>
    <dgm:pt modelId="{BD169CEB-FB07-4CCC-B251-29B4D6B33F7D}" type="pres">
      <dgm:prSet presAssocID="{C4B82ECF-EF19-4575-A96D-0CF4F6249AE5}" presName="aNode" presStyleLbl="fgAcc1" presStyleIdx="0" presStyleCnt="3">
        <dgm:presLayoutVars>
          <dgm:bulletEnabled val="1"/>
        </dgm:presLayoutVars>
      </dgm:prSet>
      <dgm:spPr/>
    </dgm:pt>
    <dgm:pt modelId="{8F7886E5-71A4-42C8-A6CC-0A9029C49EC0}" type="pres">
      <dgm:prSet presAssocID="{C4B82ECF-EF19-4575-A96D-0CF4F6249AE5}" presName="aSpace" presStyleCnt="0"/>
      <dgm:spPr/>
    </dgm:pt>
    <dgm:pt modelId="{223A2CB7-291C-4637-82D3-3DFEC9162E48}" type="pres">
      <dgm:prSet presAssocID="{7AD7A129-A2ED-4A3C-A974-45D0E5ED6150}" presName="aNode" presStyleLbl="fgAcc1" presStyleIdx="1" presStyleCnt="3">
        <dgm:presLayoutVars>
          <dgm:bulletEnabled val="1"/>
        </dgm:presLayoutVars>
      </dgm:prSet>
      <dgm:spPr/>
    </dgm:pt>
    <dgm:pt modelId="{985EA757-78B2-4058-B256-6950C339C135}" type="pres">
      <dgm:prSet presAssocID="{7AD7A129-A2ED-4A3C-A974-45D0E5ED6150}" presName="aSpace" presStyleCnt="0"/>
      <dgm:spPr/>
    </dgm:pt>
    <dgm:pt modelId="{3F777AFD-8432-4784-8769-650BB758BB84}" type="pres">
      <dgm:prSet presAssocID="{3FF56D49-5BC4-4666-BFA1-DF0256CC64B2}" presName="aNode" presStyleLbl="fgAcc1" presStyleIdx="2" presStyleCnt="3">
        <dgm:presLayoutVars>
          <dgm:bulletEnabled val="1"/>
        </dgm:presLayoutVars>
      </dgm:prSet>
      <dgm:spPr/>
    </dgm:pt>
    <dgm:pt modelId="{6266AC11-0C54-4C97-9B2E-87C6A26BC7F6}" type="pres">
      <dgm:prSet presAssocID="{3FF56D49-5BC4-4666-BFA1-DF0256CC64B2}" presName="aSpace" presStyleCnt="0"/>
      <dgm:spPr/>
    </dgm:pt>
  </dgm:ptLst>
  <dgm:cxnLst>
    <dgm:cxn modelId="{8F1FF310-B595-4D61-87AE-0B8F9DEEAFDF}" type="presOf" srcId="{7AD7A129-A2ED-4A3C-A974-45D0E5ED6150}" destId="{223A2CB7-291C-4637-82D3-3DFEC9162E48}" srcOrd="0" destOrd="0" presId="urn:microsoft.com/office/officeart/2005/8/layout/pyramid2"/>
    <dgm:cxn modelId="{A23E232B-5C83-4AB7-B863-CA127830F9B1}" srcId="{57718FD6-CDEA-42E1-9733-62B2A077E879}" destId="{C4B82ECF-EF19-4575-A96D-0CF4F6249AE5}" srcOrd="0" destOrd="0" parTransId="{B1EDB852-CE99-42D8-9193-B95B8B28D287}" sibTransId="{03FB6F8A-2C9D-444E-9786-C612CB494F75}"/>
    <dgm:cxn modelId="{D9F4905E-5FFF-4D82-A101-6D98B2835EC6}" type="presOf" srcId="{3FF56D49-5BC4-4666-BFA1-DF0256CC64B2}" destId="{3F777AFD-8432-4784-8769-650BB758BB84}" srcOrd="0" destOrd="0" presId="urn:microsoft.com/office/officeart/2005/8/layout/pyramid2"/>
    <dgm:cxn modelId="{3421706B-7B8D-40AF-B717-8611B083922D}" srcId="{57718FD6-CDEA-42E1-9733-62B2A077E879}" destId="{3FF56D49-5BC4-4666-BFA1-DF0256CC64B2}" srcOrd="2" destOrd="0" parTransId="{910AE96D-F994-47AB-BB9B-13953E4B2E17}" sibTransId="{35B09597-82CB-4A6E-B8E1-8DC1CE0141BF}"/>
    <dgm:cxn modelId="{2203D154-FB8C-4DC2-9AD6-173F685B62FF}" srcId="{57718FD6-CDEA-42E1-9733-62B2A077E879}" destId="{7AD7A129-A2ED-4A3C-A974-45D0E5ED6150}" srcOrd="1" destOrd="0" parTransId="{7E1DDAB5-F9D7-4DFD-A9FB-34C759A32DB6}" sibTransId="{1A1DCEFC-C6BC-425D-96AB-D42B5FBF6E33}"/>
    <dgm:cxn modelId="{86973758-9FFB-45DC-8F34-FF4EC0C5CEC2}" type="presOf" srcId="{57718FD6-CDEA-42E1-9733-62B2A077E879}" destId="{C38CAF1A-6A3C-4A7F-80D2-8308D4C59817}" srcOrd="0" destOrd="0" presId="urn:microsoft.com/office/officeart/2005/8/layout/pyramid2"/>
    <dgm:cxn modelId="{893F70E9-6CBE-4337-90F5-B9EF5927BB59}" type="presOf" srcId="{C4B82ECF-EF19-4575-A96D-0CF4F6249AE5}" destId="{BD169CEB-FB07-4CCC-B251-29B4D6B33F7D}" srcOrd="0" destOrd="0" presId="urn:microsoft.com/office/officeart/2005/8/layout/pyramid2"/>
    <dgm:cxn modelId="{D6C211CD-79FF-4289-81AE-895EE0508296}" type="presParOf" srcId="{C38CAF1A-6A3C-4A7F-80D2-8308D4C59817}" destId="{5A0F077D-2192-4C78-AF6B-70B770EBB6EB}" srcOrd="0" destOrd="0" presId="urn:microsoft.com/office/officeart/2005/8/layout/pyramid2"/>
    <dgm:cxn modelId="{13FE0015-9CDA-4B49-BF60-B60AB80BDEB8}" type="presParOf" srcId="{C38CAF1A-6A3C-4A7F-80D2-8308D4C59817}" destId="{810D29E6-3D81-4F8D-ACCE-AABDFFBB7665}" srcOrd="1" destOrd="0" presId="urn:microsoft.com/office/officeart/2005/8/layout/pyramid2"/>
    <dgm:cxn modelId="{0E708699-6297-4C77-8F6B-64743D115032}" type="presParOf" srcId="{810D29E6-3D81-4F8D-ACCE-AABDFFBB7665}" destId="{BD169CEB-FB07-4CCC-B251-29B4D6B33F7D}" srcOrd="0" destOrd="0" presId="urn:microsoft.com/office/officeart/2005/8/layout/pyramid2"/>
    <dgm:cxn modelId="{E8846BC2-CFF8-478F-A500-65EEB418BF9A}" type="presParOf" srcId="{810D29E6-3D81-4F8D-ACCE-AABDFFBB7665}" destId="{8F7886E5-71A4-42C8-A6CC-0A9029C49EC0}" srcOrd="1" destOrd="0" presId="urn:microsoft.com/office/officeart/2005/8/layout/pyramid2"/>
    <dgm:cxn modelId="{66427060-E56E-42CD-9B6F-6A12F6C2A2B9}" type="presParOf" srcId="{810D29E6-3D81-4F8D-ACCE-AABDFFBB7665}" destId="{223A2CB7-291C-4637-82D3-3DFEC9162E48}" srcOrd="2" destOrd="0" presId="urn:microsoft.com/office/officeart/2005/8/layout/pyramid2"/>
    <dgm:cxn modelId="{82D5C24F-067E-4351-8F2C-FC7C1F53AE49}" type="presParOf" srcId="{810D29E6-3D81-4F8D-ACCE-AABDFFBB7665}" destId="{985EA757-78B2-4058-B256-6950C339C135}" srcOrd="3" destOrd="0" presId="urn:microsoft.com/office/officeart/2005/8/layout/pyramid2"/>
    <dgm:cxn modelId="{AFF7920B-6FD8-45A0-8010-58F6FF894A8A}" type="presParOf" srcId="{810D29E6-3D81-4F8D-ACCE-AABDFFBB7665}" destId="{3F777AFD-8432-4784-8769-650BB758BB84}" srcOrd="4" destOrd="0" presId="urn:microsoft.com/office/officeart/2005/8/layout/pyramid2"/>
    <dgm:cxn modelId="{5B767A61-9346-4F3E-B141-A6123E777E07}" type="presParOf" srcId="{810D29E6-3D81-4F8D-ACCE-AABDFFBB7665}" destId="{6266AC11-0C54-4C97-9B2E-87C6A26BC7F6}" srcOrd="5" destOrd="0" presId="urn:microsoft.com/office/officeart/2005/8/layout/pyramid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B8868CF9-B528-40BC-85C6-3121D2551A1E}" type="doc">
      <dgm:prSet loTypeId="urn:microsoft.com/office/officeart/2005/8/layout/pyramid2" loCatId="pyramid" qsTypeId="urn:microsoft.com/office/officeart/2005/8/quickstyle/3d2" qsCatId="3D" csTypeId="urn:microsoft.com/office/officeart/2005/8/colors/colorful1" csCatId="colorful" phldr="1"/>
      <dgm:spPr/>
    </dgm:pt>
    <dgm:pt modelId="{C8DF2A10-04BC-41CF-B41C-6CC5CE97915E}">
      <dgm:prSet phldrT="[Texto]" custT="1"/>
      <dgm:spPr/>
      <dgm:t>
        <a:bodyPr/>
        <a:lstStyle/>
        <a:p>
          <a:r>
            <a:rPr lang="pt-BR" sz="1100" b="1" dirty="0">
              <a:latin typeface="Calibri"/>
              <a:cs typeface="Calibri"/>
            </a:rPr>
            <a:t>Estrutura</a:t>
          </a:r>
          <a:endParaRPr lang="pt-BR" sz="1100" dirty="0"/>
        </a:p>
      </dgm:t>
    </dgm:pt>
    <dgm:pt modelId="{7FB37931-CC87-45EF-9ED7-F18DA0956FD3}" type="parTrans" cxnId="{C75B7F77-636C-429F-901F-23A5FCFD6339}">
      <dgm:prSet/>
      <dgm:spPr/>
      <dgm:t>
        <a:bodyPr/>
        <a:lstStyle/>
        <a:p>
          <a:endParaRPr lang="pt-BR"/>
        </a:p>
      </dgm:t>
    </dgm:pt>
    <dgm:pt modelId="{499D85C7-272B-431F-9407-25C91A6EA863}" type="sibTrans" cxnId="{C75B7F77-636C-429F-901F-23A5FCFD6339}">
      <dgm:prSet/>
      <dgm:spPr/>
      <dgm:t>
        <a:bodyPr/>
        <a:lstStyle/>
        <a:p>
          <a:endParaRPr lang="pt-BR"/>
        </a:p>
      </dgm:t>
    </dgm:pt>
    <dgm:pt modelId="{A17D5115-71F4-4140-A139-D2EE53085301}">
      <dgm:prSet phldrT="[Texto]" custT="1"/>
      <dgm:spPr/>
      <dgm:t>
        <a:bodyPr/>
        <a:lstStyle/>
        <a:p>
          <a:r>
            <a:rPr lang="pt-BR" sz="800" b="0" i="0" baseline="0" dirty="0">
              <a:solidFill>
                <a:schemeClr val="tx1"/>
              </a:solidFill>
            </a:rPr>
            <a:t>Tempo médio de referenciamento até disponibilidade da vaga</a:t>
          </a:r>
          <a:endParaRPr lang="pt-BR" sz="800" dirty="0"/>
        </a:p>
      </dgm:t>
    </dgm:pt>
    <dgm:pt modelId="{25B96CCC-A9BE-445F-96BE-5AE0D7F3230E}" type="sibTrans" cxnId="{F60FBB5F-4E37-4394-96D3-272DEE357E98}">
      <dgm:prSet/>
      <dgm:spPr/>
      <dgm:t>
        <a:bodyPr/>
        <a:lstStyle/>
        <a:p>
          <a:endParaRPr lang="pt-BR"/>
        </a:p>
      </dgm:t>
    </dgm:pt>
    <dgm:pt modelId="{B9B4AFBF-858B-441F-A282-E21BCFE341E1}" type="parTrans" cxnId="{F60FBB5F-4E37-4394-96D3-272DEE357E98}">
      <dgm:prSet/>
      <dgm:spPr/>
      <dgm:t>
        <a:bodyPr/>
        <a:lstStyle/>
        <a:p>
          <a:endParaRPr lang="pt-BR"/>
        </a:p>
      </dgm:t>
    </dgm:pt>
    <dgm:pt modelId="{1C8914E1-2E4B-44AD-871F-27A4257231DF}" type="pres">
      <dgm:prSet presAssocID="{B8868CF9-B528-40BC-85C6-3121D2551A1E}" presName="compositeShape" presStyleCnt="0">
        <dgm:presLayoutVars>
          <dgm:dir/>
          <dgm:resizeHandles/>
        </dgm:presLayoutVars>
      </dgm:prSet>
      <dgm:spPr/>
    </dgm:pt>
    <dgm:pt modelId="{F86720F0-C976-4657-8727-18F5E9BB2B30}" type="pres">
      <dgm:prSet presAssocID="{B8868CF9-B528-40BC-85C6-3121D2551A1E}" presName="pyramid" presStyleLbl="node1" presStyleIdx="0" presStyleCnt="1"/>
      <dgm:spPr/>
    </dgm:pt>
    <dgm:pt modelId="{C4A44605-1D07-4F10-9A53-1BC7E458D8C7}" type="pres">
      <dgm:prSet presAssocID="{B8868CF9-B528-40BC-85C6-3121D2551A1E}" presName="theList" presStyleCnt="0"/>
      <dgm:spPr/>
    </dgm:pt>
    <dgm:pt modelId="{FACA4BEB-A0DD-4F4E-A770-150201E4E9F6}" type="pres">
      <dgm:prSet presAssocID="{C8DF2A10-04BC-41CF-B41C-6CC5CE97915E}" presName="aNode" presStyleLbl="fgAcc1" presStyleIdx="0" presStyleCnt="2">
        <dgm:presLayoutVars>
          <dgm:bulletEnabled val="1"/>
        </dgm:presLayoutVars>
      </dgm:prSet>
      <dgm:spPr/>
    </dgm:pt>
    <dgm:pt modelId="{8C9BF2AE-9D91-4D4E-9023-C9829A3EB493}" type="pres">
      <dgm:prSet presAssocID="{C8DF2A10-04BC-41CF-B41C-6CC5CE97915E}" presName="aSpace" presStyleCnt="0"/>
      <dgm:spPr/>
    </dgm:pt>
    <dgm:pt modelId="{7120F3AF-5226-4214-A474-BA183A2DA1E2}" type="pres">
      <dgm:prSet presAssocID="{A17D5115-71F4-4140-A139-D2EE53085301}" presName="aNode" presStyleLbl="fgAcc1" presStyleIdx="1" presStyleCnt="2">
        <dgm:presLayoutVars>
          <dgm:bulletEnabled val="1"/>
        </dgm:presLayoutVars>
      </dgm:prSet>
      <dgm:spPr/>
    </dgm:pt>
    <dgm:pt modelId="{CC09B433-3C41-440E-8B2F-1C220786CD78}" type="pres">
      <dgm:prSet presAssocID="{A17D5115-71F4-4140-A139-D2EE53085301}" presName="aSpace" presStyleCnt="0"/>
      <dgm:spPr/>
    </dgm:pt>
  </dgm:ptLst>
  <dgm:cxnLst>
    <dgm:cxn modelId="{B5467017-0F1E-4DCD-9144-D4CD6BAEB612}" type="presOf" srcId="{A17D5115-71F4-4140-A139-D2EE53085301}" destId="{7120F3AF-5226-4214-A474-BA183A2DA1E2}" srcOrd="0" destOrd="0" presId="urn:microsoft.com/office/officeart/2005/8/layout/pyramid2"/>
    <dgm:cxn modelId="{2951752B-F63E-41E8-AAEF-C8EF1415AA64}" type="presOf" srcId="{B8868CF9-B528-40BC-85C6-3121D2551A1E}" destId="{1C8914E1-2E4B-44AD-871F-27A4257231DF}" srcOrd="0" destOrd="0" presId="urn:microsoft.com/office/officeart/2005/8/layout/pyramid2"/>
    <dgm:cxn modelId="{F60FBB5F-4E37-4394-96D3-272DEE357E98}" srcId="{B8868CF9-B528-40BC-85C6-3121D2551A1E}" destId="{A17D5115-71F4-4140-A139-D2EE53085301}" srcOrd="1" destOrd="0" parTransId="{B9B4AFBF-858B-441F-A282-E21BCFE341E1}" sibTransId="{25B96CCC-A9BE-445F-96BE-5AE0D7F3230E}"/>
    <dgm:cxn modelId="{2BE67446-9F1F-4160-A20B-892FE3BF2593}" type="presOf" srcId="{C8DF2A10-04BC-41CF-B41C-6CC5CE97915E}" destId="{FACA4BEB-A0DD-4F4E-A770-150201E4E9F6}" srcOrd="0" destOrd="0" presId="urn:microsoft.com/office/officeart/2005/8/layout/pyramid2"/>
    <dgm:cxn modelId="{C75B7F77-636C-429F-901F-23A5FCFD6339}" srcId="{B8868CF9-B528-40BC-85C6-3121D2551A1E}" destId="{C8DF2A10-04BC-41CF-B41C-6CC5CE97915E}" srcOrd="0" destOrd="0" parTransId="{7FB37931-CC87-45EF-9ED7-F18DA0956FD3}" sibTransId="{499D85C7-272B-431F-9407-25C91A6EA863}"/>
    <dgm:cxn modelId="{81AF3C0C-15D1-41B6-8B8A-86E1AC297DA7}" type="presParOf" srcId="{1C8914E1-2E4B-44AD-871F-27A4257231DF}" destId="{F86720F0-C976-4657-8727-18F5E9BB2B30}" srcOrd="0" destOrd="0" presId="urn:microsoft.com/office/officeart/2005/8/layout/pyramid2"/>
    <dgm:cxn modelId="{46E2823E-8404-4E44-AB18-296225870E49}" type="presParOf" srcId="{1C8914E1-2E4B-44AD-871F-27A4257231DF}" destId="{C4A44605-1D07-4F10-9A53-1BC7E458D8C7}" srcOrd="1" destOrd="0" presId="urn:microsoft.com/office/officeart/2005/8/layout/pyramid2"/>
    <dgm:cxn modelId="{33CF814B-8B80-4C40-95C1-E3FEA5C3C96E}" type="presParOf" srcId="{C4A44605-1D07-4F10-9A53-1BC7E458D8C7}" destId="{FACA4BEB-A0DD-4F4E-A770-150201E4E9F6}" srcOrd="0" destOrd="0" presId="urn:microsoft.com/office/officeart/2005/8/layout/pyramid2"/>
    <dgm:cxn modelId="{ABCD21B8-2494-4217-B905-15C8F5BFA1CD}" type="presParOf" srcId="{C4A44605-1D07-4F10-9A53-1BC7E458D8C7}" destId="{8C9BF2AE-9D91-4D4E-9023-C9829A3EB493}" srcOrd="1" destOrd="0" presId="urn:microsoft.com/office/officeart/2005/8/layout/pyramid2"/>
    <dgm:cxn modelId="{08923A36-166C-441E-888D-F7690789FC69}" type="presParOf" srcId="{C4A44605-1D07-4F10-9A53-1BC7E458D8C7}" destId="{7120F3AF-5226-4214-A474-BA183A2DA1E2}" srcOrd="2" destOrd="0" presId="urn:microsoft.com/office/officeart/2005/8/layout/pyramid2"/>
    <dgm:cxn modelId="{C5E762F1-DD38-4BC1-92C5-0B16935A93D4}" type="presParOf" srcId="{C4A44605-1D07-4F10-9A53-1BC7E458D8C7}" destId="{CC09B433-3C41-440E-8B2F-1C220786CD78}" srcOrd="3" destOrd="0" presId="urn:microsoft.com/office/officeart/2005/8/layout/pyramid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A8B6A40C-84D1-4C7D-AE4D-9E8650228FF4}" type="doc">
      <dgm:prSet loTypeId="urn:microsoft.com/office/officeart/2005/8/layout/pyramid2" loCatId="pyramid" qsTypeId="urn:microsoft.com/office/officeart/2005/8/quickstyle/3d2" qsCatId="3D" csTypeId="urn:microsoft.com/office/officeart/2005/8/colors/accent3_2" csCatId="accent3" phldr="1"/>
      <dgm:spPr/>
    </dgm:pt>
    <dgm:pt modelId="{DF079191-D514-4068-8E7E-B2A6D0C81420}">
      <dgm:prSet phldrT="[Texto]"/>
      <dgm:spPr/>
      <dgm:t>
        <a:bodyPr/>
        <a:lstStyle/>
        <a:p>
          <a:r>
            <a:rPr lang="pt-BR" dirty="0">
              <a:solidFill>
                <a:schemeClr val="tx1"/>
              </a:solidFill>
            </a:rPr>
            <a:t>Numero de transferências para unidades de agudo</a:t>
          </a:r>
          <a:endParaRPr lang="pt-BR" dirty="0"/>
        </a:p>
      </dgm:t>
    </dgm:pt>
    <dgm:pt modelId="{C82EA055-0C39-4AF5-AD45-F276BB1524CD}" type="parTrans" cxnId="{40745F1A-DA5C-474C-A02D-E2DD66506561}">
      <dgm:prSet/>
      <dgm:spPr/>
      <dgm:t>
        <a:bodyPr/>
        <a:lstStyle/>
        <a:p>
          <a:endParaRPr lang="pt-BR"/>
        </a:p>
      </dgm:t>
    </dgm:pt>
    <dgm:pt modelId="{5DB01B24-E2CE-4332-B337-4CCE004C4219}" type="sibTrans" cxnId="{40745F1A-DA5C-474C-A02D-E2DD66506561}">
      <dgm:prSet/>
      <dgm:spPr/>
      <dgm:t>
        <a:bodyPr/>
        <a:lstStyle/>
        <a:p>
          <a:endParaRPr lang="pt-BR"/>
        </a:p>
      </dgm:t>
    </dgm:pt>
    <dgm:pt modelId="{75DB04D7-8F5C-4381-9B63-AB00CDB16EE3}">
      <dgm:prSet phldrT="[Texto]"/>
      <dgm:spPr/>
      <dgm:t>
        <a:bodyPr/>
        <a:lstStyle/>
        <a:p>
          <a:r>
            <a:rPr lang="pt-BR" b="1" dirty="0">
              <a:latin typeface="Calibri"/>
              <a:cs typeface="Calibri"/>
            </a:rPr>
            <a:t>Taxa de Mortalidade</a:t>
          </a:r>
          <a:endParaRPr lang="pt-BR" dirty="0"/>
        </a:p>
      </dgm:t>
    </dgm:pt>
    <dgm:pt modelId="{98CFF921-47AD-4EA2-84BB-2A9226DFD112}" type="parTrans" cxnId="{448C2E36-BA94-4C28-9CCC-3FCEDBBA76F2}">
      <dgm:prSet/>
      <dgm:spPr/>
      <dgm:t>
        <a:bodyPr/>
        <a:lstStyle/>
        <a:p>
          <a:endParaRPr lang="pt-BR"/>
        </a:p>
      </dgm:t>
    </dgm:pt>
    <dgm:pt modelId="{BB479584-7DDE-4563-850C-1492FB22E6A5}" type="sibTrans" cxnId="{448C2E36-BA94-4C28-9CCC-3FCEDBBA76F2}">
      <dgm:prSet/>
      <dgm:spPr/>
      <dgm:t>
        <a:bodyPr/>
        <a:lstStyle/>
        <a:p>
          <a:endParaRPr lang="pt-BR"/>
        </a:p>
      </dgm:t>
    </dgm:pt>
    <dgm:pt modelId="{10E4F1AD-D42F-49F3-AF58-53CA68790976}" type="pres">
      <dgm:prSet presAssocID="{A8B6A40C-84D1-4C7D-AE4D-9E8650228FF4}" presName="compositeShape" presStyleCnt="0">
        <dgm:presLayoutVars>
          <dgm:dir/>
          <dgm:resizeHandles/>
        </dgm:presLayoutVars>
      </dgm:prSet>
      <dgm:spPr/>
    </dgm:pt>
    <dgm:pt modelId="{CAC03508-0172-4975-B68C-1FDB0EEA8E20}" type="pres">
      <dgm:prSet presAssocID="{A8B6A40C-84D1-4C7D-AE4D-9E8650228FF4}" presName="pyramid" presStyleLbl="node1" presStyleIdx="0" presStyleCnt="1" custLinFactNeighborX="1761" custLinFactNeighborY="-3039"/>
      <dgm:spPr>
        <a:solidFill>
          <a:schemeClr val="accent4">
            <a:lumMod val="60000"/>
            <a:lumOff val="40000"/>
          </a:schemeClr>
        </a:solidFill>
      </dgm:spPr>
    </dgm:pt>
    <dgm:pt modelId="{18CCCAB0-744C-44BA-B26A-4C31F20CAC27}" type="pres">
      <dgm:prSet presAssocID="{A8B6A40C-84D1-4C7D-AE4D-9E8650228FF4}" presName="theList" presStyleCnt="0"/>
      <dgm:spPr/>
    </dgm:pt>
    <dgm:pt modelId="{68AA893B-1313-4CE4-898F-B14968AD8140}" type="pres">
      <dgm:prSet presAssocID="{DF079191-D514-4068-8E7E-B2A6D0C81420}" presName="aNode" presStyleLbl="fgAcc1" presStyleIdx="0" presStyleCnt="2">
        <dgm:presLayoutVars>
          <dgm:bulletEnabled val="1"/>
        </dgm:presLayoutVars>
      </dgm:prSet>
      <dgm:spPr/>
    </dgm:pt>
    <dgm:pt modelId="{7E3DCE00-8076-4580-BAB9-94289C06BE22}" type="pres">
      <dgm:prSet presAssocID="{DF079191-D514-4068-8E7E-B2A6D0C81420}" presName="aSpace" presStyleCnt="0"/>
      <dgm:spPr/>
    </dgm:pt>
    <dgm:pt modelId="{4AA71749-8245-43B9-8F74-41CE53837488}" type="pres">
      <dgm:prSet presAssocID="{75DB04D7-8F5C-4381-9B63-AB00CDB16EE3}" presName="aNode" presStyleLbl="fgAcc1" presStyleIdx="1" presStyleCnt="2">
        <dgm:presLayoutVars>
          <dgm:bulletEnabled val="1"/>
        </dgm:presLayoutVars>
      </dgm:prSet>
      <dgm:spPr/>
    </dgm:pt>
    <dgm:pt modelId="{004402EC-ECB2-4C14-9333-45B915038828}" type="pres">
      <dgm:prSet presAssocID="{75DB04D7-8F5C-4381-9B63-AB00CDB16EE3}" presName="aSpace" presStyleCnt="0"/>
      <dgm:spPr/>
    </dgm:pt>
  </dgm:ptLst>
  <dgm:cxnLst>
    <dgm:cxn modelId="{4BC49C01-877E-4259-9879-18A6EDF86C96}" type="presOf" srcId="{A8B6A40C-84D1-4C7D-AE4D-9E8650228FF4}" destId="{10E4F1AD-D42F-49F3-AF58-53CA68790976}" srcOrd="0" destOrd="0" presId="urn:microsoft.com/office/officeart/2005/8/layout/pyramid2"/>
    <dgm:cxn modelId="{40745F1A-DA5C-474C-A02D-E2DD66506561}" srcId="{A8B6A40C-84D1-4C7D-AE4D-9E8650228FF4}" destId="{DF079191-D514-4068-8E7E-B2A6D0C81420}" srcOrd="0" destOrd="0" parTransId="{C82EA055-0C39-4AF5-AD45-F276BB1524CD}" sibTransId="{5DB01B24-E2CE-4332-B337-4CCE004C4219}"/>
    <dgm:cxn modelId="{448C2E36-BA94-4C28-9CCC-3FCEDBBA76F2}" srcId="{A8B6A40C-84D1-4C7D-AE4D-9E8650228FF4}" destId="{75DB04D7-8F5C-4381-9B63-AB00CDB16EE3}" srcOrd="1" destOrd="0" parTransId="{98CFF921-47AD-4EA2-84BB-2A9226DFD112}" sibTransId="{BB479584-7DDE-4563-850C-1492FB22E6A5}"/>
    <dgm:cxn modelId="{3BB3336C-CB98-498F-A035-F9249EFD26F8}" type="presOf" srcId="{75DB04D7-8F5C-4381-9B63-AB00CDB16EE3}" destId="{4AA71749-8245-43B9-8F74-41CE53837488}" srcOrd="0" destOrd="0" presId="urn:microsoft.com/office/officeart/2005/8/layout/pyramid2"/>
    <dgm:cxn modelId="{03E70BA4-58B0-43D0-8E09-7199DA95CDB0}" type="presOf" srcId="{DF079191-D514-4068-8E7E-B2A6D0C81420}" destId="{68AA893B-1313-4CE4-898F-B14968AD8140}" srcOrd="0" destOrd="0" presId="urn:microsoft.com/office/officeart/2005/8/layout/pyramid2"/>
    <dgm:cxn modelId="{05DFEF78-1A3C-4ED1-AFE7-30456C643F93}" type="presParOf" srcId="{10E4F1AD-D42F-49F3-AF58-53CA68790976}" destId="{CAC03508-0172-4975-B68C-1FDB0EEA8E20}" srcOrd="0" destOrd="0" presId="urn:microsoft.com/office/officeart/2005/8/layout/pyramid2"/>
    <dgm:cxn modelId="{49D32B0E-5F81-44B6-B5F7-DF68FCB4768D}" type="presParOf" srcId="{10E4F1AD-D42F-49F3-AF58-53CA68790976}" destId="{18CCCAB0-744C-44BA-B26A-4C31F20CAC27}" srcOrd="1" destOrd="0" presId="urn:microsoft.com/office/officeart/2005/8/layout/pyramid2"/>
    <dgm:cxn modelId="{0300D18B-E11E-4F7C-B872-C48C2D20404E}" type="presParOf" srcId="{18CCCAB0-744C-44BA-B26A-4C31F20CAC27}" destId="{68AA893B-1313-4CE4-898F-B14968AD8140}" srcOrd="0" destOrd="0" presId="urn:microsoft.com/office/officeart/2005/8/layout/pyramid2"/>
    <dgm:cxn modelId="{BE6BD799-648F-428C-8916-7267F83EA25E}" type="presParOf" srcId="{18CCCAB0-744C-44BA-B26A-4C31F20CAC27}" destId="{7E3DCE00-8076-4580-BAB9-94289C06BE22}" srcOrd="1" destOrd="0" presId="urn:microsoft.com/office/officeart/2005/8/layout/pyramid2"/>
    <dgm:cxn modelId="{FE9F6F08-79A5-4319-BB0E-A3EF3D8E2BBD}" type="presParOf" srcId="{18CCCAB0-744C-44BA-B26A-4C31F20CAC27}" destId="{4AA71749-8245-43B9-8F74-41CE53837488}" srcOrd="2" destOrd="0" presId="urn:microsoft.com/office/officeart/2005/8/layout/pyramid2"/>
    <dgm:cxn modelId="{504CA5AF-02BC-4221-A74B-0D71E778C8D5}" type="presParOf" srcId="{18CCCAB0-744C-44BA-B26A-4C31F20CAC27}" destId="{004402EC-ECB2-4C14-9333-45B915038828}" srcOrd="3" destOrd="0" presId="urn:microsoft.com/office/officeart/2005/8/layout/pyramid2"/>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4C0C0952-CA31-4E2B-9470-44A9DEFA5634}" type="doc">
      <dgm:prSet loTypeId="urn:microsoft.com/office/officeart/2005/8/layout/pyramid2" loCatId="pyramid" qsTypeId="urn:microsoft.com/office/officeart/2005/8/quickstyle/3d2" qsCatId="3D" csTypeId="urn:microsoft.com/office/officeart/2005/8/colors/accent1_2" csCatId="accent1" phldr="1"/>
      <dgm:spPr/>
    </dgm:pt>
    <dgm:pt modelId="{082723FC-1807-495F-9D28-F229F64413B4}">
      <dgm:prSet phldrT="[Texto]"/>
      <dgm:spPr/>
      <dgm:t>
        <a:bodyPr/>
        <a:lstStyle/>
        <a:p>
          <a:r>
            <a:rPr lang="pt-BR" dirty="0">
              <a:solidFill>
                <a:schemeClr val="tx1"/>
              </a:solidFill>
            </a:rPr>
            <a:t>Numero de protocolos elaborados </a:t>
          </a:r>
          <a:endParaRPr lang="pt-BR" dirty="0"/>
        </a:p>
      </dgm:t>
    </dgm:pt>
    <dgm:pt modelId="{3DE8FF7D-0D21-4C94-9F27-A601D6D87664}" type="parTrans" cxnId="{D44E05C1-F01A-42BC-8E3A-2934061F4EB0}">
      <dgm:prSet/>
      <dgm:spPr/>
      <dgm:t>
        <a:bodyPr/>
        <a:lstStyle/>
        <a:p>
          <a:endParaRPr lang="pt-BR"/>
        </a:p>
      </dgm:t>
    </dgm:pt>
    <dgm:pt modelId="{54F77041-7599-4243-AB7A-001D767D054E}" type="sibTrans" cxnId="{D44E05C1-F01A-42BC-8E3A-2934061F4EB0}">
      <dgm:prSet/>
      <dgm:spPr/>
      <dgm:t>
        <a:bodyPr/>
        <a:lstStyle/>
        <a:p>
          <a:endParaRPr lang="pt-BR"/>
        </a:p>
      </dgm:t>
    </dgm:pt>
    <dgm:pt modelId="{9309478A-AD03-46B0-B6A8-315D342E3CFF}">
      <dgm:prSet phldrT="[Texto]"/>
      <dgm:spPr/>
      <dgm:t>
        <a:bodyPr/>
        <a:lstStyle/>
        <a:p>
          <a:r>
            <a:rPr lang="pt-BR" dirty="0">
              <a:solidFill>
                <a:schemeClr val="tx1"/>
              </a:solidFill>
            </a:rPr>
            <a:t>Numero de protocolos Implementados </a:t>
          </a:r>
          <a:endParaRPr lang="pt-BR" dirty="0"/>
        </a:p>
      </dgm:t>
    </dgm:pt>
    <dgm:pt modelId="{1C11CAAE-1853-4DFF-A3FD-5D2F7D83D0F8}" type="parTrans" cxnId="{D372A4D8-D2F6-46C2-886B-174970ED6720}">
      <dgm:prSet/>
      <dgm:spPr/>
      <dgm:t>
        <a:bodyPr/>
        <a:lstStyle/>
        <a:p>
          <a:endParaRPr lang="pt-BR"/>
        </a:p>
      </dgm:t>
    </dgm:pt>
    <dgm:pt modelId="{202D044C-5917-4598-8F40-1DA34DE92B83}" type="sibTrans" cxnId="{D372A4D8-D2F6-46C2-886B-174970ED6720}">
      <dgm:prSet/>
      <dgm:spPr/>
      <dgm:t>
        <a:bodyPr/>
        <a:lstStyle/>
        <a:p>
          <a:endParaRPr lang="pt-BR"/>
        </a:p>
      </dgm:t>
    </dgm:pt>
    <dgm:pt modelId="{F223DBC9-2539-47F8-8514-D8381F81C3F9}" type="pres">
      <dgm:prSet presAssocID="{4C0C0952-CA31-4E2B-9470-44A9DEFA5634}" presName="compositeShape" presStyleCnt="0">
        <dgm:presLayoutVars>
          <dgm:dir/>
          <dgm:resizeHandles/>
        </dgm:presLayoutVars>
      </dgm:prSet>
      <dgm:spPr/>
    </dgm:pt>
    <dgm:pt modelId="{492106C8-A8EA-4154-9F59-BE8A10972190}" type="pres">
      <dgm:prSet presAssocID="{4C0C0952-CA31-4E2B-9470-44A9DEFA5634}" presName="pyramid" presStyleLbl="node1" presStyleIdx="0" presStyleCnt="1"/>
      <dgm:spPr/>
    </dgm:pt>
    <dgm:pt modelId="{E27B1D32-5EAC-4730-9B3F-C12A00CD0E58}" type="pres">
      <dgm:prSet presAssocID="{4C0C0952-CA31-4E2B-9470-44A9DEFA5634}" presName="theList" presStyleCnt="0"/>
      <dgm:spPr/>
    </dgm:pt>
    <dgm:pt modelId="{BAEADB48-F561-4FD4-B0C2-06690D1EFEA1}" type="pres">
      <dgm:prSet presAssocID="{082723FC-1807-495F-9D28-F229F64413B4}" presName="aNode" presStyleLbl="fgAcc1" presStyleIdx="0" presStyleCnt="2">
        <dgm:presLayoutVars>
          <dgm:bulletEnabled val="1"/>
        </dgm:presLayoutVars>
      </dgm:prSet>
      <dgm:spPr/>
    </dgm:pt>
    <dgm:pt modelId="{E13CD19C-82D5-4382-92A3-473CE133F97B}" type="pres">
      <dgm:prSet presAssocID="{082723FC-1807-495F-9D28-F229F64413B4}" presName="aSpace" presStyleCnt="0"/>
      <dgm:spPr/>
    </dgm:pt>
    <dgm:pt modelId="{8BA8ADD2-D234-487A-9FC0-66A6BE6E5986}" type="pres">
      <dgm:prSet presAssocID="{9309478A-AD03-46B0-B6A8-315D342E3CFF}" presName="aNode" presStyleLbl="fgAcc1" presStyleIdx="1" presStyleCnt="2">
        <dgm:presLayoutVars>
          <dgm:bulletEnabled val="1"/>
        </dgm:presLayoutVars>
      </dgm:prSet>
      <dgm:spPr/>
    </dgm:pt>
    <dgm:pt modelId="{BB58A743-3F55-4304-AECE-2B1436E84914}" type="pres">
      <dgm:prSet presAssocID="{9309478A-AD03-46B0-B6A8-315D342E3CFF}" presName="aSpace" presStyleCnt="0"/>
      <dgm:spPr/>
    </dgm:pt>
  </dgm:ptLst>
  <dgm:cxnLst>
    <dgm:cxn modelId="{A83D0B77-0B4F-4478-BBBD-53E247945847}" type="presOf" srcId="{082723FC-1807-495F-9D28-F229F64413B4}" destId="{BAEADB48-F561-4FD4-B0C2-06690D1EFEA1}" srcOrd="0" destOrd="0" presId="urn:microsoft.com/office/officeart/2005/8/layout/pyramid2"/>
    <dgm:cxn modelId="{40D7B37B-AC1F-416D-B460-3DF3B0B2F5ED}" type="presOf" srcId="{9309478A-AD03-46B0-B6A8-315D342E3CFF}" destId="{8BA8ADD2-D234-487A-9FC0-66A6BE6E5986}" srcOrd="0" destOrd="0" presId="urn:microsoft.com/office/officeart/2005/8/layout/pyramid2"/>
    <dgm:cxn modelId="{3CAFCCB6-CD03-44B8-8ADF-A7BA79C4DB2A}" type="presOf" srcId="{4C0C0952-CA31-4E2B-9470-44A9DEFA5634}" destId="{F223DBC9-2539-47F8-8514-D8381F81C3F9}" srcOrd="0" destOrd="0" presId="urn:microsoft.com/office/officeart/2005/8/layout/pyramid2"/>
    <dgm:cxn modelId="{D44E05C1-F01A-42BC-8E3A-2934061F4EB0}" srcId="{4C0C0952-CA31-4E2B-9470-44A9DEFA5634}" destId="{082723FC-1807-495F-9D28-F229F64413B4}" srcOrd="0" destOrd="0" parTransId="{3DE8FF7D-0D21-4C94-9F27-A601D6D87664}" sibTransId="{54F77041-7599-4243-AB7A-001D767D054E}"/>
    <dgm:cxn modelId="{D372A4D8-D2F6-46C2-886B-174970ED6720}" srcId="{4C0C0952-CA31-4E2B-9470-44A9DEFA5634}" destId="{9309478A-AD03-46B0-B6A8-315D342E3CFF}" srcOrd="1" destOrd="0" parTransId="{1C11CAAE-1853-4DFF-A3FD-5D2F7D83D0F8}" sibTransId="{202D044C-5917-4598-8F40-1DA34DE92B83}"/>
    <dgm:cxn modelId="{8E1CF72A-4CBE-4108-A2B6-676EBD2ADE62}" type="presParOf" srcId="{F223DBC9-2539-47F8-8514-D8381F81C3F9}" destId="{492106C8-A8EA-4154-9F59-BE8A10972190}" srcOrd="0" destOrd="0" presId="urn:microsoft.com/office/officeart/2005/8/layout/pyramid2"/>
    <dgm:cxn modelId="{685239DE-3683-474F-B907-2415B507A5EA}" type="presParOf" srcId="{F223DBC9-2539-47F8-8514-D8381F81C3F9}" destId="{E27B1D32-5EAC-4730-9B3F-C12A00CD0E58}" srcOrd="1" destOrd="0" presId="urn:microsoft.com/office/officeart/2005/8/layout/pyramid2"/>
    <dgm:cxn modelId="{F1988628-D5DC-426C-AE47-6BD84B9E029B}" type="presParOf" srcId="{E27B1D32-5EAC-4730-9B3F-C12A00CD0E58}" destId="{BAEADB48-F561-4FD4-B0C2-06690D1EFEA1}" srcOrd="0" destOrd="0" presId="urn:microsoft.com/office/officeart/2005/8/layout/pyramid2"/>
    <dgm:cxn modelId="{F356F2F1-0261-421E-B281-01536D3E17F4}" type="presParOf" srcId="{E27B1D32-5EAC-4730-9B3F-C12A00CD0E58}" destId="{E13CD19C-82D5-4382-92A3-473CE133F97B}" srcOrd="1" destOrd="0" presId="urn:microsoft.com/office/officeart/2005/8/layout/pyramid2"/>
    <dgm:cxn modelId="{398E38C7-B547-4202-95BF-E4C0CA9A7D33}" type="presParOf" srcId="{E27B1D32-5EAC-4730-9B3F-C12A00CD0E58}" destId="{8BA8ADD2-D234-487A-9FC0-66A6BE6E5986}" srcOrd="2" destOrd="0" presId="urn:microsoft.com/office/officeart/2005/8/layout/pyramid2"/>
    <dgm:cxn modelId="{9A2D3BC5-8510-4A37-AA71-727DB6AEC16C}" type="presParOf" srcId="{E27B1D32-5EAC-4730-9B3F-C12A00CD0E58}" destId="{BB58A743-3F55-4304-AECE-2B1436E84914}" srcOrd="3" destOrd="0" presId="urn:microsoft.com/office/officeart/2005/8/layout/pyramid2"/>
  </dgm:cxnLst>
  <dgm:bg/>
  <dgm:whole/>
  <dgm:extLst>
    <a:ext uri="http://schemas.microsoft.com/office/drawing/2008/diagram">
      <dsp:dataModelExt xmlns:dsp="http://schemas.microsoft.com/office/drawing/2008/diagram" relId="rId26"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5ADEF923-9384-45FA-A940-B108BB9A4B80}" type="doc">
      <dgm:prSet loTypeId="urn:microsoft.com/office/officeart/2005/8/layout/vProcess5" loCatId="process" qsTypeId="urn:microsoft.com/office/officeart/2005/8/quickstyle/3d1" qsCatId="3D" csTypeId="urn:microsoft.com/office/officeart/2005/8/colors/colorful5" csCatId="colorful" phldr="1"/>
      <dgm:spPr/>
      <dgm:t>
        <a:bodyPr/>
        <a:lstStyle/>
        <a:p>
          <a:endParaRPr lang="en-US"/>
        </a:p>
      </dgm:t>
    </dgm:pt>
    <dgm:pt modelId="{AC9ABBD4-4699-4FD3-928D-51F70218E3A5}">
      <dgm:prSet/>
      <dgm:spPr/>
      <dgm:t>
        <a:bodyPr/>
        <a:lstStyle/>
        <a:p>
          <a:r>
            <a:rPr lang="pt-BR" dirty="0">
              <a:solidFill>
                <a:schemeClr val="tx1"/>
              </a:solidFill>
            </a:rPr>
            <a:t>Leitos Gerais = 303.792 X 2,5 / 1000 = 759,48</a:t>
          </a:r>
          <a:endParaRPr lang="en-US" dirty="0">
            <a:solidFill>
              <a:schemeClr val="tx1"/>
            </a:solidFill>
          </a:endParaRPr>
        </a:p>
      </dgm:t>
    </dgm:pt>
    <dgm:pt modelId="{0BBE47CC-F744-46B2-9D64-0738816BD4F5}" type="parTrans" cxnId="{A51BCC39-7F45-48AD-B46E-0894454DAF23}">
      <dgm:prSet/>
      <dgm:spPr/>
      <dgm:t>
        <a:bodyPr/>
        <a:lstStyle/>
        <a:p>
          <a:endParaRPr lang="en-US">
            <a:solidFill>
              <a:schemeClr val="tx1"/>
            </a:solidFill>
          </a:endParaRPr>
        </a:p>
      </dgm:t>
    </dgm:pt>
    <dgm:pt modelId="{A9500DD7-7B54-455A-B722-99436253477E}" type="sibTrans" cxnId="{A51BCC39-7F45-48AD-B46E-0894454DAF23}">
      <dgm:prSet/>
      <dgm:spPr/>
      <dgm:t>
        <a:bodyPr/>
        <a:lstStyle/>
        <a:p>
          <a:endParaRPr lang="en-US">
            <a:solidFill>
              <a:schemeClr val="tx1"/>
            </a:solidFill>
          </a:endParaRPr>
        </a:p>
      </dgm:t>
    </dgm:pt>
    <dgm:pt modelId="{083907D7-EA76-4B9C-8621-B54ED51960D2}">
      <dgm:prSet/>
      <dgm:spPr/>
      <dgm:t>
        <a:bodyPr/>
        <a:lstStyle/>
        <a:p>
          <a:r>
            <a:rPr lang="pt-BR" dirty="0">
              <a:solidFill>
                <a:schemeClr val="tx1"/>
              </a:solidFill>
            </a:rPr>
            <a:t>% leitos cuidados prolongados = 759,48 X 5,62% = 42,69</a:t>
          </a:r>
          <a:endParaRPr lang="en-US" dirty="0">
            <a:solidFill>
              <a:schemeClr val="tx1"/>
            </a:solidFill>
          </a:endParaRPr>
        </a:p>
      </dgm:t>
    </dgm:pt>
    <dgm:pt modelId="{93399B36-B60D-4ABF-A69E-CC976B3ED34B}" type="parTrans" cxnId="{684B108A-07BA-431C-ACBF-192D251D3E12}">
      <dgm:prSet/>
      <dgm:spPr/>
      <dgm:t>
        <a:bodyPr/>
        <a:lstStyle/>
        <a:p>
          <a:endParaRPr lang="en-US">
            <a:solidFill>
              <a:schemeClr val="tx1"/>
            </a:solidFill>
          </a:endParaRPr>
        </a:p>
      </dgm:t>
    </dgm:pt>
    <dgm:pt modelId="{71F319E5-6C84-4105-AAD8-2EE193C5FA45}" type="sibTrans" cxnId="{684B108A-07BA-431C-ACBF-192D251D3E12}">
      <dgm:prSet/>
      <dgm:spPr/>
      <dgm:t>
        <a:bodyPr/>
        <a:lstStyle/>
        <a:p>
          <a:endParaRPr lang="en-US">
            <a:solidFill>
              <a:schemeClr val="tx1"/>
            </a:solidFill>
          </a:endParaRPr>
        </a:p>
      </dgm:t>
    </dgm:pt>
    <dgm:pt modelId="{A22378B0-0962-4EF9-8BAA-85647593F909}">
      <dgm:prSet/>
      <dgm:spPr/>
      <dgm:t>
        <a:bodyPr/>
        <a:lstStyle/>
        <a:p>
          <a:r>
            <a:rPr lang="pt-BR" dirty="0">
              <a:solidFill>
                <a:schemeClr val="tx1"/>
              </a:solidFill>
            </a:rPr>
            <a:t>Leitos UCP/HCP = 42,69 X 60% = 26</a:t>
          </a:r>
          <a:endParaRPr lang="en-US" dirty="0">
            <a:solidFill>
              <a:schemeClr val="tx1"/>
            </a:solidFill>
          </a:endParaRPr>
        </a:p>
      </dgm:t>
    </dgm:pt>
    <dgm:pt modelId="{2A05B6D3-FF31-4191-A1FF-A68F41E2C27C}" type="parTrans" cxnId="{8C5471A3-E0E6-41E4-ABCD-4C2B9F491343}">
      <dgm:prSet/>
      <dgm:spPr/>
      <dgm:t>
        <a:bodyPr/>
        <a:lstStyle/>
        <a:p>
          <a:endParaRPr lang="en-US">
            <a:solidFill>
              <a:schemeClr val="tx1"/>
            </a:solidFill>
          </a:endParaRPr>
        </a:p>
      </dgm:t>
    </dgm:pt>
    <dgm:pt modelId="{2737F62C-A25B-4EA4-BB05-97F6AD85F287}" type="sibTrans" cxnId="{8C5471A3-E0E6-41E4-ABCD-4C2B9F491343}">
      <dgm:prSet/>
      <dgm:spPr/>
      <dgm:t>
        <a:bodyPr/>
        <a:lstStyle/>
        <a:p>
          <a:endParaRPr lang="en-US">
            <a:solidFill>
              <a:schemeClr val="tx1"/>
            </a:solidFill>
          </a:endParaRPr>
        </a:p>
      </dgm:t>
    </dgm:pt>
    <dgm:pt modelId="{F75B9B1C-5C59-42BA-9F77-BFD3F2F71D99}">
      <dgm:prSet/>
      <dgm:spPr/>
      <dgm:t>
        <a:bodyPr/>
        <a:lstStyle/>
        <a:p>
          <a:r>
            <a:rPr lang="pt-BR" dirty="0">
              <a:solidFill>
                <a:schemeClr val="tx1"/>
              </a:solidFill>
            </a:rPr>
            <a:t>Leitos AD = 42,69 X 40% = 15</a:t>
          </a:r>
          <a:endParaRPr lang="en-US" dirty="0">
            <a:solidFill>
              <a:schemeClr val="tx1"/>
            </a:solidFill>
          </a:endParaRPr>
        </a:p>
      </dgm:t>
    </dgm:pt>
    <dgm:pt modelId="{105E3851-1790-4168-9927-20749D8EA993}" type="parTrans" cxnId="{5143EBD8-5582-474A-B510-395970EDC1FC}">
      <dgm:prSet/>
      <dgm:spPr/>
      <dgm:t>
        <a:bodyPr/>
        <a:lstStyle/>
        <a:p>
          <a:endParaRPr lang="en-US">
            <a:solidFill>
              <a:schemeClr val="tx1"/>
            </a:solidFill>
          </a:endParaRPr>
        </a:p>
      </dgm:t>
    </dgm:pt>
    <dgm:pt modelId="{C0B58A45-960A-4617-977E-878EA3CC2615}" type="sibTrans" cxnId="{5143EBD8-5582-474A-B510-395970EDC1FC}">
      <dgm:prSet/>
      <dgm:spPr/>
      <dgm:t>
        <a:bodyPr/>
        <a:lstStyle/>
        <a:p>
          <a:endParaRPr lang="en-US">
            <a:solidFill>
              <a:schemeClr val="tx1"/>
            </a:solidFill>
          </a:endParaRPr>
        </a:p>
      </dgm:t>
    </dgm:pt>
    <dgm:pt modelId="{2D9BDEF2-B004-4014-8596-3966BABC2B43}">
      <dgm:prSet/>
      <dgm:spPr/>
      <dgm:t>
        <a:bodyPr/>
        <a:lstStyle/>
        <a:p>
          <a:pPr algn="ctr"/>
          <a:r>
            <a:rPr lang="pt-BR" b="1" u="sng" dirty="0">
              <a:solidFill>
                <a:schemeClr val="tx1"/>
              </a:solidFill>
            </a:rPr>
            <a:t>Leitos Município 2ª Região UCP ou HCP = 26 leitos</a:t>
          </a:r>
          <a:endParaRPr lang="en-US" b="1" u="sng" dirty="0">
            <a:solidFill>
              <a:schemeClr val="tx1"/>
            </a:solidFill>
          </a:endParaRPr>
        </a:p>
      </dgm:t>
    </dgm:pt>
    <dgm:pt modelId="{BB1978C6-E8B0-4740-AE11-3AC9E3FB1E60}" type="parTrans" cxnId="{2BE4E702-D599-4EC9-999D-CB61BB715560}">
      <dgm:prSet/>
      <dgm:spPr/>
      <dgm:t>
        <a:bodyPr/>
        <a:lstStyle/>
        <a:p>
          <a:endParaRPr lang="en-US">
            <a:solidFill>
              <a:schemeClr val="tx1"/>
            </a:solidFill>
          </a:endParaRPr>
        </a:p>
      </dgm:t>
    </dgm:pt>
    <dgm:pt modelId="{DF231043-7511-4826-B08A-7DB08CAD38C6}" type="sibTrans" cxnId="{2BE4E702-D599-4EC9-999D-CB61BB715560}">
      <dgm:prSet/>
      <dgm:spPr/>
      <dgm:t>
        <a:bodyPr/>
        <a:lstStyle/>
        <a:p>
          <a:endParaRPr lang="en-US">
            <a:solidFill>
              <a:schemeClr val="tx1"/>
            </a:solidFill>
          </a:endParaRPr>
        </a:p>
      </dgm:t>
    </dgm:pt>
    <dgm:pt modelId="{A4808B1B-D9D8-4436-9B56-EF75238CBBC9}" type="pres">
      <dgm:prSet presAssocID="{5ADEF923-9384-45FA-A940-B108BB9A4B80}" presName="outerComposite" presStyleCnt="0">
        <dgm:presLayoutVars>
          <dgm:chMax val="5"/>
          <dgm:dir/>
          <dgm:resizeHandles val="exact"/>
        </dgm:presLayoutVars>
      </dgm:prSet>
      <dgm:spPr/>
    </dgm:pt>
    <dgm:pt modelId="{BD616CD9-0382-4500-A714-8293E694A569}" type="pres">
      <dgm:prSet presAssocID="{5ADEF923-9384-45FA-A940-B108BB9A4B80}" presName="dummyMaxCanvas" presStyleCnt="0">
        <dgm:presLayoutVars/>
      </dgm:prSet>
      <dgm:spPr/>
    </dgm:pt>
    <dgm:pt modelId="{F5BEA60B-6567-4331-B18A-4EFCD46C3670}" type="pres">
      <dgm:prSet presAssocID="{5ADEF923-9384-45FA-A940-B108BB9A4B80}" presName="FiveNodes_1" presStyleLbl="node1" presStyleIdx="0" presStyleCnt="5">
        <dgm:presLayoutVars>
          <dgm:bulletEnabled val="1"/>
        </dgm:presLayoutVars>
      </dgm:prSet>
      <dgm:spPr/>
    </dgm:pt>
    <dgm:pt modelId="{C2F93005-4D35-4630-8204-5B24E5BB64A4}" type="pres">
      <dgm:prSet presAssocID="{5ADEF923-9384-45FA-A940-B108BB9A4B80}" presName="FiveNodes_2" presStyleLbl="node1" presStyleIdx="1" presStyleCnt="5">
        <dgm:presLayoutVars>
          <dgm:bulletEnabled val="1"/>
        </dgm:presLayoutVars>
      </dgm:prSet>
      <dgm:spPr/>
    </dgm:pt>
    <dgm:pt modelId="{9C99375E-0706-4FC6-9A87-EB0C33AF11C1}" type="pres">
      <dgm:prSet presAssocID="{5ADEF923-9384-45FA-A940-B108BB9A4B80}" presName="FiveNodes_3" presStyleLbl="node1" presStyleIdx="2" presStyleCnt="5">
        <dgm:presLayoutVars>
          <dgm:bulletEnabled val="1"/>
        </dgm:presLayoutVars>
      </dgm:prSet>
      <dgm:spPr/>
    </dgm:pt>
    <dgm:pt modelId="{A7051685-2134-4EDA-AFEA-9F00729B456B}" type="pres">
      <dgm:prSet presAssocID="{5ADEF923-9384-45FA-A940-B108BB9A4B80}" presName="FiveNodes_4" presStyleLbl="node1" presStyleIdx="3" presStyleCnt="5">
        <dgm:presLayoutVars>
          <dgm:bulletEnabled val="1"/>
        </dgm:presLayoutVars>
      </dgm:prSet>
      <dgm:spPr/>
    </dgm:pt>
    <dgm:pt modelId="{E16A9119-15BA-4742-86D0-3AF6FB52DB5B}" type="pres">
      <dgm:prSet presAssocID="{5ADEF923-9384-45FA-A940-B108BB9A4B80}" presName="FiveNodes_5" presStyleLbl="node1" presStyleIdx="4" presStyleCnt="5">
        <dgm:presLayoutVars>
          <dgm:bulletEnabled val="1"/>
        </dgm:presLayoutVars>
      </dgm:prSet>
      <dgm:spPr/>
    </dgm:pt>
    <dgm:pt modelId="{17516060-8020-40DA-B4B8-825B16F1AF61}" type="pres">
      <dgm:prSet presAssocID="{5ADEF923-9384-45FA-A940-B108BB9A4B80}" presName="FiveConn_1-2" presStyleLbl="fgAccFollowNode1" presStyleIdx="0" presStyleCnt="4">
        <dgm:presLayoutVars>
          <dgm:bulletEnabled val="1"/>
        </dgm:presLayoutVars>
      </dgm:prSet>
      <dgm:spPr/>
    </dgm:pt>
    <dgm:pt modelId="{59B15A22-143D-4A59-909E-60350C94E163}" type="pres">
      <dgm:prSet presAssocID="{5ADEF923-9384-45FA-A940-B108BB9A4B80}" presName="FiveConn_2-3" presStyleLbl="fgAccFollowNode1" presStyleIdx="1" presStyleCnt="4">
        <dgm:presLayoutVars>
          <dgm:bulletEnabled val="1"/>
        </dgm:presLayoutVars>
      </dgm:prSet>
      <dgm:spPr/>
    </dgm:pt>
    <dgm:pt modelId="{68C1D8D5-879F-453D-AD13-17A52F40C5FC}" type="pres">
      <dgm:prSet presAssocID="{5ADEF923-9384-45FA-A940-B108BB9A4B80}" presName="FiveConn_3-4" presStyleLbl="fgAccFollowNode1" presStyleIdx="2" presStyleCnt="4">
        <dgm:presLayoutVars>
          <dgm:bulletEnabled val="1"/>
        </dgm:presLayoutVars>
      </dgm:prSet>
      <dgm:spPr/>
    </dgm:pt>
    <dgm:pt modelId="{A997819A-C1AB-4E8B-AD0D-3918A699293F}" type="pres">
      <dgm:prSet presAssocID="{5ADEF923-9384-45FA-A940-B108BB9A4B80}" presName="FiveConn_4-5" presStyleLbl="fgAccFollowNode1" presStyleIdx="3" presStyleCnt="4">
        <dgm:presLayoutVars>
          <dgm:bulletEnabled val="1"/>
        </dgm:presLayoutVars>
      </dgm:prSet>
      <dgm:spPr/>
    </dgm:pt>
    <dgm:pt modelId="{A1CB5E93-2A90-406A-894E-88566C3A5A3F}" type="pres">
      <dgm:prSet presAssocID="{5ADEF923-9384-45FA-A940-B108BB9A4B80}" presName="FiveNodes_1_text" presStyleLbl="node1" presStyleIdx="4" presStyleCnt="5">
        <dgm:presLayoutVars>
          <dgm:bulletEnabled val="1"/>
        </dgm:presLayoutVars>
      </dgm:prSet>
      <dgm:spPr/>
    </dgm:pt>
    <dgm:pt modelId="{082BD835-E392-449D-8B47-BB3145CAC621}" type="pres">
      <dgm:prSet presAssocID="{5ADEF923-9384-45FA-A940-B108BB9A4B80}" presName="FiveNodes_2_text" presStyleLbl="node1" presStyleIdx="4" presStyleCnt="5">
        <dgm:presLayoutVars>
          <dgm:bulletEnabled val="1"/>
        </dgm:presLayoutVars>
      </dgm:prSet>
      <dgm:spPr/>
    </dgm:pt>
    <dgm:pt modelId="{819A37EE-1AC4-412D-90ED-388DDEA775FC}" type="pres">
      <dgm:prSet presAssocID="{5ADEF923-9384-45FA-A940-B108BB9A4B80}" presName="FiveNodes_3_text" presStyleLbl="node1" presStyleIdx="4" presStyleCnt="5">
        <dgm:presLayoutVars>
          <dgm:bulletEnabled val="1"/>
        </dgm:presLayoutVars>
      </dgm:prSet>
      <dgm:spPr/>
    </dgm:pt>
    <dgm:pt modelId="{95899487-168A-4093-88A9-60E67D716ABA}" type="pres">
      <dgm:prSet presAssocID="{5ADEF923-9384-45FA-A940-B108BB9A4B80}" presName="FiveNodes_4_text" presStyleLbl="node1" presStyleIdx="4" presStyleCnt="5">
        <dgm:presLayoutVars>
          <dgm:bulletEnabled val="1"/>
        </dgm:presLayoutVars>
      </dgm:prSet>
      <dgm:spPr/>
    </dgm:pt>
    <dgm:pt modelId="{0E673A64-6012-45BF-8156-CC1941CF33E3}" type="pres">
      <dgm:prSet presAssocID="{5ADEF923-9384-45FA-A940-B108BB9A4B80}" presName="FiveNodes_5_text" presStyleLbl="node1" presStyleIdx="4" presStyleCnt="5">
        <dgm:presLayoutVars>
          <dgm:bulletEnabled val="1"/>
        </dgm:presLayoutVars>
      </dgm:prSet>
      <dgm:spPr/>
    </dgm:pt>
  </dgm:ptLst>
  <dgm:cxnLst>
    <dgm:cxn modelId="{2BE4E702-D599-4EC9-999D-CB61BB715560}" srcId="{5ADEF923-9384-45FA-A940-B108BB9A4B80}" destId="{2D9BDEF2-B004-4014-8596-3966BABC2B43}" srcOrd="4" destOrd="0" parTransId="{BB1978C6-E8B0-4740-AE11-3AC9E3FB1E60}" sibTransId="{DF231043-7511-4826-B08A-7DB08CAD38C6}"/>
    <dgm:cxn modelId="{6FADDF26-7ED2-46BD-BE7E-6EBBF4BC09A2}" type="presOf" srcId="{2737F62C-A25B-4EA4-BB05-97F6AD85F287}" destId="{68C1D8D5-879F-453D-AD13-17A52F40C5FC}" srcOrd="0" destOrd="0" presId="urn:microsoft.com/office/officeart/2005/8/layout/vProcess5"/>
    <dgm:cxn modelId="{A51BCC39-7F45-48AD-B46E-0894454DAF23}" srcId="{5ADEF923-9384-45FA-A940-B108BB9A4B80}" destId="{AC9ABBD4-4699-4FD3-928D-51F70218E3A5}" srcOrd="0" destOrd="0" parTransId="{0BBE47CC-F744-46B2-9D64-0738816BD4F5}" sibTransId="{A9500DD7-7B54-455A-B722-99436253477E}"/>
    <dgm:cxn modelId="{D9CF3966-989C-4AE1-9C81-F400796C9D82}" type="presOf" srcId="{F75B9B1C-5C59-42BA-9F77-BFD3F2F71D99}" destId="{A7051685-2134-4EDA-AFEA-9F00729B456B}" srcOrd="0" destOrd="0" presId="urn:microsoft.com/office/officeart/2005/8/layout/vProcess5"/>
    <dgm:cxn modelId="{DAEBC272-B738-403F-846F-43B718C21E25}" type="presOf" srcId="{F75B9B1C-5C59-42BA-9F77-BFD3F2F71D99}" destId="{95899487-168A-4093-88A9-60E67D716ABA}" srcOrd="1" destOrd="0" presId="urn:microsoft.com/office/officeart/2005/8/layout/vProcess5"/>
    <dgm:cxn modelId="{9C7A9975-2FE6-4B80-BC39-A426E8C07690}" type="presOf" srcId="{C0B58A45-960A-4617-977E-878EA3CC2615}" destId="{A997819A-C1AB-4E8B-AD0D-3918A699293F}" srcOrd="0" destOrd="0" presId="urn:microsoft.com/office/officeart/2005/8/layout/vProcess5"/>
    <dgm:cxn modelId="{D0295678-F69F-4A40-B8A7-6242CCDDF0BF}" type="presOf" srcId="{A22378B0-0962-4EF9-8BAA-85647593F909}" destId="{9C99375E-0706-4FC6-9A87-EB0C33AF11C1}" srcOrd="0" destOrd="0" presId="urn:microsoft.com/office/officeart/2005/8/layout/vProcess5"/>
    <dgm:cxn modelId="{8EB3BC7C-3228-4F38-9763-CBAB2D88AE2D}" type="presOf" srcId="{AC9ABBD4-4699-4FD3-928D-51F70218E3A5}" destId="{F5BEA60B-6567-4331-B18A-4EFCD46C3670}" srcOrd="0" destOrd="0" presId="urn:microsoft.com/office/officeart/2005/8/layout/vProcess5"/>
    <dgm:cxn modelId="{0259AA80-E827-44A0-92DE-FE58029F7C48}" type="presOf" srcId="{A9500DD7-7B54-455A-B722-99436253477E}" destId="{17516060-8020-40DA-B4B8-825B16F1AF61}" srcOrd="0" destOrd="0" presId="urn:microsoft.com/office/officeart/2005/8/layout/vProcess5"/>
    <dgm:cxn modelId="{684B108A-07BA-431C-ACBF-192D251D3E12}" srcId="{5ADEF923-9384-45FA-A940-B108BB9A4B80}" destId="{083907D7-EA76-4B9C-8621-B54ED51960D2}" srcOrd="1" destOrd="0" parTransId="{93399B36-B60D-4ABF-A69E-CC976B3ED34B}" sibTransId="{71F319E5-6C84-4105-AAD8-2EE193C5FA45}"/>
    <dgm:cxn modelId="{60B81898-A66E-4497-8542-B43847798D61}" type="presOf" srcId="{71F319E5-6C84-4105-AAD8-2EE193C5FA45}" destId="{59B15A22-143D-4A59-909E-60350C94E163}" srcOrd="0" destOrd="0" presId="urn:microsoft.com/office/officeart/2005/8/layout/vProcess5"/>
    <dgm:cxn modelId="{83AEB79D-4507-472D-BA77-136ACE895B2B}" type="presOf" srcId="{083907D7-EA76-4B9C-8621-B54ED51960D2}" destId="{082BD835-E392-449D-8B47-BB3145CAC621}" srcOrd="1" destOrd="0" presId="urn:microsoft.com/office/officeart/2005/8/layout/vProcess5"/>
    <dgm:cxn modelId="{D728879F-41FF-49C4-9181-7EF6BB2DC1D4}" type="presOf" srcId="{083907D7-EA76-4B9C-8621-B54ED51960D2}" destId="{C2F93005-4D35-4630-8204-5B24E5BB64A4}" srcOrd="0" destOrd="0" presId="urn:microsoft.com/office/officeart/2005/8/layout/vProcess5"/>
    <dgm:cxn modelId="{8C5471A3-E0E6-41E4-ABCD-4C2B9F491343}" srcId="{5ADEF923-9384-45FA-A940-B108BB9A4B80}" destId="{A22378B0-0962-4EF9-8BAA-85647593F909}" srcOrd="2" destOrd="0" parTransId="{2A05B6D3-FF31-4191-A1FF-A68F41E2C27C}" sibTransId="{2737F62C-A25B-4EA4-BB05-97F6AD85F287}"/>
    <dgm:cxn modelId="{C63847C8-2061-4304-A1B2-438B2AA246C2}" type="presOf" srcId="{AC9ABBD4-4699-4FD3-928D-51F70218E3A5}" destId="{A1CB5E93-2A90-406A-894E-88566C3A5A3F}" srcOrd="1" destOrd="0" presId="urn:microsoft.com/office/officeart/2005/8/layout/vProcess5"/>
    <dgm:cxn modelId="{5143EBD8-5582-474A-B510-395970EDC1FC}" srcId="{5ADEF923-9384-45FA-A940-B108BB9A4B80}" destId="{F75B9B1C-5C59-42BA-9F77-BFD3F2F71D99}" srcOrd="3" destOrd="0" parTransId="{105E3851-1790-4168-9927-20749D8EA993}" sibTransId="{C0B58A45-960A-4617-977E-878EA3CC2615}"/>
    <dgm:cxn modelId="{2CD771DC-9949-444E-A021-7FF9900CE8F4}" type="presOf" srcId="{2D9BDEF2-B004-4014-8596-3966BABC2B43}" destId="{0E673A64-6012-45BF-8156-CC1941CF33E3}" srcOrd="1" destOrd="0" presId="urn:microsoft.com/office/officeart/2005/8/layout/vProcess5"/>
    <dgm:cxn modelId="{347364E0-43DF-421E-A98C-D8D447FDA26D}" type="presOf" srcId="{2D9BDEF2-B004-4014-8596-3966BABC2B43}" destId="{E16A9119-15BA-4742-86D0-3AF6FB52DB5B}" srcOrd="0" destOrd="0" presId="urn:microsoft.com/office/officeart/2005/8/layout/vProcess5"/>
    <dgm:cxn modelId="{863C47E1-9276-4DC6-B5F5-756C73797C25}" type="presOf" srcId="{A22378B0-0962-4EF9-8BAA-85647593F909}" destId="{819A37EE-1AC4-412D-90ED-388DDEA775FC}" srcOrd="1" destOrd="0" presId="urn:microsoft.com/office/officeart/2005/8/layout/vProcess5"/>
    <dgm:cxn modelId="{614C0EF9-44C7-4E53-89E6-8168547B2D0E}" type="presOf" srcId="{5ADEF923-9384-45FA-A940-B108BB9A4B80}" destId="{A4808B1B-D9D8-4436-9B56-EF75238CBBC9}" srcOrd="0" destOrd="0" presId="urn:microsoft.com/office/officeart/2005/8/layout/vProcess5"/>
    <dgm:cxn modelId="{E6BB3F9B-11C7-42AC-81A4-0072467CCD82}" type="presParOf" srcId="{A4808B1B-D9D8-4436-9B56-EF75238CBBC9}" destId="{BD616CD9-0382-4500-A714-8293E694A569}" srcOrd="0" destOrd="0" presId="urn:microsoft.com/office/officeart/2005/8/layout/vProcess5"/>
    <dgm:cxn modelId="{B13FAD05-8A23-4771-90DD-4F51FAECED90}" type="presParOf" srcId="{A4808B1B-D9D8-4436-9B56-EF75238CBBC9}" destId="{F5BEA60B-6567-4331-B18A-4EFCD46C3670}" srcOrd="1" destOrd="0" presId="urn:microsoft.com/office/officeart/2005/8/layout/vProcess5"/>
    <dgm:cxn modelId="{CBAAAD98-2DAC-421B-83EA-7CAE18C38AB2}" type="presParOf" srcId="{A4808B1B-D9D8-4436-9B56-EF75238CBBC9}" destId="{C2F93005-4D35-4630-8204-5B24E5BB64A4}" srcOrd="2" destOrd="0" presId="urn:microsoft.com/office/officeart/2005/8/layout/vProcess5"/>
    <dgm:cxn modelId="{17780373-33F2-4DB6-A482-B2BC1F98DB63}" type="presParOf" srcId="{A4808B1B-D9D8-4436-9B56-EF75238CBBC9}" destId="{9C99375E-0706-4FC6-9A87-EB0C33AF11C1}" srcOrd="3" destOrd="0" presId="urn:microsoft.com/office/officeart/2005/8/layout/vProcess5"/>
    <dgm:cxn modelId="{C1BA0924-07BE-43EE-8EDB-F6BA9538E0EC}" type="presParOf" srcId="{A4808B1B-D9D8-4436-9B56-EF75238CBBC9}" destId="{A7051685-2134-4EDA-AFEA-9F00729B456B}" srcOrd="4" destOrd="0" presId="urn:microsoft.com/office/officeart/2005/8/layout/vProcess5"/>
    <dgm:cxn modelId="{E1CEFB31-3E81-48AF-82A1-9A23A53EE582}" type="presParOf" srcId="{A4808B1B-D9D8-4436-9B56-EF75238CBBC9}" destId="{E16A9119-15BA-4742-86D0-3AF6FB52DB5B}" srcOrd="5" destOrd="0" presId="urn:microsoft.com/office/officeart/2005/8/layout/vProcess5"/>
    <dgm:cxn modelId="{7256B98F-CFA0-44CB-AA37-83BA272BA12B}" type="presParOf" srcId="{A4808B1B-D9D8-4436-9B56-EF75238CBBC9}" destId="{17516060-8020-40DA-B4B8-825B16F1AF61}" srcOrd="6" destOrd="0" presId="urn:microsoft.com/office/officeart/2005/8/layout/vProcess5"/>
    <dgm:cxn modelId="{1B19C01F-00EF-487B-9F3E-CB3C337BDD10}" type="presParOf" srcId="{A4808B1B-D9D8-4436-9B56-EF75238CBBC9}" destId="{59B15A22-143D-4A59-909E-60350C94E163}" srcOrd="7" destOrd="0" presId="urn:microsoft.com/office/officeart/2005/8/layout/vProcess5"/>
    <dgm:cxn modelId="{89AC4464-7ED6-4BEC-94E6-FA729984C91C}" type="presParOf" srcId="{A4808B1B-D9D8-4436-9B56-EF75238CBBC9}" destId="{68C1D8D5-879F-453D-AD13-17A52F40C5FC}" srcOrd="8" destOrd="0" presId="urn:microsoft.com/office/officeart/2005/8/layout/vProcess5"/>
    <dgm:cxn modelId="{45E62EA7-09E4-4995-ADF7-C2F0D2E04A34}" type="presParOf" srcId="{A4808B1B-D9D8-4436-9B56-EF75238CBBC9}" destId="{A997819A-C1AB-4E8B-AD0D-3918A699293F}" srcOrd="9" destOrd="0" presId="urn:microsoft.com/office/officeart/2005/8/layout/vProcess5"/>
    <dgm:cxn modelId="{44612ACB-4D9D-4D52-A676-4E5D61926E64}" type="presParOf" srcId="{A4808B1B-D9D8-4436-9B56-EF75238CBBC9}" destId="{A1CB5E93-2A90-406A-894E-88566C3A5A3F}" srcOrd="10" destOrd="0" presId="urn:microsoft.com/office/officeart/2005/8/layout/vProcess5"/>
    <dgm:cxn modelId="{E4140E96-5441-4AE8-92A1-CC5C2D9360D7}" type="presParOf" srcId="{A4808B1B-D9D8-4436-9B56-EF75238CBBC9}" destId="{082BD835-E392-449D-8B47-BB3145CAC621}" srcOrd="11" destOrd="0" presId="urn:microsoft.com/office/officeart/2005/8/layout/vProcess5"/>
    <dgm:cxn modelId="{2A213AA5-2DF2-45EC-80AD-64AF639C9681}" type="presParOf" srcId="{A4808B1B-D9D8-4436-9B56-EF75238CBBC9}" destId="{819A37EE-1AC4-412D-90ED-388DDEA775FC}" srcOrd="12" destOrd="0" presId="urn:microsoft.com/office/officeart/2005/8/layout/vProcess5"/>
    <dgm:cxn modelId="{5C47A9B9-7DB8-43DC-8042-FABA70F2D0FA}" type="presParOf" srcId="{A4808B1B-D9D8-4436-9B56-EF75238CBBC9}" destId="{95899487-168A-4093-88A9-60E67D716ABA}" srcOrd="13" destOrd="0" presId="urn:microsoft.com/office/officeart/2005/8/layout/vProcess5"/>
    <dgm:cxn modelId="{9EBE4BD2-6A7E-436A-877C-4A3C32A1490C}" type="presParOf" srcId="{A4808B1B-D9D8-4436-9B56-EF75238CBBC9}" destId="{0E673A64-6012-45BF-8156-CC1941CF33E3}"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5ADEF923-9384-45FA-A940-B108BB9A4B80}" type="doc">
      <dgm:prSet loTypeId="urn:microsoft.com/office/officeart/2016/7/layout/RepeatingBendingProcessNew" loCatId="process" qsTypeId="urn:microsoft.com/office/officeart/2005/8/quickstyle/3d2" qsCatId="3D" csTypeId="urn:microsoft.com/office/officeart/2005/8/colors/colorful2" csCatId="colorful" phldr="1"/>
      <dgm:spPr/>
      <dgm:t>
        <a:bodyPr/>
        <a:lstStyle/>
        <a:p>
          <a:endParaRPr lang="en-US"/>
        </a:p>
      </dgm:t>
    </dgm:pt>
    <dgm:pt modelId="{AC9ABBD4-4699-4FD3-928D-51F70218E3A5}">
      <dgm:prSet/>
      <dgm:spPr/>
      <dgm:t>
        <a:bodyPr/>
        <a:lstStyle/>
        <a:p>
          <a:r>
            <a:rPr lang="pt-BR" dirty="0">
              <a:solidFill>
                <a:schemeClr val="tx1"/>
              </a:solidFill>
            </a:rPr>
            <a:t>Leitos Gerais  30</a:t>
          </a:r>
          <a:endParaRPr lang="en-US" dirty="0">
            <a:solidFill>
              <a:schemeClr val="tx1"/>
            </a:solidFill>
          </a:endParaRPr>
        </a:p>
      </dgm:t>
    </dgm:pt>
    <dgm:pt modelId="{0BBE47CC-F744-46B2-9D64-0738816BD4F5}" type="parTrans" cxnId="{A51BCC39-7F45-48AD-B46E-0894454DAF23}">
      <dgm:prSet/>
      <dgm:spPr/>
      <dgm:t>
        <a:bodyPr/>
        <a:lstStyle/>
        <a:p>
          <a:endParaRPr lang="en-US">
            <a:solidFill>
              <a:schemeClr val="tx1"/>
            </a:solidFill>
          </a:endParaRPr>
        </a:p>
      </dgm:t>
    </dgm:pt>
    <dgm:pt modelId="{A9500DD7-7B54-455A-B722-99436253477E}" type="sibTrans" cxnId="{A51BCC39-7F45-48AD-B46E-0894454DAF23}">
      <dgm:prSet/>
      <dgm:spPr/>
      <dgm:t>
        <a:bodyPr/>
        <a:lstStyle/>
        <a:p>
          <a:endParaRPr lang="en-US">
            <a:solidFill>
              <a:schemeClr val="tx1"/>
            </a:solidFill>
          </a:endParaRPr>
        </a:p>
      </dgm:t>
    </dgm:pt>
    <dgm:pt modelId="{2D9BDEF2-B004-4014-8596-3966BABC2B43}">
      <dgm:prSet/>
      <dgm:spPr/>
      <dgm:t>
        <a:bodyPr/>
        <a:lstStyle/>
        <a:p>
          <a:r>
            <a:rPr lang="pt-BR" b="1" u="none" dirty="0">
              <a:solidFill>
                <a:schemeClr val="tx1"/>
              </a:solidFill>
            </a:rPr>
            <a:t>Leitos Cuidados prolongados  26 leitos</a:t>
          </a:r>
        </a:p>
      </dgm:t>
    </dgm:pt>
    <dgm:pt modelId="{BB1978C6-E8B0-4740-AE11-3AC9E3FB1E60}" type="parTrans" cxnId="{2BE4E702-D599-4EC9-999D-CB61BB715560}">
      <dgm:prSet/>
      <dgm:spPr/>
      <dgm:t>
        <a:bodyPr/>
        <a:lstStyle/>
        <a:p>
          <a:endParaRPr lang="en-US">
            <a:solidFill>
              <a:schemeClr val="tx1"/>
            </a:solidFill>
          </a:endParaRPr>
        </a:p>
      </dgm:t>
    </dgm:pt>
    <dgm:pt modelId="{DF231043-7511-4826-B08A-7DB08CAD38C6}" type="sibTrans" cxnId="{2BE4E702-D599-4EC9-999D-CB61BB715560}">
      <dgm:prSet/>
      <dgm:spPr/>
      <dgm:t>
        <a:bodyPr/>
        <a:lstStyle/>
        <a:p>
          <a:endParaRPr lang="en-US">
            <a:solidFill>
              <a:schemeClr val="tx1"/>
            </a:solidFill>
          </a:endParaRPr>
        </a:p>
      </dgm:t>
    </dgm:pt>
    <dgm:pt modelId="{3BB0CF18-262D-4CB8-B9A5-64FBA3B67E82}" type="pres">
      <dgm:prSet presAssocID="{5ADEF923-9384-45FA-A940-B108BB9A4B80}" presName="Name0" presStyleCnt="0">
        <dgm:presLayoutVars>
          <dgm:dir/>
          <dgm:resizeHandles val="exact"/>
        </dgm:presLayoutVars>
      </dgm:prSet>
      <dgm:spPr/>
    </dgm:pt>
    <dgm:pt modelId="{96E601C4-9D20-4951-A4C7-8C1539B13FD0}" type="pres">
      <dgm:prSet presAssocID="{AC9ABBD4-4699-4FD3-928D-51F70218E3A5}" presName="node" presStyleLbl="node1" presStyleIdx="0" presStyleCnt="2">
        <dgm:presLayoutVars>
          <dgm:bulletEnabled val="1"/>
        </dgm:presLayoutVars>
      </dgm:prSet>
      <dgm:spPr/>
    </dgm:pt>
    <dgm:pt modelId="{438FC988-39A8-433F-A2B7-1428BE7A055D}" type="pres">
      <dgm:prSet presAssocID="{A9500DD7-7B54-455A-B722-99436253477E}" presName="sibTrans" presStyleLbl="sibTrans1D1" presStyleIdx="0" presStyleCnt="1"/>
      <dgm:spPr/>
    </dgm:pt>
    <dgm:pt modelId="{6D1BD313-F4E0-404A-98D5-297475DA1736}" type="pres">
      <dgm:prSet presAssocID="{A9500DD7-7B54-455A-B722-99436253477E}" presName="connectorText" presStyleLbl="sibTrans1D1" presStyleIdx="0" presStyleCnt="1"/>
      <dgm:spPr/>
    </dgm:pt>
    <dgm:pt modelId="{A9F97B9B-BC28-4910-B560-CC14E4F0385D}" type="pres">
      <dgm:prSet presAssocID="{2D9BDEF2-B004-4014-8596-3966BABC2B43}" presName="node" presStyleLbl="node1" presStyleIdx="1" presStyleCnt="2">
        <dgm:presLayoutVars>
          <dgm:bulletEnabled val="1"/>
        </dgm:presLayoutVars>
      </dgm:prSet>
      <dgm:spPr/>
    </dgm:pt>
  </dgm:ptLst>
  <dgm:cxnLst>
    <dgm:cxn modelId="{2BE4E702-D599-4EC9-999D-CB61BB715560}" srcId="{5ADEF923-9384-45FA-A940-B108BB9A4B80}" destId="{2D9BDEF2-B004-4014-8596-3966BABC2B43}" srcOrd="1" destOrd="0" parTransId="{BB1978C6-E8B0-4740-AE11-3AC9E3FB1E60}" sibTransId="{DF231043-7511-4826-B08A-7DB08CAD38C6}"/>
    <dgm:cxn modelId="{3E98C028-11A9-480A-9F0A-98C341FF8D8B}" type="presOf" srcId="{AC9ABBD4-4699-4FD3-928D-51F70218E3A5}" destId="{96E601C4-9D20-4951-A4C7-8C1539B13FD0}" srcOrd="0" destOrd="0" presId="urn:microsoft.com/office/officeart/2016/7/layout/RepeatingBendingProcessNew"/>
    <dgm:cxn modelId="{86D05035-01E3-4A2E-BA3E-29FE98368875}" type="presOf" srcId="{5ADEF923-9384-45FA-A940-B108BB9A4B80}" destId="{3BB0CF18-262D-4CB8-B9A5-64FBA3B67E82}" srcOrd="0" destOrd="0" presId="urn:microsoft.com/office/officeart/2016/7/layout/RepeatingBendingProcessNew"/>
    <dgm:cxn modelId="{A51BCC39-7F45-48AD-B46E-0894454DAF23}" srcId="{5ADEF923-9384-45FA-A940-B108BB9A4B80}" destId="{AC9ABBD4-4699-4FD3-928D-51F70218E3A5}" srcOrd="0" destOrd="0" parTransId="{0BBE47CC-F744-46B2-9D64-0738816BD4F5}" sibTransId="{A9500DD7-7B54-455A-B722-99436253477E}"/>
    <dgm:cxn modelId="{F1150763-28CD-4B8A-8627-0E9EB2350767}" type="presOf" srcId="{2D9BDEF2-B004-4014-8596-3966BABC2B43}" destId="{A9F97B9B-BC28-4910-B560-CC14E4F0385D}" srcOrd="0" destOrd="0" presId="urn:microsoft.com/office/officeart/2016/7/layout/RepeatingBendingProcessNew"/>
    <dgm:cxn modelId="{A01041A3-4461-47E1-B105-DF95FA049EBB}" type="presOf" srcId="{A9500DD7-7B54-455A-B722-99436253477E}" destId="{438FC988-39A8-433F-A2B7-1428BE7A055D}" srcOrd="0" destOrd="0" presId="urn:microsoft.com/office/officeart/2016/7/layout/RepeatingBendingProcessNew"/>
    <dgm:cxn modelId="{03D384FB-0C99-49FD-A799-DC008C6CF277}" type="presOf" srcId="{A9500DD7-7B54-455A-B722-99436253477E}" destId="{6D1BD313-F4E0-404A-98D5-297475DA1736}" srcOrd="1" destOrd="0" presId="urn:microsoft.com/office/officeart/2016/7/layout/RepeatingBendingProcessNew"/>
    <dgm:cxn modelId="{4933A5AC-8CA8-4AB3-8000-759F8171809D}" type="presParOf" srcId="{3BB0CF18-262D-4CB8-B9A5-64FBA3B67E82}" destId="{96E601C4-9D20-4951-A4C7-8C1539B13FD0}" srcOrd="0" destOrd="0" presId="urn:microsoft.com/office/officeart/2016/7/layout/RepeatingBendingProcessNew"/>
    <dgm:cxn modelId="{F1223443-445F-4ADC-9AAA-617487AEF2A4}" type="presParOf" srcId="{3BB0CF18-262D-4CB8-B9A5-64FBA3B67E82}" destId="{438FC988-39A8-433F-A2B7-1428BE7A055D}" srcOrd="1" destOrd="0" presId="urn:microsoft.com/office/officeart/2016/7/layout/RepeatingBendingProcessNew"/>
    <dgm:cxn modelId="{CACCC6A4-6639-462B-A052-596A33A60E01}" type="presParOf" srcId="{438FC988-39A8-433F-A2B7-1428BE7A055D}" destId="{6D1BD313-F4E0-404A-98D5-297475DA1736}" srcOrd="0" destOrd="0" presId="urn:microsoft.com/office/officeart/2016/7/layout/RepeatingBendingProcessNew"/>
    <dgm:cxn modelId="{2096BA0E-633E-4FF3-AA1C-68A13E233273}" type="presParOf" srcId="{3BB0CF18-262D-4CB8-B9A5-64FBA3B67E82}" destId="{A9F97B9B-BC28-4910-B560-CC14E4F0385D}" srcOrd="2"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E19A08A8-B54B-4CCF-9E16-9988D2745E3F}" type="doc">
      <dgm:prSet loTypeId="urn:microsoft.com/office/officeart/2005/8/layout/hierarchy1" loCatId="hierarchy" qsTypeId="urn:microsoft.com/office/officeart/2005/8/quickstyle/simple1" qsCatId="simple" csTypeId="urn:microsoft.com/office/officeart/2005/8/colors/accent0_3" csCatId="mainScheme" phldr="1"/>
      <dgm:spPr/>
      <dgm:t>
        <a:bodyPr/>
        <a:lstStyle/>
        <a:p>
          <a:endParaRPr lang="en-US"/>
        </a:p>
      </dgm:t>
    </dgm:pt>
    <dgm:pt modelId="{9B7C3FDD-6700-488F-B5CA-1A607C84DBEE}">
      <dgm:prSet/>
      <dgm:spPr/>
      <dgm:t>
        <a:bodyPr/>
        <a:lstStyle/>
        <a:p>
          <a:r>
            <a:rPr lang="pt-BR" dirty="0"/>
            <a:t>1º cenário 1ª Etapa</a:t>
          </a:r>
          <a:endParaRPr lang="en-US" dirty="0"/>
        </a:p>
      </dgm:t>
    </dgm:pt>
    <dgm:pt modelId="{FC22C93C-F287-45C0-A0AF-C44B2A7FDE6B}" type="parTrans" cxnId="{61AA27BD-D291-4729-AC50-62C59963887A}">
      <dgm:prSet/>
      <dgm:spPr/>
      <dgm:t>
        <a:bodyPr/>
        <a:lstStyle/>
        <a:p>
          <a:endParaRPr lang="en-US"/>
        </a:p>
      </dgm:t>
    </dgm:pt>
    <dgm:pt modelId="{3E179775-F85B-4F27-A3B5-5452D72567F2}" type="sibTrans" cxnId="{61AA27BD-D291-4729-AC50-62C59963887A}">
      <dgm:prSet/>
      <dgm:spPr/>
      <dgm:t>
        <a:bodyPr/>
        <a:lstStyle/>
        <a:p>
          <a:endParaRPr lang="en-US"/>
        </a:p>
      </dgm:t>
    </dgm:pt>
    <dgm:pt modelId="{5DDBD387-4BC7-423B-809D-31A71969E201}">
      <dgm:prSet/>
      <dgm:spPr/>
      <dgm:t>
        <a:bodyPr/>
        <a:lstStyle/>
        <a:p>
          <a:r>
            <a:rPr lang="pt-BR" dirty="0"/>
            <a:t>2º cenário 2ª Etapa</a:t>
          </a:r>
          <a:endParaRPr lang="en-US" dirty="0"/>
        </a:p>
      </dgm:t>
    </dgm:pt>
    <dgm:pt modelId="{C8D177C8-AC6F-41E8-9729-597AE7131272}" type="parTrans" cxnId="{FE99FD05-CC6C-4ED6-90F6-BEB69651CD6E}">
      <dgm:prSet/>
      <dgm:spPr/>
      <dgm:t>
        <a:bodyPr/>
        <a:lstStyle/>
        <a:p>
          <a:endParaRPr lang="en-US"/>
        </a:p>
      </dgm:t>
    </dgm:pt>
    <dgm:pt modelId="{CE99725C-C338-4CA5-853F-19AD274F4081}" type="sibTrans" cxnId="{FE99FD05-CC6C-4ED6-90F6-BEB69651CD6E}">
      <dgm:prSet/>
      <dgm:spPr/>
      <dgm:t>
        <a:bodyPr/>
        <a:lstStyle/>
        <a:p>
          <a:endParaRPr lang="en-US"/>
        </a:p>
      </dgm:t>
    </dgm:pt>
    <dgm:pt modelId="{1359B29B-BCAD-4E2D-927A-12AB9E0A439A}">
      <dgm:prSet/>
      <dgm:spPr/>
      <dgm:t>
        <a:bodyPr/>
        <a:lstStyle/>
        <a:p>
          <a:r>
            <a:rPr lang="pt-BR" dirty="0"/>
            <a:t>3º cenário 3ª Etapa</a:t>
          </a:r>
          <a:endParaRPr lang="en-US" dirty="0"/>
        </a:p>
      </dgm:t>
    </dgm:pt>
    <dgm:pt modelId="{2266139A-32B3-4CF9-B2F0-EEE06EE1629D}" type="parTrans" cxnId="{0B6BA98B-1DBD-40DF-82DD-5FF1951C1646}">
      <dgm:prSet/>
      <dgm:spPr/>
      <dgm:t>
        <a:bodyPr/>
        <a:lstStyle/>
        <a:p>
          <a:endParaRPr lang="en-US"/>
        </a:p>
      </dgm:t>
    </dgm:pt>
    <dgm:pt modelId="{E6B25D0E-A0C3-49F0-8794-D5FB0AB4DC36}" type="sibTrans" cxnId="{0B6BA98B-1DBD-40DF-82DD-5FF1951C1646}">
      <dgm:prSet/>
      <dgm:spPr/>
      <dgm:t>
        <a:bodyPr/>
        <a:lstStyle/>
        <a:p>
          <a:endParaRPr lang="en-US"/>
        </a:p>
      </dgm:t>
    </dgm:pt>
    <dgm:pt modelId="{B25A216A-2577-4A61-82B8-850B4DA72C86}" type="pres">
      <dgm:prSet presAssocID="{E19A08A8-B54B-4CCF-9E16-9988D2745E3F}" presName="hierChild1" presStyleCnt="0">
        <dgm:presLayoutVars>
          <dgm:chPref val="1"/>
          <dgm:dir/>
          <dgm:animOne val="branch"/>
          <dgm:animLvl val="lvl"/>
          <dgm:resizeHandles/>
        </dgm:presLayoutVars>
      </dgm:prSet>
      <dgm:spPr/>
    </dgm:pt>
    <dgm:pt modelId="{AC7BA56F-07FF-413F-B9E7-E3966B2534FA}" type="pres">
      <dgm:prSet presAssocID="{9B7C3FDD-6700-488F-B5CA-1A607C84DBEE}" presName="hierRoot1" presStyleCnt="0"/>
      <dgm:spPr/>
    </dgm:pt>
    <dgm:pt modelId="{7F489A69-7949-49A8-97CD-983F7A39B181}" type="pres">
      <dgm:prSet presAssocID="{9B7C3FDD-6700-488F-B5CA-1A607C84DBEE}" presName="composite" presStyleCnt="0"/>
      <dgm:spPr/>
    </dgm:pt>
    <dgm:pt modelId="{DDB0F847-9956-4B96-B654-6146FA72741C}" type="pres">
      <dgm:prSet presAssocID="{9B7C3FDD-6700-488F-B5CA-1A607C84DBEE}" presName="background" presStyleLbl="node0" presStyleIdx="0" presStyleCnt="3"/>
      <dgm:spPr/>
    </dgm:pt>
    <dgm:pt modelId="{13EC3A20-F742-4A74-AC37-80BE51A1B2CD}" type="pres">
      <dgm:prSet presAssocID="{9B7C3FDD-6700-488F-B5CA-1A607C84DBEE}" presName="text" presStyleLbl="fgAcc0" presStyleIdx="0" presStyleCnt="3">
        <dgm:presLayoutVars>
          <dgm:chPref val="3"/>
        </dgm:presLayoutVars>
      </dgm:prSet>
      <dgm:spPr/>
    </dgm:pt>
    <dgm:pt modelId="{EB89779D-F517-4749-A954-E1552D861463}" type="pres">
      <dgm:prSet presAssocID="{9B7C3FDD-6700-488F-B5CA-1A607C84DBEE}" presName="hierChild2" presStyleCnt="0"/>
      <dgm:spPr/>
    </dgm:pt>
    <dgm:pt modelId="{4C678FD3-6B4E-4438-8D4C-ED74997767C4}" type="pres">
      <dgm:prSet presAssocID="{5DDBD387-4BC7-423B-809D-31A71969E201}" presName="hierRoot1" presStyleCnt="0"/>
      <dgm:spPr/>
    </dgm:pt>
    <dgm:pt modelId="{423C8999-78F0-4A9D-AC6F-1AF842CC53BE}" type="pres">
      <dgm:prSet presAssocID="{5DDBD387-4BC7-423B-809D-31A71969E201}" presName="composite" presStyleCnt="0"/>
      <dgm:spPr/>
    </dgm:pt>
    <dgm:pt modelId="{B5D9B533-FFDA-439F-8055-CDCD0A127B4D}" type="pres">
      <dgm:prSet presAssocID="{5DDBD387-4BC7-423B-809D-31A71969E201}" presName="background" presStyleLbl="node0" presStyleIdx="1" presStyleCnt="3"/>
      <dgm:spPr/>
    </dgm:pt>
    <dgm:pt modelId="{EAA70232-5E38-4C15-86FE-5DA1006E7E58}" type="pres">
      <dgm:prSet presAssocID="{5DDBD387-4BC7-423B-809D-31A71969E201}" presName="text" presStyleLbl="fgAcc0" presStyleIdx="1" presStyleCnt="3">
        <dgm:presLayoutVars>
          <dgm:chPref val="3"/>
        </dgm:presLayoutVars>
      </dgm:prSet>
      <dgm:spPr/>
    </dgm:pt>
    <dgm:pt modelId="{A1D07C3E-E3F2-428B-A325-A9FB354FD9D8}" type="pres">
      <dgm:prSet presAssocID="{5DDBD387-4BC7-423B-809D-31A71969E201}" presName="hierChild2" presStyleCnt="0"/>
      <dgm:spPr/>
    </dgm:pt>
    <dgm:pt modelId="{1A31D590-CB90-4F11-A0E1-86074B2DA53C}" type="pres">
      <dgm:prSet presAssocID="{1359B29B-BCAD-4E2D-927A-12AB9E0A439A}" presName="hierRoot1" presStyleCnt="0"/>
      <dgm:spPr/>
    </dgm:pt>
    <dgm:pt modelId="{053E1A13-C6C1-4777-AB9A-37F3BCD78A0D}" type="pres">
      <dgm:prSet presAssocID="{1359B29B-BCAD-4E2D-927A-12AB9E0A439A}" presName="composite" presStyleCnt="0"/>
      <dgm:spPr/>
    </dgm:pt>
    <dgm:pt modelId="{65E0A974-E169-402F-8D5F-B4DBA5FE3DB6}" type="pres">
      <dgm:prSet presAssocID="{1359B29B-BCAD-4E2D-927A-12AB9E0A439A}" presName="background" presStyleLbl="node0" presStyleIdx="2" presStyleCnt="3"/>
      <dgm:spPr/>
    </dgm:pt>
    <dgm:pt modelId="{5C63D6DF-AB59-4385-9C61-626E975D6009}" type="pres">
      <dgm:prSet presAssocID="{1359B29B-BCAD-4E2D-927A-12AB9E0A439A}" presName="text" presStyleLbl="fgAcc0" presStyleIdx="2" presStyleCnt="3">
        <dgm:presLayoutVars>
          <dgm:chPref val="3"/>
        </dgm:presLayoutVars>
      </dgm:prSet>
      <dgm:spPr/>
    </dgm:pt>
    <dgm:pt modelId="{321C9DA2-0F37-493E-8208-0B394156301E}" type="pres">
      <dgm:prSet presAssocID="{1359B29B-BCAD-4E2D-927A-12AB9E0A439A}" presName="hierChild2" presStyleCnt="0"/>
      <dgm:spPr/>
    </dgm:pt>
  </dgm:ptLst>
  <dgm:cxnLst>
    <dgm:cxn modelId="{FE99FD05-CC6C-4ED6-90F6-BEB69651CD6E}" srcId="{E19A08A8-B54B-4CCF-9E16-9988D2745E3F}" destId="{5DDBD387-4BC7-423B-809D-31A71969E201}" srcOrd="1" destOrd="0" parTransId="{C8D177C8-AC6F-41E8-9729-597AE7131272}" sibTransId="{CE99725C-C338-4CA5-853F-19AD274F4081}"/>
    <dgm:cxn modelId="{41F6F50D-D0AB-4ACD-8BC1-7BA43020D25E}" type="presOf" srcId="{E19A08A8-B54B-4CCF-9E16-9988D2745E3F}" destId="{B25A216A-2577-4A61-82B8-850B4DA72C86}" srcOrd="0" destOrd="0" presId="urn:microsoft.com/office/officeart/2005/8/layout/hierarchy1"/>
    <dgm:cxn modelId="{1AE1AE2E-0C65-43E8-A221-89F80D0C48AE}" type="presOf" srcId="{1359B29B-BCAD-4E2D-927A-12AB9E0A439A}" destId="{5C63D6DF-AB59-4385-9C61-626E975D6009}" srcOrd="0" destOrd="0" presId="urn:microsoft.com/office/officeart/2005/8/layout/hierarchy1"/>
    <dgm:cxn modelId="{2B83FE7A-B1D3-4D21-A8F5-DA780F2D95EA}" type="presOf" srcId="{9B7C3FDD-6700-488F-B5CA-1A607C84DBEE}" destId="{13EC3A20-F742-4A74-AC37-80BE51A1B2CD}" srcOrd="0" destOrd="0" presId="urn:microsoft.com/office/officeart/2005/8/layout/hierarchy1"/>
    <dgm:cxn modelId="{0B6BA98B-1DBD-40DF-82DD-5FF1951C1646}" srcId="{E19A08A8-B54B-4CCF-9E16-9988D2745E3F}" destId="{1359B29B-BCAD-4E2D-927A-12AB9E0A439A}" srcOrd="2" destOrd="0" parTransId="{2266139A-32B3-4CF9-B2F0-EEE06EE1629D}" sibTransId="{E6B25D0E-A0C3-49F0-8794-D5FB0AB4DC36}"/>
    <dgm:cxn modelId="{962DF896-26BA-4AF8-A6FD-10B5570621B4}" type="presOf" srcId="{5DDBD387-4BC7-423B-809D-31A71969E201}" destId="{EAA70232-5E38-4C15-86FE-5DA1006E7E58}" srcOrd="0" destOrd="0" presId="urn:microsoft.com/office/officeart/2005/8/layout/hierarchy1"/>
    <dgm:cxn modelId="{61AA27BD-D291-4729-AC50-62C59963887A}" srcId="{E19A08A8-B54B-4CCF-9E16-9988D2745E3F}" destId="{9B7C3FDD-6700-488F-B5CA-1A607C84DBEE}" srcOrd="0" destOrd="0" parTransId="{FC22C93C-F287-45C0-A0AF-C44B2A7FDE6B}" sibTransId="{3E179775-F85B-4F27-A3B5-5452D72567F2}"/>
    <dgm:cxn modelId="{BA4FA0A5-1C30-4472-BBE4-24527C6AF28B}" type="presParOf" srcId="{B25A216A-2577-4A61-82B8-850B4DA72C86}" destId="{AC7BA56F-07FF-413F-B9E7-E3966B2534FA}" srcOrd="0" destOrd="0" presId="urn:microsoft.com/office/officeart/2005/8/layout/hierarchy1"/>
    <dgm:cxn modelId="{9966854D-3CE5-4969-917B-9CD66AE303AA}" type="presParOf" srcId="{AC7BA56F-07FF-413F-B9E7-E3966B2534FA}" destId="{7F489A69-7949-49A8-97CD-983F7A39B181}" srcOrd="0" destOrd="0" presId="urn:microsoft.com/office/officeart/2005/8/layout/hierarchy1"/>
    <dgm:cxn modelId="{B2ED19DD-EFCF-4C99-B5FC-D6423F3983BE}" type="presParOf" srcId="{7F489A69-7949-49A8-97CD-983F7A39B181}" destId="{DDB0F847-9956-4B96-B654-6146FA72741C}" srcOrd="0" destOrd="0" presId="urn:microsoft.com/office/officeart/2005/8/layout/hierarchy1"/>
    <dgm:cxn modelId="{E643E20A-6E16-4C7A-896C-5230B3297908}" type="presParOf" srcId="{7F489A69-7949-49A8-97CD-983F7A39B181}" destId="{13EC3A20-F742-4A74-AC37-80BE51A1B2CD}" srcOrd="1" destOrd="0" presId="urn:microsoft.com/office/officeart/2005/8/layout/hierarchy1"/>
    <dgm:cxn modelId="{B009A178-127D-46AC-8C02-47673E96B39E}" type="presParOf" srcId="{AC7BA56F-07FF-413F-B9E7-E3966B2534FA}" destId="{EB89779D-F517-4749-A954-E1552D861463}" srcOrd="1" destOrd="0" presId="urn:microsoft.com/office/officeart/2005/8/layout/hierarchy1"/>
    <dgm:cxn modelId="{29FAC72E-2020-4B4F-8F89-06F01BCD7B08}" type="presParOf" srcId="{B25A216A-2577-4A61-82B8-850B4DA72C86}" destId="{4C678FD3-6B4E-4438-8D4C-ED74997767C4}" srcOrd="1" destOrd="0" presId="urn:microsoft.com/office/officeart/2005/8/layout/hierarchy1"/>
    <dgm:cxn modelId="{D9B5B6F4-F0B3-4BD1-A443-CCA321AC8B66}" type="presParOf" srcId="{4C678FD3-6B4E-4438-8D4C-ED74997767C4}" destId="{423C8999-78F0-4A9D-AC6F-1AF842CC53BE}" srcOrd="0" destOrd="0" presId="urn:microsoft.com/office/officeart/2005/8/layout/hierarchy1"/>
    <dgm:cxn modelId="{22B47411-5E4B-4E26-9C3C-65AD07CA14C2}" type="presParOf" srcId="{423C8999-78F0-4A9D-AC6F-1AF842CC53BE}" destId="{B5D9B533-FFDA-439F-8055-CDCD0A127B4D}" srcOrd="0" destOrd="0" presId="urn:microsoft.com/office/officeart/2005/8/layout/hierarchy1"/>
    <dgm:cxn modelId="{A5E7E117-80AF-426B-B3FF-A62F435AF3F4}" type="presParOf" srcId="{423C8999-78F0-4A9D-AC6F-1AF842CC53BE}" destId="{EAA70232-5E38-4C15-86FE-5DA1006E7E58}" srcOrd="1" destOrd="0" presId="urn:microsoft.com/office/officeart/2005/8/layout/hierarchy1"/>
    <dgm:cxn modelId="{5402378E-A626-4DA3-9B88-D4161DB6B0BA}" type="presParOf" srcId="{4C678FD3-6B4E-4438-8D4C-ED74997767C4}" destId="{A1D07C3E-E3F2-428B-A325-A9FB354FD9D8}" srcOrd="1" destOrd="0" presId="urn:microsoft.com/office/officeart/2005/8/layout/hierarchy1"/>
    <dgm:cxn modelId="{7C90D359-BBB4-4AFA-88A1-CCD43ACDFD86}" type="presParOf" srcId="{B25A216A-2577-4A61-82B8-850B4DA72C86}" destId="{1A31D590-CB90-4F11-A0E1-86074B2DA53C}" srcOrd="2" destOrd="0" presId="urn:microsoft.com/office/officeart/2005/8/layout/hierarchy1"/>
    <dgm:cxn modelId="{0534F02F-9F45-476F-A5DD-2E0D1E612206}" type="presParOf" srcId="{1A31D590-CB90-4F11-A0E1-86074B2DA53C}" destId="{053E1A13-C6C1-4777-AB9A-37F3BCD78A0D}" srcOrd="0" destOrd="0" presId="urn:microsoft.com/office/officeart/2005/8/layout/hierarchy1"/>
    <dgm:cxn modelId="{3E5AA4EC-EA70-4801-8B45-14D746CA2567}" type="presParOf" srcId="{053E1A13-C6C1-4777-AB9A-37F3BCD78A0D}" destId="{65E0A974-E169-402F-8D5F-B4DBA5FE3DB6}" srcOrd="0" destOrd="0" presId="urn:microsoft.com/office/officeart/2005/8/layout/hierarchy1"/>
    <dgm:cxn modelId="{A0C1E2C1-19E0-4F15-A68C-6A8B65D0979C}" type="presParOf" srcId="{053E1A13-C6C1-4777-AB9A-37F3BCD78A0D}" destId="{5C63D6DF-AB59-4385-9C61-626E975D6009}" srcOrd="1" destOrd="0" presId="urn:microsoft.com/office/officeart/2005/8/layout/hierarchy1"/>
    <dgm:cxn modelId="{0C67C4D4-6BE8-45CC-A6D9-908B48EA511A}" type="presParOf" srcId="{1A31D590-CB90-4F11-A0E1-86074B2DA53C}" destId="{321C9DA2-0F37-493E-8208-0B394156301E}"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7.xml><?xml version="1.0" encoding="utf-8"?>
<dgm:dataModel xmlns:dgm="http://schemas.openxmlformats.org/drawingml/2006/diagram" xmlns:a="http://schemas.openxmlformats.org/drawingml/2006/main">
  <dgm:ptLst>
    <dgm:pt modelId="{D4AD90A1-FF30-44DF-B2C4-2B587F3193BF}" type="doc">
      <dgm:prSet loTypeId="urn:microsoft.com/office/officeart/2005/8/layout/venn3" loCatId="relationship" qsTypeId="urn:microsoft.com/office/officeart/2005/8/quickstyle/3d2" qsCatId="3D" csTypeId="urn:microsoft.com/office/officeart/2005/8/colors/colorful1" csCatId="colorful" phldr="1"/>
      <dgm:spPr/>
      <dgm:t>
        <a:bodyPr/>
        <a:lstStyle/>
        <a:p>
          <a:endParaRPr lang="pt-BR"/>
        </a:p>
      </dgm:t>
    </dgm:pt>
    <dgm:pt modelId="{79983DDE-8E56-43E1-AB3D-7B03041183FB}">
      <dgm:prSet phldrT="[Texto]"/>
      <dgm:spPr/>
      <dgm:t>
        <a:bodyPr/>
        <a:lstStyle/>
        <a:p>
          <a:r>
            <a:rPr lang="pt-BR" dirty="0"/>
            <a:t>Estrutura</a:t>
          </a:r>
        </a:p>
      </dgm:t>
    </dgm:pt>
    <dgm:pt modelId="{4D40DABE-A5F9-4594-8022-5B8AF2B5669A}" type="parTrans" cxnId="{85042E04-A84B-4ECA-9488-BF4C62FFDDD5}">
      <dgm:prSet/>
      <dgm:spPr/>
      <dgm:t>
        <a:bodyPr/>
        <a:lstStyle/>
        <a:p>
          <a:endParaRPr lang="pt-BR"/>
        </a:p>
      </dgm:t>
    </dgm:pt>
    <dgm:pt modelId="{717B3294-20E2-42D4-B500-3242D5C71A15}" type="sibTrans" cxnId="{85042E04-A84B-4ECA-9488-BF4C62FFDDD5}">
      <dgm:prSet/>
      <dgm:spPr/>
      <dgm:t>
        <a:bodyPr/>
        <a:lstStyle/>
        <a:p>
          <a:endParaRPr lang="pt-BR"/>
        </a:p>
      </dgm:t>
    </dgm:pt>
    <dgm:pt modelId="{BB3C81E9-92D8-4D83-A200-558A89F46263}">
      <dgm:prSet phldrT="[Texto]"/>
      <dgm:spPr/>
      <dgm:t>
        <a:bodyPr/>
        <a:lstStyle/>
        <a:p>
          <a:r>
            <a:rPr lang="pt-BR" dirty="0"/>
            <a:t>Eficiência</a:t>
          </a:r>
        </a:p>
      </dgm:t>
    </dgm:pt>
    <dgm:pt modelId="{001DD4A3-3201-49A9-99DC-2D85FC696F61}" type="parTrans" cxnId="{88824981-7573-4234-9736-5142C93D5695}">
      <dgm:prSet/>
      <dgm:spPr/>
      <dgm:t>
        <a:bodyPr/>
        <a:lstStyle/>
        <a:p>
          <a:endParaRPr lang="pt-BR"/>
        </a:p>
      </dgm:t>
    </dgm:pt>
    <dgm:pt modelId="{47136E68-F4DA-411F-9420-AA7ED2DB1758}" type="sibTrans" cxnId="{88824981-7573-4234-9736-5142C93D5695}">
      <dgm:prSet/>
      <dgm:spPr/>
      <dgm:t>
        <a:bodyPr/>
        <a:lstStyle/>
        <a:p>
          <a:endParaRPr lang="pt-BR"/>
        </a:p>
      </dgm:t>
    </dgm:pt>
    <dgm:pt modelId="{0CE06AA2-C2D4-4C43-BE49-B5E0A4BFBB10}">
      <dgm:prSet phldrT="[Texto]"/>
      <dgm:spPr/>
      <dgm:t>
        <a:bodyPr/>
        <a:lstStyle/>
        <a:p>
          <a:r>
            <a:rPr lang="pt-BR" dirty="0"/>
            <a:t>Efetividade</a:t>
          </a:r>
        </a:p>
      </dgm:t>
    </dgm:pt>
    <dgm:pt modelId="{4A34F141-F9E1-46F4-AACE-7CD5B43AEB6D}" type="parTrans" cxnId="{710E7573-ABB1-424E-98B4-C71AE33CF21B}">
      <dgm:prSet/>
      <dgm:spPr/>
      <dgm:t>
        <a:bodyPr/>
        <a:lstStyle/>
        <a:p>
          <a:endParaRPr lang="pt-BR"/>
        </a:p>
      </dgm:t>
    </dgm:pt>
    <dgm:pt modelId="{8FF1133C-C66D-4CFD-A00D-E01160252EA8}" type="sibTrans" cxnId="{710E7573-ABB1-424E-98B4-C71AE33CF21B}">
      <dgm:prSet/>
      <dgm:spPr/>
      <dgm:t>
        <a:bodyPr/>
        <a:lstStyle/>
        <a:p>
          <a:endParaRPr lang="pt-BR"/>
        </a:p>
      </dgm:t>
    </dgm:pt>
    <dgm:pt modelId="{3C008827-FC73-412F-B571-EE81D7080E78}">
      <dgm:prSet phldrT="[Texto]"/>
      <dgm:spPr/>
      <dgm:t>
        <a:bodyPr/>
        <a:lstStyle/>
        <a:p>
          <a:r>
            <a:rPr lang="pt-BR" dirty="0"/>
            <a:t>Eficácia</a:t>
          </a:r>
        </a:p>
      </dgm:t>
    </dgm:pt>
    <dgm:pt modelId="{ED47CD2C-FF95-430E-9C22-9C9091A083E4}" type="parTrans" cxnId="{19C178CB-3A7D-4503-B305-8D8F6140BD7A}">
      <dgm:prSet/>
      <dgm:spPr/>
      <dgm:t>
        <a:bodyPr/>
        <a:lstStyle/>
        <a:p>
          <a:endParaRPr lang="pt-BR"/>
        </a:p>
      </dgm:t>
    </dgm:pt>
    <dgm:pt modelId="{A4E86B62-9320-41E7-BE5C-35AEEBC65429}" type="sibTrans" cxnId="{19C178CB-3A7D-4503-B305-8D8F6140BD7A}">
      <dgm:prSet/>
      <dgm:spPr/>
      <dgm:t>
        <a:bodyPr/>
        <a:lstStyle/>
        <a:p>
          <a:endParaRPr lang="pt-BR"/>
        </a:p>
      </dgm:t>
    </dgm:pt>
    <dgm:pt modelId="{5330F228-DD97-4A81-9095-C938D2D724EF}" type="pres">
      <dgm:prSet presAssocID="{D4AD90A1-FF30-44DF-B2C4-2B587F3193BF}" presName="Name0" presStyleCnt="0">
        <dgm:presLayoutVars>
          <dgm:dir/>
          <dgm:resizeHandles val="exact"/>
        </dgm:presLayoutVars>
      </dgm:prSet>
      <dgm:spPr/>
    </dgm:pt>
    <dgm:pt modelId="{DC2FA5CE-3B2D-4D3A-BE59-E9746AE093CF}" type="pres">
      <dgm:prSet presAssocID="{79983DDE-8E56-43E1-AB3D-7B03041183FB}" presName="Name5" presStyleLbl="vennNode1" presStyleIdx="0" presStyleCnt="4">
        <dgm:presLayoutVars>
          <dgm:bulletEnabled val="1"/>
        </dgm:presLayoutVars>
      </dgm:prSet>
      <dgm:spPr/>
    </dgm:pt>
    <dgm:pt modelId="{23CB8930-0C35-49F9-A8CE-4F6E2C4D06A1}" type="pres">
      <dgm:prSet presAssocID="{717B3294-20E2-42D4-B500-3242D5C71A15}" presName="space" presStyleCnt="0"/>
      <dgm:spPr/>
    </dgm:pt>
    <dgm:pt modelId="{F75EDCFB-29F9-450C-973F-9ECAC0209B86}" type="pres">
      <dgm:prSet presAssocID="{BB3C81E9-92D8-4D83-A200-558A89F46263}" presName="Name5" presStyleLbl="vennNode1" presStyleIdx="1" presStyleCnt="4">
        <dgm:presLayoutVars>
          <dgm:bulletEnabled val="1"/>
        </dgm:presLayoutVars>
      </dgm:prSet>
      <dgm:spPr/>
    </dgm:pt>
    <dgm:pt modelId="{18EA92C5-9EF1-4EDE-BAE0-314AA7756947}" type="pres">
      <dgm:prSet presAssocID="{47136E68-F4DA-411F-9420-AA7ED2DB1758}" presName="space" presStyleCnt="0"/>
      <dgm:spPr/>
    </dgm:pt>
    <dgm:pt modelId="{CB96D3BC-51DD-4626-8D29-8F68071C5426}" type="pres">
      <dgm:prSet presAssocID="{0CE06AA2-C2D4-4C43-BE49-B5E0A4BFBB10}" presName="Name5" presStyleLbl="vennNode1" presStyleIdx="2" presStyleCnt="4">
        <dgm:presLayoutVars>
          <dgm:bulletEnabled val="1"/>
        </dgm:presLayoutVars>
      </dgm:prSet>
      <dgm:spPr/>
    </dgm:pt>
    <dgm:pt modelId="{E2B5EE52-110C-4451-A0CB-0F1AF198FB2A}" type="pres">
      <dgm:prSet presAssocID="{8FF1133C-C66D-4CFD-A00D-E01160252EA8}" presName="space" presStyleCnt="0"/>
      <dgm:spPr/>
    </dgm:pt>
    <dgm:pt modelId="{6B6E6A61-930F-4BFF-B506-008F371115AF}" type="pres">
      <dgm:prSet presAssocID="{3C008827-FC73-412F-B571-EE81D7080E78}" presName="Name5" presStyleLbl="vennNode1" presStyleIdx="3" presStyleCnt="4">
        <dgm:presLayoutVars>
          <dgm:bulletEnabled val="1"/>
        </dgm:presLayoutVars>
      </dgm:prSet>
      <dgm:spPr/>
    </dgm:pt>
  </dgm:ptLst>
  <dgm:cxnLst>
    <dgm:cxn modelId="{85042E04-A84B-4ECA-9488-BF4C62FFDDD5}" srcId="{D4AD90A1-FF30-44DF-B2C4-2B587F3193BF}" destId="{79983DDE-8E56-43E1-AB3D-7B03041183FB}" srcOrd="0" destOrd="0" parTransId="{4D40DABE-A5F9-4594-8022-5B8AF2B5669A}" sibTransId="{717B3294-20E2-42D4-B500-3242D5C71A15}"/>
    <dgm:cxn modelId="{723FC719-3603-4BBC-8257-194526E15DC4}" type="presOf" srcId="{BB3C81E9-92D8-4D83-A200-558A89F46263}" destId="{F75EDCFB-29F9-450C-973F-9ECAC0209B86}" srcOrd="0" destOrd="0" presId="urn:microsoft.com/office/officeart/2005/8/layout/venn3"/>
    <dgm:cxn modelId="{710E7573-ABB1-424E-98B4-C71AE33CF21B}" srcId="{D4AD90A1-FF30-44DF-B2C4-2B587F3193BF}" destId="{0CE06AA2-C2D4-4C43-BE49-B5E0A4BFBB10}" srcOrd="2" destOrd="0" parTransId="{4A34F141-F9E1-46F4-AACE-7CD5B43AEB6D}" sibTransId="{8FF1133C-C66D-4CFD-A00D-E01160252EA8}"/>
    <dgm:cxn modelId="{B453DE54-2C9C-4ADF-869D-DDA40D45D603}" type="presOf" srcId="{3C008827-FC73-412F-B571-EE81D7080E78}" destId="{6B6E6A61-930F-4BFF-B506-008F371115AF}" srcOrd="0" destOrd="0" presId="urn:microsoft.com/office/officeart/2005/8/layout/venn3"/>
    <dgm:cxn modelId="{88824981-7573-4234-9736-5142C93D5695}" srcId="{D4AD90A1-FF30-44DF-B2C4-2B587F3193BF}" destId="{BB3C81E9-92D8-4D83-A200-558A89F46263}" srcOrd="1" destOrd="0" parTransId="{001DD4A3-3201-49A9-99DC-2D85FC696F61}" sibTransId="{47136E68-F4DA-411F-9420-AA7ED2DB1758}"/>
    <dgm:cxn modelId="{60DB9AA6-EF04-432D-9533-62C8EC1A2806}" type="presOf" srcId="{79983DDE-8E56-43E1-AB3D-7B03041183FB}" destId="{DC2FA5CE-3B2D-4D3A-BE59-E9746AE093CF}" srcOrd="0" destOrd="0" presId="urn:microsoft.com/office/officeart/2005/8/layout/venn3"/>
    <dgm:cxn modelId="{19C178CB-3A7D-4503-B305-8D8F6140BD7A}" srcId="{D4AD90A1-FF30-44DF-B2C4-2B587F3193BF}" destId="{3C008827-FC73-412F-B571-EE81D7080E78}" srcOrd="3" destOrd="0" parTransId="{ED47CD2C-FF95-430E-9C22-9C9091A083E4}" sibTransId="{A4E86B62-9320-41E7-BE5C-35AEEBC65429}"/>
    <dgm:cxn modelId="{832DC8D6-49A0-426E-B146-646EF7661A2D}" type="presOf" srcId="{0CE06AA2-C2D4-4C43-BE49-B5E0A4BFBB10}" destId="{CB96D3BC-51DD-4626-8D29-8F68071C5426}" srcOrd="0" destOrd="0" presId="urn:microsoft.com/office/officeart/2005/8/layout/venn3"/>
    <dgm:cxn modelId="{321587E7-6F8B-407B-B43C-BEA9D5CF8AA0}" type="presOf" srcId="{D4AD90A1-FF30-44DF-B2C4-2B587F3193BF}" destId="{5330F228-DD97-4A81-9095-C938D2D724EF}" srcOrd="0" destOrd="0" presId="urn:microsoft.com/office/officeart/2005/8/layout/venn3"/>
    <dgm:cxn modelId="{B9620B09-0464-49C6-B514-7BCEF158F6DE}" type="presParOf" srcId="{5330F228-DD97-4A81-9095-C938D2D724EF}" destId="{DC2FA5CE-3B2D-4D3A-BE59-E9746AE093CF}" srcOrd="0" destOrd="0" presId="urn:microsoft.com/office/officeart/2005/8/layout/venn3"/>
    <dgm:cxn modelId="{9F607B37-77D8-4BD3-BFD4-3C2C89E42D0A}" type="presParOf" srcId="{5330F228-DD97-4A81-9095-C938D2D724EF}" destId="{23CB8930-0C35-49F9-A8CE-4F6E2C4D06A1}" srcOrd="1" destOrd="0" presId="urn:microsoft.com/office/officeart/2005/8/layout/venn3"/>
    <dgm:cxn modelId="{CA3AA4FC-61D7-4A12-9B2C-3F3C5885D8EC}" type="presParOf" srcId="{5330F228-DD97-4A81-9095-C938D2D724EF}" destId="{F75EDCFB-29F9-450C-973F-9ECAC0209B86}" srcOrd="2" destOrd="0" presId="urn:microsoft.com/office/officeart/2005/8/layout/venn3"/>
    <dgm:cxn modelId="{B59C5F37-D9BC-4B7B-A866-4E5D98FF8A02}" type="presParOf" srcId="{5330F228-DD97-4A81-9095-C938D2D724EF}" destId="{18EA92C5-9EF1-4EDE-BAE0-314AA7756947}" srcOrd="3" destOrd="0" presId="urn:microsoft.com/office/officeart/2005/8/layout/venn3"/>
    <dgm:cxn modelId="{CB4950E6-60DF-4BE8-AB4D-AB517C895273}" type="presParOf" srcId="{5330F228-DD97-4A81-9095-C938D2D724EF}" destId="{CB96D3BC-51DD-4626-8D29-8F68071C5426}" srcOrd="4" destOrd="0" presId="urn:microsoft.com/office/officeart/2005/8/layout/venn3"/>
    <dgm:cxn modelId="{042C6200-B58E-4CB6-97F2-5B733B4BFD9A}" type="presParOf" srcId="{5330F228-DD97-4A81-9095-C938D2D724EF}" destId="{E2B5EE52-110C-4451-A0CB-0F1AF198FB2A}" srcOrd="5" destOrd="0" presId="urn:microsoft.com/office/officeart/2005/8/layout/venn3"/>
    <dgm:cxn modelId="{B3340613-EF10-4B14-9DF9-D4990F11E655}" type="presParOf" srcId="{5330F228-DD97-4A81-9095-C938D2D724EF}" destId="{6B6E6A61-930F-4BFF-B506-008F371115AF}" srcOrd="6"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8.xml><?xml version="1.0" encoding="utf-8"?>
<dgm:dataModel xmlns:dgm="http://schemas.openxmlformats.org/drawingml/2006/diagram" xmlns:a="http://schemas.openxmlformats.org/drawingml/2006/main">
  <dgm:ptLst>
    <dgm:pt modelId="{57718FD6-CDEA-42E1-9733-62B2A077E879}" type="doc">
      <dgm:prSet loTypeId="urn:microsoft.com/office/officeart/2005/8/layout/pyramid2" loCatId="pyramid" qsTypeId="urn:microsoft.com/office/officeart/2005/8/quickstyle/3d2" qsCatId="3D" csTypeId="urn:microsoft.com/office/officeart/2005/8/colors/colorful4" csCatId="colorful" phldr="1"/>
      <dgm:spPr/>
    </dgm:pt>
    <dgm:pt modelId="{C4B82ECF-EF19-4575-A96D-0CF4F6249AE5}">
      <dgm:prSet phldrT="[Texto]"/>
      <dgm:spPr/>
      <dgm:t>
        <a:bodyPr/>
        <a:lstStyle/>
        <a:p>
          <a:r>
            <a:rPr lang="pt-BR" dirty="0">
              <a:solidFill>
                <a:schemeClr val="tx1"/>
              </a:solidFill>
            </a:rPr>
            <a:t>Numero de pacientes dia assistidos</a:t>
          </a:r>
          <a:endParaRPr lang="pt-BR" dirty="0"/>
        </a:p>
      </dgm:t>
    </dgm:pt>
    <dgm:pt modelId="{B1EDB852-CE99-42D8-9193-B95B8B28D287}" type="parTrans" cxnId="{A23E232B-5C83-4AB7-B863-CA127830F9B1}">
      <dgm:prSet/>
      <dgm:spPr/>
      <dgm:t>
        <a:bodyPr/>
        <a:lstStyle/>
        <a:p>
          <a:endParaRPr lang="pt-BR"/>
        </a:p>
      </dgm:t>
    </dgm:pt>
    <dgm:pt modelId="{03FB6F8A-2C9D-444E-9786-C612CB494F75}" type="sibTrans" cxnId="{A23E232B-5C83-4AB7-B863-CA127830F9B1}">
      <dgm:prSet/>
      <dgm:spPr/>
      <dgm:t>
        <a:bodyPr/>
        <a:lstStyle/>
        <a:p>
          <a:endParaRPr lang="pt-BR"/>
        </a:p>
      </dgm:t>
    </dgm:pt>
    <dgm:pt modelId="{3FF56D49-5BC4-4666-BFA1-DF0256CC64B2}">
      <dgm:prSet phldrT="[Texto]"/>
      <dgm:spPr/>
      <dgm:t>
        <a:bodyPr/>
        <a:lstStyle/>
        <a:p>
          <a:r>
            <a:rPr lang="pt-BR" b="1" dirty="0"/>
            <a:t>Taxa de Ocupação</a:t>
          </a:r>
          <a:endParaRPr lang="pt-BR" dirty="0"/>
        </a:p>
      </dgm:t>
    </dgm:pt>
    <dgm:pt modelId="{910AE96D-F994-47AB-BB9B-13953E4B2E17}" type="parTrans" cxnId="{3421706B-7B8D-40AF-B717-8611B083922D}">
      <dgm:prSet/>
      <dgm:spPr/>
      <dgm:t>
        <a:bodyPr/>
        <a:lstStyle/>
        <a:p>
          <a:endParaRPr lang="pt-BR"/>
        </a:p>
      </dgm:t>
    </dgm:pt>
    <dgm:pt modelId="{35B09597-82CB-4A6E-B8E1-8DC1CE0141BF}" type="sibTrans" cxnId="{3421706B-7B8D-40AF-B717-8611B083922D}">
      <dgm:prSet/>
      <dgm:spPr/>
      <dgm:t>
        <a:bodyPr/>
        <a:lstStyle/>
        <a:p>
          <a:endParaRPr lang="pt-BR"/>
        </a:p>
      </dgm:t>
    </dgm:pt>
    <dgm:pt modelId="{7AD7A129-A2ED-4A3C-A974-45D0E5ED6150}">
      <dgm:prSet/>
      <dgm:spPr/>
      <dgm:t>
        <a:bodyPr/>
        <a:lstStyle/>
        <a:p>
          <a:r>
            <a:rPr lang="pt-BR" b="1" dirty="0"/>
            <a:t>Tempo Médio de Permanência</a:t>
          </a:r>
        </a:p>
      </dgm:t>
    </dgm:pt>
    <dgm:pt modelId="{7E1DDAB5-F9D7-4DFD-A9FB-34C759A32DB6}" type="parTrans" cxnId="{2203D154-FB8C-4DC2-9AD6-173F685B62FF}">
      <dgm:prSet/>
      <dgm:spPr/>
      <dgm:t>
        <a:bodyPr/>
        <a:lstStyle/>
        <a:p>
          <a:endParaRPr lang="pt-BR"/>
        </a:p>
      </dgm:t>
    </dgm:pt>
    <dgm:pt modelId="{1A1DCEFC-C6BC-425D-96AB-D42B5FBF6E33}" type="sibTrans" cxnId="{2203D154-FB8C-4DC2-9AD6-173F685B62FF}">
      <dgm:prSet/>
      <dgm:spPr/>
      <dgm:t>
        <a:bodyPr/>
        <a:lstStyle/>
        <a:p>
          <a:endParaRPr lang="pt-BR"/>
        </a:p>
      </dgm:t>
    </dgm:pt>
    <dgm:pt modelId="{C38CAF1A-6A3C-4A7F-80D2-8308D4C59817}" type="pres">
      <dgm:prSet presAssocID="{57718FD6-CDEA-42E1-9733-62B2A077E879}" presName="compositeShape" presStyleCnt="0">
        <dgm:presLayoutVars>
          <dgm:dir/>
          <dgm:resizeHandles/>
        </dgm:presLayoutVars>
      </dgm:prSet>
      <dgm:spPr/>
    </dgm:pt>
    <dgm:pt modelId="{5A0F077D-2192-4C78-AF6B-70B770EBB6EB}" type="pres">
      <dgm:prSet presAssocID="{57718FD6-CDEA-42E1-9733-62B2A077E879}" presName="pyramid" presStyleLbl="node1" presStyleIdx="0" presStyleCnt="1"/>
      <dgm:spPr>
        <a:solidFill>
          <a:schemeClr val="bg2">
            <a:lumMod val="75000"/>
          </a:schemeClr>
        </a:solidFill>
      </dgm:spPr>
    </dgm:pt>
    <dgm:pt modelId="{810D29E6-3D81-4F8D-ACCE-AABDFFBB7665}" type="pres">
      <dgm:prSet presAssocID="{57718FD6-CDEA-42E1-9733-62B2A077E879}" presName="theList" presStyleCnt="0"/>
      <dgm:spPr/>
    </dgm:pt>
    <dgm:pt modelId="{BD169CEB-FB07-4CCC-B251-29B4D6B33F7D}" type="pres">
      <dgm:prSet presAssocID="{C4B82ECF-EF19-4575-A96D-0CF4F6249AE5}" presName="aNode" presStyleLbl="fgAcc1" presStyleIdx="0" presStyleCnt="3">
        <dgm:presLayoutVars>
          <dgm:bulletEnabled val="1"/>
        </dgm:presLayoutVars>
      </dgm:prSet>
      <dgm:spPr/>
    </dgm:pt>
    <dgm:pt modelId="{8F7886E5-71A4-42C8-A6CC-0A9029C49EC0}" type="pres">
      <dgm:prSet presAssocID="{C4B82ECF-EF19-4575-A96D-0CF4F6249AE5}" presName="aSpace" presStyleCnt="0"/>
      <dgm:spPr/>
    </dgm:pt>
    <dgm:pt modelId="{223A2CB7-291C-4637-82D3-3DFEC9162E48}" type="pres">
      <dgm:prSet presAssocID="{7AD7A129-A2ED-4A3C-A974-45D0E5ED6150}" presName="aNode" presStyleLbl="fgAcc1" presStyleIdx="1" presStyleCnt="3">
        <dgm:presLayoutVars>
          <dgm:bulletEnabled val="1"/>
        </dgm:presLayoutVars>
      </dgm:prSet>
      <dgm:spPr/>
    </dgm:pt>
    <dgm:pt modelId="{985EA757-78B2-4058-B256-6950C339C135}" type="pres">
      <dgm:prSet presAssocID="{7AD7A129-A2ED-4A3C-A974-45D0E5ED6150}" presName="aSpace" presStyleCnt="0"/>
      <dgm:spPr/>
    </dgm:pt>
    <dgm:pt modelId="{3F777AFD-8432-4784-8769-650BB758BB84}" type="pres">
      <dgm:prSet presAssocID="{3FF56D49-5BC4-4666-BFA1-DF0256CC64B2}" presName="aNode" presStyleLbl="fgAcc1" presStyleIdx="2" presStyleCnt="3">
        <dgm:presLayoutVars>
          <dgm:bulletEnabled val="1"/>
        </dgm:presLayoutVars>
      </dgm:prSet>
      <dgm:spPr/>
    </dgm:pt>
    <dgm:pt modelId="{6266AC11-0C54-4C97-9B2E-87C6A26BC7F6}" type="pres">
      <dgm:prSet presAssocID="{3FF56D49-5BC4-4666-BFA1-DF0256CC64B2}" presName="aSpace" presStyleCnt="0"/>
      <dgm:spPr/>
    </dgm:pt>
  </dgm:ptLst>
  <dgm:cxnLst>
    <dgm:cxn modelId="{8F1FF310-B595-4D61-87AE-0B8F9DEEAFDF}" type="presOf" srcId="{7AD7A129-A2ED-4A3C-A974-45D0E5ED6150}" destId="{223A2CB7-291C-4637-82D3-3DFEC9162E48}" srcOrd="0" destOrd="0" presId="urn:microsoft.com/office/officeart/2005/8/layout/pyramid2"/>
    <dgm:cxn modelId="{A23E232B-5C83-4AB7-B863-CA127830F9B1}" srcId="{57718FD6-CDEA-42E1-9733-62B2A077E879}" destId="{C4B82ECF-EF19-4575-A96D-0CF4F6249AE5}" srcOrd="0" destOrd="0" parTransId="{B1EDB852-CE99-42D8-9193-B95B8B28D287}" sibTransId="{03FB6F8A-2C9D-444E-9786-C612CB494F75}"/>
    <dgm:cxn modelId="{D9F4905E-5FFF-4D82-A101-6D98B2835EC6}" type="presOf" srcId="{3FF56D49-5BC4-4666-BFA1-DF0256CC64B2}" destId="{3F777AFD-8432-4784-8769-650BB758BB84}" srcOrd="0" destOrd="0" presId="urn:microsoft.com/office/officeart/2005/8/layout/pyramid2"/>
    <dgm:cxn modelId="{3421706B-7B8D-40AF-B717-8611B083922D}" srcId="{57718FD6-CDEA-42E1-9733-62B2A077E879}" destId="{3FF56D49-5BC4-4666-BFA1-DF0256CC64B2}" srcOrd="2" destOrd="0" parTransId="{910AE96D-F994-47AB-BB9B-13953E4B2E17}" sibTransId="{35B09597-82CB-4A6E-B8E1-8DC1CE0141BF}"/>
    <dgm:cxn modelId="{2203D154-FB8C-4DC2-9AD6-173F685B62FF}" srcId="{57718FD6-CDEA-42E1-9733-62B2A077E879}" destId="{7AD7A129-A2ED-4A3C-A974-45D0E5ED6150}" srcOrd="1" destOrd="0" parTransId="{7E1DDAB5-F9D7-4DFD-A9FB-34C759A32DB6}" sibTransId="{1A1DCEFC-C6BC-425D-96AB-D42B5FBF6E33}"/>
    <dgm:cxn modelId="{86973758-9FFB-45DC-8F34-FF4EC0C5CEC2}" type="presOf" srcId="{57718FD6-CDEA-42E1-9733-62B2A077E879}" destId="{C38CAF1A-6A3C-4A7F-80D2-8308D4C59817}" srcOrd="0" destOrd="0" presId="urn:microsoft.com/office/officeart/2005/8/layout/pyramid2"/>
    <dgm:cxn modelId="{893F70E9-6CBE-4337-90F5-B9EF5927BB59}" type="presOf" srcId="{C4B82ECF-EF19-4575-A96D-0CF4F6249AE5}" destId="{BD169CEB-FB07-4CCC-B251-29B4D6B33F7D}" srcOrd="0" destOrd="0" presId="urn:microsoft.com/office/officeart/2005/8/layout/pyramid2"/>
    <dgm:cxn modelId="{D6C211CD-79FF-4289-81AE-895EE0508296}" type="presParOf" srcId="{C38CAF1A-6A3C-4A7F-80D2-8308D4C59817}" destId="{5A0F077D-2192-4C78-AF6B-70B770EBB6EB}" srcOrd="0" destOrd="0" presId="urn:microsoft.com/office/officeart/2005/8/layout/pyramid2"/>
    <dgm:cxn modelId="{13FE0015-9CDA-4B49-BF60-B60AB80BDEB8}" type="presParOf" srcId="{C38CAF1A-6A3C-4A7F-80D2-8308D4C59817}" destId="{810D29E6-3D81-4F8D-ACCE-AABDFFBB7665}" srcOrd="1" destOrd="0" presId="urn:microsoft.com/office/officeart/2005/8/layout/pyramid2"/>
    <dgm:cxn modelId="{0E708699-6297-4C77-8F6B-64743D115032}" type="presParOf" srcId="{810D29E6-3D81-4F8D-ACCE-AABDFFBB7665}" destId="{BD169CEB-FB07-4CCC-B251-29B4D6B33F7D}" srcOrd="0" destOrd="0" presId="urn:microsoft.com/office/officeart/2005/8/layout/pyramid2"/>
    <dgm:cxn modelId="{E8846BC2-CFF8-478F-A500-65EEB418BF9A}" type="presParOf" srcId="{810D29E6-3D81-4F8D-ACCE-AABDFFBB7665}" destId="{8F7886E5-71A4-42C8-A6CC-0A9029C49EC0}" srcOrd="1" destOrd="0" presId="urn:microsoft.com/office/officeart/2005/8/layout/pyramid2"/>
    <dgm:cxn modelId="{66427060-E56E-42CD-9B6F-6A12F6C2A2B9}" type="presParOf" srcId="{810D29E6-3D81-4F8D-ACCE-AABDFFBB7665}" destId="{223A2CB7-291C-4637-82D3-3DFEC9162E48}" srcOrd="2" destOrd="0" presId="urn:microsoft.com/office/officeart/2005/8/layout/pyramid2"/>
    <dgm:cxn modelId="{82D5C24F-067E-4351-8F2C-FC7C1F53AE49}" type="presParOf" srcId="{810D29E6-3D81-4F8D-ACCE-AABDFFBB7665}" destId="{985EA757-78B2-4058-B256-6950C339C135}" srcOrd="3" destOrd="0" presId="urn:microsoft.com/office/officeart/2005/8/layout/pyramid2"/>
    <dgm:cxn modelId="{AFF7920B-6FD8-45A0-8010-58F6FF894A8A}" type="presParOf" srcId="{810D29E6-3D81-4F8D-ACCE-AABDFFBB7665}" destId="{3F777AFD-8432-4784-8769-650BB758BB84}" srcOrd="4" destOrd="0" presId="urn:microsoft.com/office/officeart/2005/8/layout/pyramid2"/>
    <dgm:cxn modelId="{5B767A61-9346-4F3E-B141-A6123E777E07}" type="presParOf" srcId="{810D29E6-3D81-4F8D-ACCE-AABDFFBB7665}" destId="{6266AC11-0C54-4C97-9B2E-87C6A26BC7F6}" srcOrd="5" destOrd="0" presId="urn:microsoft.com/office/officeart/2005/8/layout/pyramid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9.xml><?xml version="1.0" encoding="utf-8"?>
<dgm:dataModel xmlns:dgm="http://schemas.openxmlformats.org/drawingml/2006/diagram" xmlns:a="http://schemas.openxmlformats.org/drawingml/2006/main">
  <dgm:ptLst>
    <dgm:pt modelId="{B8868CF9-B528-40BC-85C6-3121D2551A1E}" type="doc">
      <dgm:prSet loTypeId="urn:microsoft.com/office/officeart/2005/8/layout/pyramid2" loCatId="pyramid" qsTypeId="urn:microsoft.com/office/officeart/2005/8/quickstyle/3d2" qsCatId="3D" csTypeId="urn:microsoft.com/office/officeart/2005/8/colors/colorful1" csCatId="colorful" phldr="1"/>
      <dgm:spPr/>
    </dgm:pt>
    <dgm:pt modelId="{C8DF2A10-04BC-41CF-B41C-6CC5CE97915E}">
      <dgm:prSet phldrT="[Texto]" custT="1"/>
      <dgm:spPr/>
      <dgm:t>
        <a:bodyPr/>
        <a:lstStyle/>
        <a:p>
          <a:r>
            <a:rPr lang="pt-BR" sz="1100" b="1" dirty="0">
              <a:latin typeface="Calibri"/>
              <a:cs typeface="Calibri"/>
            </a:rPr>
            <a:t>Estrutura</a:t>
          </a:r>
          <a:endParaRPr lang="pt-BR" sz="1100" dirty="0"/>
        </a:p>
      </dgm:t>
    </dgm:pt>
    <dgm:pt modelId="{7FB37931-CC87-45EF-9ED7-F18DA0956FD3}" type="parTrans" cxnId="{C75B7F77-636C-429F-901F-23A5FCFD6339}">
      <dgm:prSet/>
      <dgm:spPr/>
      <dgm:t>
        <a:bodyPr/>
        <a:lstStyle/>
        <a:p>
          <a:endParaRPr lang="pt-BR"/>
        </a:p>
      </dgm:t>
    </dgm:pt>
    <dgm:pt modelId="{499D85C7-272B-431F-9407-25C91A6EA863}" type="sibTrans" cxnId="{C75B7F77-636C-429F-901F-23A5FCFD6339}">
      <dgm:prSet/>
      <dgm:spPr/>
      <dgm:t>
        <a:bodyPr/>
        <a:lstStyle/>
        <a:p>
          <a:endParaRPr lang="pt-BR"/>
        </a:p>
      </dgm:t>
    </dgm:pt>
    <dgm:pt modelId="{A17D5115-71F4-4140-A139-D2EE53085301}">
      <dgm:prSet phldrT="[Texto]" custT="1"/>
      <dgm:spPr/>
      <dgm:t>
        <a:bodyPr/>
        <a:lstStyle/>
        <a:p>
          <a:r>
            <a:rPr lang="pt-BR" sz="800" b="0" i="0" baseline="0" dirty="0">
              <a:solidFill>
                <a:schemeClr val="tx1"/>
              </a:solidFill>
            </a:rPr>
            <a:t>Tempo médio de referenciamento até disponibilidade da vaga</a:t>
          </a:r>
          <a:endParaRPr lang="pt-BR" sz="800" dirty="0"/>
        </a:p>
      </dgm:t>
    </dgm:pt>
    <dgm:pt modelId="{25B96CCC-A9BE-445F-96BE-5AE0D7F3230E}" type="sibTrans" cxnId="{F60FBB5F-4E37-4394-96D3-272DEE357E98}">
      <dgm:prSet/>
      <dgm:spPr/>
      <dgm:t>
        <a:bodyPr/>
        <a:lstStyle/>
        <a:p>
          <a:endParaRPr lang="pt-BR"/>
        </a:p>
      </dgm:t>
    </dgm:pt>
    <dgm:pt modelId="{B9B4AFBF-858B-441F-A282-E21BCFE341E1}" type="parTrans" cxnId="{F60FBB5F-4E37-4394-96D3-272DEE357E98}">
      <dgm:prSet/>
      <dgm:spPr/>
      <dgm:t>
        <a:bodyPr/>
        <a:lstStyle/>
        <a:p>
          <a:endParaRPr lang="pt-BR"/>
        </a:p>
      </dgm:t>
    </dgm:pt>
    <dgm:pt modelId="{1C8914E1-2E4B-44AD-871F-27A4257231DF}" type="pres">
      <dgm:prSet presAssocID="{B8868CF9-B528-40BC-85C6-3121D2551A1E}" presName="compositeShape" presStyleCnt="0">
        <dgm:presLayoutVars>
          <dgm:dir/>
          <dgm:resizeHandles/>
        </dgm:presLayoutVars>
      </dgm:prSet>
      <dgm:spPr/>
    </dgm:pt>
    <dgm:pt modelId="{F86720F0-C976-4657-8727-18F5E9BB2B30}" type="pres">
      <dgm:prSet presAssocID="{B8868CF9-B528-40BC-85C6-3121D2551A1E}" presName="pyramid" presStyleLbl="node1" presStyleIdx="0" presStyleCnt="1"/>
      <dgm:spPr/>
    </dgm:pt>
    <dgm:pt modelId="{C4A44605-1D07-4F10-9A53-1BC7E458D8C7}" type="pres">
      <dgm:prSet presAssocID="{B8868CF9-B528-40BC-85C6-3121D2551A1E}" presName="theList" presStyleCnt="0"/>
      <dgm:spPr/>
    </dgm:pt>
    <dgm:pt modelId="{FACA4BEB-A0DD-4F4E-A770-150201E4E9F6}" type="pres">
      <dgm:prSet presAssocID="{C8DF2A10-04BC-41CF-B41C-6CC5CE97915E}" presName="aNode" presStyleLbl="fgAcc1" presStyleIdx="0" presStyleCnt="2">
        <dgm:presLayoutVars>
          <dgm:bulletEnabled val="1"/>
        </dgm:presLayoutVars>
      </dgm:prSet>
      <dgm:spPr/>
    </dgm:pt>
    <dgm:pt modelId="{8C9BF2AE-9D91-4D4E-9023-C9829A3EB493}" type="pres">
      <dgm:prSet presAssocID="{C8DF2A10-04BC-41CF-B41C-6CC5CE97915E}" presName="aSpace" presStyleCnt="0"/>
      <dgm:spPr/>
    </dgm:pt>
    <dgm:pt modelId="{7120F3AF-5226-4214-A474-BA183A2DA1E2}" type="pres">
      <dgm:prSet presAssocID="{A17D5115-71F4-4140-A139-D2EE53085301}" presName="aNode" presStyleLbl="fgAcc1" presStyleIdx="1" presStyleCnt="2">
        <dgm:presLayoutVars>
          <dgm:bulletEnabled val="1"/>
        </dgm:presLayoutVars>
      </dgm:prSet>
      <dgm:spPr/>
    </dgm:pt>
    <dgm:pt modelId="{CC09B433-3C41-440E-8B2F-1C220786CD78}" type="pres">
      <dgm:prSet presAssocID="{A17D5115-71F4-4140-A139-D2EE53085301}" presName="aSpace" presStyleCnt="0"/>
      <dgm:spPr/>
    </dgm:pt>
  </dgm:ptLst>
  <dgm:cxnLst>
    <dgm:cxn modelId="{B5467017-0F1E-4DCD-9144-D4CD6BAEB612}" type="presOf" srcId="{A17D5115-71F4-4140-A139-D2EE53085301}" destId="{7120F3AF-5226-4214-A474-BA183A2DA1E2}" srcOrd="0" destOrd="0" presId="urn:microsoft.com/office/officeart/2005/8/layout/pyramid2"/>
    <dgm:cxn modelId="{2951752B-F63E-41E8-AAEF-C8EF1415AA64}" type="presOf" srcId="{B8868CF9-B528-40BC-85C6-3121D2551A1E}" destId="{1C8914E1-2E4B-44AD-871F-27A4257231DF}" srcOrd="0" destOrd="0" presId="urn:microsoft.com/office/officeart/2005/8/layout/pyramid2"/>
    <dgm:cxn modelId="{F60FBB5F-4E37-4394-96D3-272DEE357E98}" srcId="{B8868CF9-B528-40BC-85C6-3121D2551A1E}" destId="{A17D5115-71F4-4140-A139-D2EE53085301}" srcOrd="1" destOrd="0" parTransId="{B9B4AFBF-858B-441F-A282-E21BCFE341E1}" sibTransId="{25B96CCC-A9BE-445F-96BE-5AE0D7F3230E}"/>
    <dgm:cxn modelId="{2BE67446-9F1F-4160-A20B-892FE3BF2593}" type="presOf" srcId="{C8DF2A10-04BC-41CF-B41C-6CC5CE97915E}" destId="{FACA4BEB-A0DD-4F4E-A770-150201E4E9F6}" srcOrd="0" destOrd="0" presId="urn:microsoft.com/office/officeart/2005/8/layout/pyramid2"/>
    <dgm:cxn modelId="{C75B7F77-636C-429F-901F-23A5FCFD6339}" srcId="{B8868CF9-B528-40BC-85C6-3121D2551A1E}" destId="{C8DF2A10-04BC-41CF-B41C-6CC5CE97915E}" srcOrd="0" destOrd="0" parTransId="{7FB37931-CC87-45EF-9ED7-F18DA0956FD3}" sibTransId="{499D85C7-272B-431F-9407-25C91A6EA863}"/>
    <dgm:cxn modelId="{81AF3C0C-15D1-41B6-8B8A-86E1AC297DA7}" type="presParOf" srcId="{1C8914E1-2E4B-44AD-871F-27A4257231DF}" destId="{F86720F0-C976-4657-8727-18F5E9BB2B30}" srcOrd="0" destOrd="0" presId="urn:microsoft.com/office/officeart/2005/8/layout/pyramid2"/>
    <dgm:cxn modelId="{46E2823E-8404-4E44-AB18-296225870E49}" type="presParOf" srcId="{1C8914E1-2E4B-44AD-871F-27A4257231DF}" destId="{C4A44605-1D07-4F10-9A53-1BC7E458D8C7}" srcOrd="1" destOrd="0" presId="urn:microsoft.com/office/officeart/2005/8/layout/pyramid2"/>
    <dgm:cxn modelId="{33CF814B-8B80-4C40-95C1-E3FEA5C3C96E}" type="presParOf" srcId="{C4A44605-1D07-4F10-9A53-1BC7E458D8C7}" destId="{FACA4BEB-A0DD-4F4E-A770-150201E4E9F6}" srcOrd="0" destOrd="0" presId="urn:microsoft.com/office/officeart/2005/8/layout/pyramid2"/>
    <dgm:cxn modelId="{ABCD21B8-2494-4217-B905-15C8F5BFA1CD}" type="presParOf" srcId="{C4A44605-1D07-4F10-9A53-1BC7E458D8C7}" destId="{8C9BF2AE-9D91-4D4E-9023-C9829A3EB493}" srcOrd="1" destOrd="0" presId="urn:microsoft.com/office/officeart/2005/8/layout/pyramid2"/>
    <dgm:cxn modelId="{08923A36-166C-441E-888D-F7690789FC69}" type="presParOf" srcId="{C4A44605-1D07-4F10-9A53-1BC7E458D8C7}" destId="{7120F3AF-5226-4214-A474-BA183A2DA1E2}" srcOrd="2" destOrd="0" presId="urn:microsoft.com/office/officeart/2005/8/layout/pyramid2"/>
    <dgm:cxn modelId="{C5E762F1-DD38-4BC1-92C5-0B16935A93D4}" type="presParOf" srcId="{C4A44605-1D07-4F10-9A53-1BC7E458D8C7}" destId="{CC09B433-3C41-440E-8B2F-1C220786CD78}" srcOrd="3" destOrd="0" presId="urn:microsoft.com/office/officeart/2005/8/layout/pyramid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6B3BB1D-3428-4D57-B147-0BD7CD62E58B}" type="doc">
      <dgm:prSet loTypeId="urn:microsoft.com/office/officeart/2018/2/layout/IconLabelDescriptionList" loCatId="icon" qsTypeId="urn:microsoft.com/office/officeart/2005/8/quickstyle/simple1" qsCatId="simple" csTypeId="urn:microsoft.com/office/officeart/2018/5/colors/Iconchunking_neutralbg_accent1_2" csCatId="accent1" phldr="1"/>
      <dgm:spPr/>
      <dgm:t>
        <a:bodyPr/>
        <a:lstStyle/>
        <a:p>
          <a:endParaRPr lang="en-US"/>
        </a:p>
      </dgm:t>
    </dgm:pt>
    <dgm:pt modelId="{83A834D2-5F9D-4FC7-A120-0415D9CD7391}">
      <dgm:prSet/>
      <dgm:spPr/>
      <dgm:t>
        <a:bodyPr/>
        <a:lstStyle/>
        <a:p>
          <a:pPr>
            <a:lnSpc>
              <a:spcPct val="100000"/>
            </a:lnSpc>
            <a:defRPr b="1"/>
          </a:pPr>
          <a:r>
            <a:rPr lang="pt-BR"/>
            <a:t>Unidades de Cuidados Prolongados (UCP) – 15 a 25 leitos</a:t>
          </a:r>
          <a:endParaRPr lang="en-US"/>
        </a:p>
      </dgm:t>
    </dgm:pt>
    <dgm:pt modelId="{208FFAF4-6213-49D9-8AFA-6AAD1900F327}" type="parTrans" cxnId="{D35509A5-43FA-4B3E-9C0B-D61FC3E2F16A}">
      <dgm:prSet/>
      <dgm:spPr/>
      <dgm:t>
        <a:bodyPr/>
        <a:lstStyle/>
        <a:p>
          <a:endParaRPr lang="en-US"/>
        </a:p>
      </dgm:t>
    </dgm:pt>
    <dgm:pt modelId="{9FC8342A-3A2F-490B-8EC5-5219D0DC89BA}" type="sibTrans" cxnId="{D35509A5-43FA-4B3E-9C0B-D61FC3E2F16A}">
      <dgm:prSet/>
      <dgm:spPr/>
      <dgm:t>
        <a:bodyPr/>
        <a:lstStyle/>
        <a:p>
          <a:endParaRPr lang="en-US"/>
        </a:p>
      </dgm:t>
    </dgm:pt>
    <dgm:pt modelId="{1FBF5AA2-0E9A-411E-AAE7-BCA52E13A042}">
      <dgm:prSet/>
      <dgm:spPr/>
      <dgm:t>
        <a:bodyPr/>
        <a:lstStyle/>
        <a:p>
          <a:pPr>
            <a:lnSpc>
              <a:spcPct val="100000"/>
            </a:lnSpc>
          </a:pPr>
          <a:r>
            <a:rPr lang="pt-BR" dirty="0"/>
            <a:t>Possuir, no mínimo, 50 leitos cadastrados no CNES,</a:t>
          </a:r>
          <a:endParaRPr lang="en-US" dirty="0"/>
        </a:p>
      </dgm:t>
    </dgm:pt>
    <dgm:pt modelId="{37971CEC-7F08-4600-8388-8B5698C06376}" type="parTrans" cxnId="{CCED5C8C-11ED-49D6-A038-F9B1F1A371A5}">
      <dgm:prSet/>
      <dgm:spPr/>
      <dgm:t>
        <a:bodyPr/>
        <a:lstStyle/>
        <a:p>
          <a:endParaRPr lang="en-US"/>
        </a:p>
      </dgm:t>
    </dgm:pt>
    <dgm:pt modelId="{48CA9861-37E0-4DB2-B47D-96CB90D2D5C4}" type="sibTrans" cxnId="{CCED5C8C-11ED-49D6-A038-F9B1F1A371A5}">
      <dgm:prSet/>
      <dgm:spPr/>
      <dgm:t>
        <a:bodyPr/>
        <a:lstStyle/>
        <a:p>
          <a:endParaRPr lang="en-US"/>
        </a:p>
      </dgm:t>
    </dgm:pt>
    <dgm:pt modelId="{7407A283-029C-447D-A903-6B28127F4C50}">
      <dgm:prSet/>
      <dgm:spPr/>
      <dgm:t>
        <a:bodyPr/>
        <a:lstStyle/>
        <a:p>
          <a:pPr>
            <a:lnSpc>
              <a:spcPct val="100000"/>
            </a:lnSpc>
            <a:defRPr b="1"/>
          </a:pPr>
          <a:r>
            <a:rPr lang="pt-BR"/>
            <a:t>Hospital de Cuidados prolongados (HCP) – mínimo 40 leitos</a:t>
          </a:r>
          <a:endParaRPr lang="en-US"/>
        </a:p>
      </dgm:t>
    </dgm:pt>
    <dgm:pt modelId="{74C393B4-7B12-4557-B5CD-859CA7F0EB2A}" type="parTrans" cxnId="{C4B8BF0D-0158-4F40-922A-BCA3F28336E1}">
      <dgm:prSet/>
      <dgm:spPr/>
      <dgm:t>
        <a:bodyPr/>
        <a:lstStyle/>
        <a:p>
          <a:endParaRPr lang="en-US"/>
        </a:p>
      </dgm:t>
    </dgm:pt>
    <dgm:pt modelId="{BC8827F0-03BF-4E2B-A62B-54794902F129}" type="sibTrans" cxnId="{C4B8BF0D-0158-4F40-922A-BCA3F28336E1}">
      <dgm:prSet/>
      <dgm:spPr/>
      <dgm:t>
        <a:bodyPr/>
        <a:lstStyle/>
        <a:p>
          <a:endParaRPr lang="en-US"/>
        </a:p>
      </dgm:t>
    </dgm:pt>
    <dgm:pt modelId="{98DF3C34-BD50-4BCC-AEDA-06BC18DB0648}">
      <dgm:prSet/>
      <dgm:spPr/>
      <dgm:t>
        <a:bodyPr/>
        <a:lstStyle/>
        <a:p>
          <a:pPr>
            <a:lnSpc>
              <a:spcPct val="100000"/>
            </a:lnSpc>
          </a:pPr>
          <a:r>
            <a:rPr lang="pt-BR" b="0" i="0" baseline="0"/>
            <a:t>Contar com Sala Multiuso de Reabilitação Tipo II, </a:t>
          </a:r>
          <a:endParaRPr lang="en-US"/>
        </a:p>
      </dgm:t>
    </dgm:pt>
    <dgm:pt modelId="{3A3E5968-EBB1-4377-866D-373A70B3483C}" type="parTrans" cxnId="{B904BA4E-8AC8-46D5-9319-FF99416003BB}">
      <dgm:prSet/>
      <dgm:spPr/>
      <dgm:t>
        <a:bodyPr/>
        <a:lstStyle/>
        <a:p>
          <a:endParaRPr lang="en-US"/>
        </a:p>
      </dgm:t>
    </dgm:pt>
    <dgm:pt modelId="{B32F7AEA-5F11-4003-81FD-285BFFCF6975}" type="sibTrans" cxnId="{B904BA4E-8AC8-46D5-9319-FF99416003BB}">
      <dgm:prSet/>
      <dgm:spPr/>
      <dgm:t>
        <a:bodyPr/>
        <a:lstStyle/>
        <a:p>
          <a:endParaRPr lang="en-US"/>
        </a:p>
      </dgm:t>
    </dgm:pt>
    <dgm:pt modelId="{3A242E6F-133E-49E5-92CD-BC8854A21881}">
      <dgm:prSet/>
      <dgm:spPr/>
      <dgm:t>
        <a:bodyPr/>
        <a:lstStyle/>
        <a:p>
          <a:pPr>
            <a:lnSpc>
              <a:spcPct val="100000"/>
            </a:lnSpc>
          </a:pPr>
          <a:r>
            <a:rPr lang="pt-BR" b="0" i="0" baseline="0" dirty="0"/>
            <a:t>Contar com Sala Multiuso de Reabilitação Tipo I </a:t>
          </a:r>
          <a:endParaRPr lang="en-US" dirty="0"/>
        </a:p>
      </dgm:t>
    </dgm:pt>
    <dgm:pt modelId="{A17D995D-F68B-4865-B5E2-8B39F5DA2F8D}" type="parTrans" cxnId="{C0EC8D47-BCF5-4B03-8105-F298D145E3E7}">
      <dgm:prSet/>
      <dgm:spPr/>
      <dgm:t>
        <a:bodyPr/>
        <a:lstStyle/>
        <a:p>
          <a:endParaRPr lang="pt-BR"/>
        </a:p>
      </dgm:t>
    </dgm:pt>
    <dgm:pt modelId="{E2C4533B-DF85-4210-B04D-F712E20C7C1C}" type="sibTrans" cxnId="{C0EC8D47-BCF5-4B03-8105-F298D145E3E7}">
      <dgm:prSet/>
      <dgm:spPr/>
      <dgm:t>
        <a:bodyPr/>
        <a:lstStyle/>
        <a:p>
          <a:endParaRPr lang="pt-BR"/>
        </a:p>
      </dgm:t>
    </dgm:pt>
    <dgm:pt modelId="{C9CC84B4-F97C-4A71-BC80-A19DE8616EDA}" type="pres">
      <dgm:prSet presAssocID="{56B3BB1D-3428-4D57-B147-0BD7CD62E58B}" presName="root" presStyleCnt="0">
        <dgm:presLayoutVars>
          <dgm:dir/>
          <dgm:resizeHandles val="exact"/>
        </dgm:presLayoutVars>
      </dgm:prSet>
      <dgm:spPr/>
    </dgm:pt>
    <dgm:pt modelId="{FB7579CB-7A60-4B90-8C19-4628E51ABCD5}" type="pres">
      <dgm:prSet presAssocID="{83A834D2-5F9D-4FC7-A120-0415D9CD7391}" presName="compNode" presStyleCnt="0"/>
      <dgm:spPr/>
    </dgm:pt>
    <dgm:pt modelId="{7FE2F0DF-FDF8-4823-8AAF-FB377E873E1F}" type="pres">
      <dgm:prSet presAssocID="{83A834D2-5F9D-4FC7-A120-0415D9CD7391}"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ama"/>
        </a:ext>
      </dgm:extLst>
    </dgm:pt>
    <dgm:pt modelId="{9C57A391-5440-4DA3-B017-32163597E515}" type="pres">
      <dgm:prSet presAssocID="{83A834D2-5F9D-4FC7-A120-0415D9CD7391}" presName="iconSpace" presStyleCnt="0"/>
      <dgm:spPr/>
    </dgm:pt>
    <dgm:pt modelId="{53AB310D-CCD8-4F45-83A3-AA4A870EB7CA}" type="pres">
      <dgm:prSet presAssocID="{83A834D2-5F9D-4FC7-A120-0415D9CD7391}" presName="parTx" presStyleLbl="revTx" presStyleIdx="0" presStyleCnt="4">
        <dgm:presLayoutVars>
          <dgm:chMax val="0"/>
          <dgm:chPref val="0"/>
        </dgm:presLayoutVars>
      </dgm:prSet>
      <dgm:spPr/>
    </dgm:pt>
    <dgm:pt modelId="{390BDB2D-43C2-400E-A464-2666AD56AF05}" type="pres">
      <dgm:prSet presAssocID="{83A834D2-5F9D-4FC7-A120-0415D9CD7391}" presName="txSpace" presStyleCnt="0"/>
      <dgm:spPr/>
    </dgm:pt>
    <dgm:pt modelId="{976876B0-E5A7-409B-AA9F-07E1E3436916}" type="pres">
      <dgm:prSet presAssocID="{83A834D2-5F9D-4FC7-A120-0415D9CD7391}" presName="desTx" presStyleLbl="revTx" presStyleIdx="1" presStyleCnt="4">
        <dgm:presLayoutVars/>
      </dgm:prSet>
      <dgm:spPr/>
    </dgm:pt>
    <dgm:pt modelId="{FDFAA614-DA71-4A81-A302-A0C5E7D11EE5}" type="pres">
      <dgm:prSet presAssocID="{9FC8342A-3A2F-490B-8EC5-5219D0DC89BA}" presName="sibTrans" presStyleCnt="0"/>
      <dgm:spPr/>
    </dgm:pt>
    <dgm:pt modelId="{1448D182-63A0-4410-B8AA-D7D7A92859C6}" type="pres">
      <dgm:prSet presAssocID="{7407A283-029C-447D-A903-6B28127F4C50}" presName="compNode" presStyleCnt="0"/>
      <dgm:spPr/>
    </dgm:pt>
    <dgm:pt modelId="{9854626E-1588-4AA9-8EFC-0DF71FDC03E8}" type="pres">
      <dgm:prSet presAssocID="{7407A283-029C-447D-A903-6B28127F4C50}"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ospital"/>
        </a:ext>
      </dgm:extLst>
    </dgm:pt>
    <dgm:pt modelId="{8183BC60-1164-4614-B9D3-C8BA26B28DFB}" type="pres">
      <dgm:prSet presAssocID="{7407A283-029C-447D-A903-6B28127F4C50}" presName="iconSpace" presStyleCnt="0"/>
      <dgm:spPr/>
    </dgm:pt>
    <dgm:pt modelId="{29E02E06-B348-4996-8486-3E022419170E}" type="pres">
      <dgm:prSet presAssocID="{7407A283-029C-447D-A903-6B28127F4C50}" presName="parTx" presStyleLbl="revTx" presStyleIdx="2" presStyleCnt="4">
        <dgm:presLayoutVars>
          <dgm:chMax val="0"/>
          <dgm:chPref val="0"/>
        </dgm:presLayoutVars>
      </dgm:prSet>
      <dgm:spPr/>
    </dgm:pt>
    <dgm:pt modelId="{46A9068F-ED1A-4300-B1E9-B77DEE2EB221}" type="pres">
      <dgm:prSet presAssocID="{7407A283-029C-447D-A903-6B28127F4C50}" presName="txSpace" presStyleCnt="0"/>
      <dgm:spPr/>
    </dgm:pt>
    <dgm:pt modelId="{66312E27-0845-467B-AD9B-B77F46CC0E35}" type="pres">
      <dgm:prSet presAssocID="{7407A283-029C-447D-A903-6B28127F4C50}" presName="desTx" presStyleLbl="revTx" presStyleIdx="3" presStyleCnt="4">
        <dgm:presLayoutVars/>
      </dgm:prSet>
      <dgm:spPr/>
    </dgm:pt>
  </dgm:ptLst>
  <dgm:cxnLst>
    <dgm:cxn modelId="{C4B8BF0D-0158-4F40-922A-BCA3F28336E1}" srcId="{56B3BB1D-3428-4D57-B147-0BD7CD62E58B}" destId="{7407A283-029C-447D-A903-6B28127F4C50}" srcOrd="1" destOrd="0" parTransId="{74C393B4-7B12-4557-B5CD-859CA7F0EB2A}" sibTransId="{BC8827F0-03BF-4E2B-A62B-54794902F129}"/>
    <dgm:cxn modelId="{7339AA3E-F276-46B3-A444-03FD892B4DF7}" type="presOf" srcId="{83A834D2-5F9D-4FC7-A120-0415D9CD7391}" destId="{53AB310D-CCD8-4F45-83A3-AA4A870EB7CA}" srcOrd="0" destOrd="0" presId="urn:microsoft.com/office/officeart/2018/2/layout/IconLabelDescriptionList"/>
    <dgm:cxn modelId="{DE3B7C5E-E191-402C-9D20-C1AB31371DB6}" type="presOf" srcId="{56B3BB1D-3428-4D57-B147-0BD7CD62E58B}" destId="{C9CC84B4-F97C-4A71-BC80-A19DE8616EDA}" srcOrd="0" destOrd="0" presId="urn:microsoft.com/office/officeart/2018/2/layout/IconLabelDescriptionList"/>
    <dgm:cxn modelId="{AE6B3D64-AA0D-4331-B7BF-D801AA6A5D4C}" type="presOf" srcId="{98DF3C34-BD50-4BCC-AEDA-06BC18DB0648}" destId="{66312E27-0845-467B-AD9B-B77F46CC0E35}" srcOrd="0" destOrd="0" presId="urn:microsoft.com/office/officeart/2018/2/layout/IconLabelDescriptionList"/>
    <dgm:cxn modelId="{C0EC8D47-BCF5-4B03-8105-F298D145E3E7}" srcId="{83A834D2-5F9D-4FC7-A120-0415D9CD7391}" destId="{3A242E6F-133E-49E5-92CD-BC8854A21881}" srcOrd="1" destOrd="0" parTransId="{A17D995D-F68B-4865-B5E2-8B39F5DA2F8D}" sibTransId="{E2C4533B-DF85-4210-B04D-F712E20C7C1C}"/>
    <dgm:cxn modelId="{B904BA4E-8AC8-46D5-9319-FF99416003BB}" srcId="{7407A283-029C-447D-A903-6B28127F4C50}" destId="{98DF3C34-BD50-4BCC-AEDA-06BC18DB0648}" srcOrd="0" destOrd="0" parTransId="{3A3E5968-EBB1-4377-866D-373A70B3483C}" sibTransId="{B32F7AEA-5F11-4003-81FD-285BFFCF6975}"/>
    <dgm:cxn modelId="{F0454E86-2EE1-4B99-BBDF-3BE75A1BA6F0}" type="presOf" srcId="{1FBF5AA2-0E9A-411E-AAE7-BCA52E13A042}" destId="{976876B0-E5A7-409B-AA9F-07E1E3436916}" srcOrd="0" destOrd="0" presId="urn:microsoft.com/office/officeart/2018/2/layout/IconLabelDescriptionList"/>
    <dgm:cxn modelId="{CCED5C8C-11ED-49D6-A038-F9B1F1A371A5}" srcId="{83A834D2-5F9D-4FC7-A120-0415D9CD7391}" destId="{1FBF5AA2-0E9A-411E-AAE7-BCA52E13A042}" srcOrd="0" destOrd="0" parTransId="{37971CEC-7F08-4600-8388-8B5698C06376}" sibTransId="{48CA9861-37E0-4DB2-B47D-96CB90D2D5C4}"/>
    <dgm:cxn modelId="{D35509A5-43FA-4B3E-9C0B-D61FC3E2F16A}" srcId="{56B3BB1D-3428-4D57-B147-0BD7CD62E58B}" destId="{83A834D2-5F9D-4FC7-A120-0415D9CD7391}" srcOrd="0" destOrd="0" parTransId="{208FFAF4-6213-49D9-8AFA-6AAD1900F327}" sibTransId="{9FC8342A-3A2F-490B-8EC5-5219D0DC89BA}"/>
    <dgm:cxn modelId="{7CBE21B3-E11D-49E2-B27A-2C6EF6DCBBB7}" type="presOf" srcId="{7407A283-029C-447D-A903-6B28127F4C50}" destId="{29E02E06-B348-4996-8486-3E022419170E}" srcOrd="0" destOrd="0" presId="urn:microsoft.com/office/officeart/2018/2/layout/IconLabelDescriptionList"/>
    <dgm:cxn modelId="{699DD1B5-EFB7-4AC9-BED0-31B61B62DE19}" type="presOf" srcId="{3A242E6F-133E-49E5-92CD-BC8854A21881}" destId="{976876B0-E5A7-409B-AA9F-07E1E3436916}" srcOrd="0" destOrd="1" presId="urn:microsoft.com/office/officeart/2018/2/layout/IconLabelDescriptionList"/>
    <dgm:cxn modelId="{6B2BB40B-5800-4212-A38C-AF1F079B8623}" type="presParOf" srcId="{C9CC84B4-F97C-4A71-BC80-A19DE8616EDA}" destId="{FB7579CB-7A60-4B90-8C19-4628E51ABCD5}" srcOrd="0" destOrd="0" presId="urn:microsoft.com/office/officeart/2018/2/layout/IconLabelDescriptionList"/>
    <dgm:cxn modelId="{F126B5EE-ED16-48B8-981D-64FBAAD0E939}" type="presParOf" srcId="{FB7579CB-7A60-4B90-8C19-4628E51ABCD5}" destId="{7FE2F0DF-FDF8-4823-8AAF-FB377E873E1F}" srcOrd="0" destOrd="0" presId="urn:microsoft.com/office/officeart/2018/2/layout/IconLabelDescriptionList"/>
    <dgm:cxn modelId="{86C703DF-CE91-4AA2-B5E4-905C866D0DB2}" type="presParOf" srcId="{FB7579CB-7A60-4B90-8C19-4628E51ABCD5}" destId="{9C57A391-5440-4DA3-B017-32163597E515}" srcOrd="1" destOrd="0" presId="urn:microsoft.com/office/officeart/2018/2/layout/IconLabelDescriptionList"/>
    <dgm:cxn modelId="{A60AA15A-8F8F-4065-A540-794E757DB99B}" type="presParOf" srcId="{FB7579CB-7A60-4B90-8C19-4628E51ABCD5}" destId="{53AB310D-CCD8-4F45-83A3-AA4A870EB7CA}" srcOrd="2" destOrd="0" presId="urn:microsoft.com/office/officeart/2018/2/layout/IconLabelDescriptionList"/>
    <dgm:cxn modelId="{B1F0D7EA-E10B-4D15-91BD-6D057D70E7CB}" type="presParOf" srcId="{FB7579CB-7A60-4B90-8C19-4628E51ABCD5}" destId="{390BDB2D-43C2-400E-A464-2666AD56AF05}" srcOrd="3" destOrd="0" presId="urn:microsoft.com/office/officeart/2018/2/layout/IconLabelDescriptionList"/>
    <dgm:cxn modelId="{1D1B9802-2D94-4EBB-B148-1949616D96E3}" type="presParOf" srcId="{FB7579CB-7A60-4B90-8C19-4628E51ABCD5}" destId="{976876B0-E5A7-409B-AA9F-07E1E3436916}" srcOrd="4" destOrd="0" presId="urn:microsoft.com/office/officeart/2018/2/layout/IconLabelDescriptionList"/>
    <dgm:cxn modelId="{F733F870-6E6F-4DD1-BC32-0D0FA7F1AE1F}" type="presParOf" srcId="{C9CC84B4-F97C-4A71-BC80-A19DE8616EDA}" destId="{FDFAA614-DA71-4A81-A302-A0C5E7D11EE5}" srcOrd="1" destOrd="0" presId="urn:microsoft.com/office/officeart/2018/2/layout/IconLabelDescriptionList"/>
    <dgm:cxn modelId="{6E0AD77B-9CD0-4944-B3F2-B60562BC96BA}" type="presParOf" srcId="{C9CC84B4-F97C-4A71-BC80-A19DE8616EDA}" destId="{1448D182-63A0-4410-B8AA-D7D7A92859C6}" srcOrd="2" destOrd="0" presId="urn:microsoft.com/office/officeart/2018/2/layout/IconLabelDescriptionList"/>
    <dgm:cxn modelId="{27715BF8-8ABA-44FF-9A29-1165D7F7405E}" type="presParOf" srcId="{1448D182-63A0-4410-B8AA-D7D7A92859C6}" destId="{9854626E-1588-4AA9-8EFC-0DF71FDC03E8}" srcOrd="0" destOrd="0" presId="urn:microsoft.com/office/officeart/2018/2/layout/IconLabelDescriptionList"/>
    <dgm:cxn modelId="{3C82AFD0-F4C8-4EB4-B335-4531174B76CB}" type="presParOf" srcId="{1448D182-63A0-4410-B8AA-D7D7A92859C6}" destId="{8183BC60-1164-4614-B9D3-C8BA26B28DFB}" srcOrd="1" destOrd="0" presId="urn:microsoft.com/office/officeart/2018/2/layout/IconLabelDescriptionList"/>
    <dgm:cxn modelId="{F1989173-37EA-41CE-974C-D47D63535704}" type="presParOf" srcId="{1448D182-63A0-4410-B8AA-D7D7A92859C6}" destId="{29E02E06-B348-4996-8486-3E022419170E}" srcOrd="2" destOrd="0" presId="urn:microsoft.com/office/officeart/2018/2/layout/IconLabelDescriptionList"/>
    <dgm:cxn modelId="{3472A864-8CAB-4EF1-90C5-B6E945D69FB6}" type="presParOf" srcId="{1448D182-63A0-4410-B8AA-D7D7A92859C6}" destId="{46A9068F-ED1A-4300-B1E9-B77DEE2EB221}" srcOrd="3" destOrd="0" presId="urn:microsoft.com/office/officeart/2018/2/layout/IconLabelDescriptionList"/>
    <dgm:cxn modelId="{2A7D5E95-D0CF-4F56-B1BD-9A1EEFAB9721}" type="presParOf" srcId="{1448D182-63A0-4410-B8AA-D7D7A92859C6}" destId="{66312E27-0845-467B-AD9B-B77F46CC0E35}"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0.xml><?xml version="1.0" encoding="utf-8"?>
<dgm:dataModel xmlns:dgm="http://schemas.openxmlformats.org/drawingml/2006/diagram" xmlns:a="http://schemas.openxmlformats.org/drawingml/2006/main">
  <dgm:ptLst>
    <dgm:pt modelId="{A8B6A40C-84D1-4C7D-AE4D-9E8650228FF4}" type="doc">
      <dgm:prSet loTypeId="urn:microsoft.com/office/officeart/2005/8/layout/pyramid2" loCatId="pyramid" qsTypeId="urn:microsoft.com/office/officeart/2005/8/quickstyle/3d2" qsCatId="3D" csTypeId="urn:microsoft.com/office/officeart/2005/8/colors/accent3_2" csCatId="accent3" phldr="1"/>
      <dgm:spPr/>
    </dgm:pt>
    <dgm:pt modelId="{DF079191-D514-4068-8E7E-B2A6D0C81420}">
      <dgm:prSet phldrT="[Texto]"/>
      <dgm:spPr/>
      <dgm:t>
        <a:bodyPr/>
        <a:lstStyle/>
        <a:p>
          <a:r>
            <a:rPr lang="pt-BR" dirty="0">
              <a:solidFill>
                <a:schemeClr val="tx1"/>
              </a:solidFill>
            </a:rPr>
            <a:t>Numero de transferências para unidades de agudo</a:t>
          </a:r>
          <a:endParaRPr lang="pt-BR" dirty="0"/>
        </a:p>
      </dgm:t>
    </dgm:pt>
    <dgm:pt modelId="{C82EA055-0C39-4AF5-AD45-F276BB1524CD}" type="parTrans" cxnId="{40745F1A-DA5C-474C-A02D-E2DD66506561}">
      <dgm:prSet/>
      <dgm:spPr/>
      <dgm:t>
        <a:bodyPr/>
        <a:lstStyle/>
        <a:p>
          <a:endParaRPr lang="pt-BR"/>
        </a:p>
      </dgm:t>
    </dgm:pt>
    <dgm:pt modelId="{5DB01B24-E2CE-4332-B337-4CCE004C4219}" type="sibTrans" cxnId="{40745F1A-DA5C-474C-A02D-E2DD66506561}">
      <dgm:prSet/>
      <dgm:spPr/>
      <dgm:t>
        <a:bodyPr/>
        <a:lstStyle/>
        <a:p>
          <a:endParaRPr lang="pt-BR"/>
        </a:p>
      </dgm:t>
    </dgm:pt>
    <dgm:pt modelId="{75DB04D7-8F5C-4381-9B63-AB00CDB16EE3}">
      <dgm:prSet phldrT="[Texto]"/>
      <dgm:spPr/>
      <dgm:t>
        <a:bodyPr/>
        <a:lstStyle/>
        <a:p>
          <a:r>
            <a:rPr lang="pt-BR" b="1" dirty="0">
              <a:latin typeface="Calibri"/>
              <a:cs typeface="Calibri"/>
            </a:rPr>
            <a:t>Taxa de Mortalidade</a:t>
          </a:r>
          <a:endParaRPr lang="pt-BR" dirty="0"/>
        </a:p>
      </dgm:t>
    </dgm:pt>
    <dgm:pt modelId="{98CFF921-47AD-4EA2-84BB-2A9226DFD112}" type="parTrans" cxnId="{448C2E36-BA94-4C28-9CCC-3FCEDBBA76F2}">
      <dgm:prSet/>
      <dgm:spPr/>
      <dgm:t>
        <a:bodyPr/>
        <a:lstStyle/>
        <a:p>
          <a:endParaRPr lang="pt-BR"/>
        </a:p>
      </dgm:t>
    </dgm:pt>
    <dgm:pt modelId="{BB479584-7DDE-4563-850C-1492FB22E6A5}" type="sibTrans" cxnId="{448C2E36-BA94-4C28-9CCC-3FCEDBBA76F2}">
      <dgm:prSet/>
      <dgm:spPr/>
      <dgm:t>
        <a:bodyPr/>
        <a:lstStyle/>
        <a:p>
          <a:endParaRPr lang="pt-BR"/>
        </a:p>
      </dgm:t>
    </dgm:pt>
    <dgm:pt modelId="{10E4F1AD-D42F-49F3-AF58-53CA68790976}" type="pres">
      <dgm:prSet presAssocID="{A8B6A40C-84D1-4C7D-AE4D-9E8650228FF4}" presName="compositeShape" presStyleCnt="0">
        <dgm:presLayoutVars>
          <dgm:dir/>
          <dgm:resizeHandles/>
        </dgm:presLayoutVars>
      </dgm:prSet>
      <dgm:spPr/>
    </dgm:pt>
    <dgm:pt modelId="{CAC03508-0172-4975-B68C-1FDB0EEA8E20}" type="pres">
      <dgm:prSet presAssocID="{A8B6A40C-84D1-4C7D-AE4D-9E8650228FF4}" presName="pyramid" presStyleLbl="node1" presStyleIdx="0" presStyleCnt="1" custLinFactNeighborX="1761" custLinFactNeighborY="-3039"/>
      <dgm:spPr>
        <a:solidFill>
          <a:schemeClr val="accent4">
            <a:lumMod val="60000"/>
            <a:lumOff val="40000"/>
          </a:schemeClr>
        </a:solidFill>
      </dgm:spPr>
    </dgm:pt>
    <dgm:pt modelId="{18CCCAB0-744C-44BA-B26A-4C31F20CAC27}" type="pres">
      <dgm:prSet presAssocID="{A8B6A40C-84D1-4C7D-AE4D-9E8650228FF4}" presName="theList" presStyleCnt="0"/>
      <dgm:spPr/>
    </dgm:pt>
    <dgm:pt modelId="{68AA893B-1313-4CE4-898F-B14968AD8140}" type="pres">
      <dgm:prSet presAssocID="{DF079191-D514-4068-8E7E-B2A6D0C81420}" presName="aNode" presStyleLbl="fgAcc1" presStyleIdx="0" presStyleCnt="2">
        <dgm:presLayoutVars>
          <dgm:bulletEnabled val="1"/>
        </dgm:presLayoutVars>
      </dgm:prSet>
      <dgm:spPr/>
    </dgm:pt>
    <dgm:pt modelId="{7E3DCE00-8076-4580-BAB9-94289C06BE22}" type="pres">
      <dgm:prSet presAssocID="{DF079191-D514-4068-8E7E-B2A6D0C81420}" presName="aSpace" presStyleCnt="0"/>
      <dgm:spPr/>
    </dgm:pt>
    <dgm:pt modelId="{4AA71749-8245-43B9-8F74-41CE53837488}" type="pres">
      <dgm:prSet presAssocID="{75DB04D7-8F5C-4381-9B63-AB00CDB16EE3}" presName="aNode" presStyleLbl="fgAcc1" presStyleIdx="1" presStyleCnt="2">
        <dgm:presLayoutVars>
          <dgm:bulletEnabled val="1"/>
        </dgm:presLayoutVars>
      </dgm:prSet>
      <dgm:spPr/>
    </dgm:pt>
    <dgm:pt modelId="{004402EC-ECB2-4C14-9333-45B915038828}" type="pres">
      <dgm:prSet presAssocID="{75DB04D7-8F5C-4381-9B63-AB00CDB16EE3}" presName="aSpace" presStyleCnt="0"/>
      <dgm:spPr/>
    </dgm:pt>
  </dgm:ptLst>
  <dgm:cxnLst>
    <dgm:cxn modelId="{4BC49C01-877E-4259-9879-18A6EDF86C96}" type="presOf" srcId="{A8B6A40C-84D1-4C7D-AE4D-9E8650228FF4}" destId="{10E4F1AD-D42F-49F3-AF58-53CA68790976}" srcOrd="0" destOrd="0" presId="urn:microsoft.com/office/officeart/2005/8/layout/pyramid2"/>
    <dgm:cxn modelId="{40745F1A-DA5C-474C-A02D-E2DD66506561}" srcId="{A8B6A40C-84D1-4C7D-AE4D-9E8650228FF4}" destId="{DF079191-D514-4068-8E7E-B2A6D0C81420}" srcOrd="0" destOrd="0" parTransId="{C82EA055-0C39-4AF5-AD45-F276BB1524CD}" sibTransId="{5DB01B24-E2CE-4332-B337-4CCE004C4219}"/>
    <dgm:cxn modelId="{448C2E36-BA94-4C28-9CCC-3FCEDBBA76F2}" srcId="{A8B6A40C-84D1-4C7D-AE4D-9E8650228FF4}" destId="{75DB04D7-8F5C-4381-9B63-AB00CDB16EE3}" srcOrd="1" destOrd="0" parTransId="{98CFF921-47AD-4EA2-84BB-2A9226DFD112}" sibTransId="{BB479584-7DDE-4563-850C-1492FB22E6A5}"/>
    <dgm:cxn modelId="{3BB3336C-CB98-498F-A035-F9249EFD26F8}" type="presOf" srcId="{75DB04D7-8F5C-4381-9B63-AB00CDB16EE3}" destId="{4AA71749-8245-43B9-8F74-41CE53837488}" srcOrd="0" destOrd="0" presId="urn:microsoft.com/office/officeart/2005/8/layout/pyramid2"/>
    <dgm:cxn modelId="{03E70BA4-58B0-43D0-8E09-7199DA95CDB0}" type="presOf" srcId="{DF079191-D514-4068-8E7E-B2A6D0C81420}" destId="{68AA893B-1313-4CE4-898F-B14968AD8140}" srcOrd="0" destOrd="0" presId="urn:microsoft.com/office/officeart/2005/8/layout/pyramid2"/>
    <dgm:cxn modelId="{05DFEF78-1A3C-4ED1-AFE7-30456C643F93}" type="presParOf" srcId="{10E4F1AD-D42F-49F3-AF58-53CA68790976}" destId="{CAC03508-0172-4975-B68C-1FDB0EEA8E20}" srcOrd="0" destOrd="0" presId="urn:microsoft.com/office/officeart/2005/8/layout/pyramid2"/>
    <dgm:cxn modelId="{49D32B0E-5F81-44B6-B5F7-DF68FCB4768D}" type="presParOf" srcId="{10E4F1AD-D42F-49F3-AF58-53CA68790976}" destId="{18CCCAB0-744C-44BA-B26A-4C31F20CAC27}" srcOrd="1" destOrd="0" presId="urn:microsoft.com/office/officeart/2005/8/layout/pyramid2"/>
    <dgm:cxn modelId="{0300D18B-E11E-4F7C-B872-C48C2D20404E}" type="presParOf" srcId="{18CCCAB0-744C-44BA-B26A-4C31F20CAC27}" destId="{68AA893B-1313-4CE4-898F-B14968AD8140}" srcOrd="0" destOrd="0" presId="urn:microsoft.com/office/officeart/2005/8/layout/pyramid2"/>
    <dgm:cxn modelId="{BE6BD799-648F-428C-8916-7267F83EA25E}" type="presParOf" srcId="{18CCCAB0-744C-44BA-B26A-4C31F20CAC27}" destId="{7E3DCE00-8076-4580-BAB9-94289C06BE22}" srcOrd="1" destOrd="0" presId="urn:microsoft.com/office/officeart/2005/8/layout/pyramid2"/>
    <dgm:cxn modelId="{FE9F6F08-79A5-4319-BB0E-A3EF3D8E2BBD}" type="presParOf" srcId="{18CCCAB0-744C-44BA-B26A-4C31F20CAC27}" destId="{4AA71749-8245-43B9-8F74-41CE53837488}" srcOrd="2" destOrd="0" presId="urn:microsoft.com/office/officeart/2005/8/layout/pyramid2"/>
    <dgm:cxn modelId="{504CA5AF-02BC-4221-A74B-0D71E778C8D5}" type="presParOf" srcId="{18CCCAB0-744C-44BA-B26A-4C31F20CAC27}" destId="{004402EC-ECB2-4C14-9333-45B915038828}" srcOrd="3" destOrd="0" presId="urn:microsoft.com/office/officeart/2005/8/layout/pyramid2"/>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51.xml><?xml version="1.0" encoding="utf-8"?>
<dgm:dataModel xmlns:dgm="http://schemas.openxmlformats.org/drawingml/2006/diagram" xmlns:a="http://schemas.openxmlformats.org/drawingml/2006/main">
  <dgm:ptLst>
    <dgm:pt modelId="{4C0C0952-CA31-4E2B-9470-44A9DEFA5634}" type="doc">
      <dgm:prSet loTypeId="urn:microsoft.com/office/officeart/2005/8/layout/pyramid2" loCatId="pyramid" qsTypeId="urn:microsoft.com/office/officeart/2005/8/quickstyle/3d2" qsCatId="3D" csTypeId="urn:microsoft.com/office/officeart/2005/8/colors/accent1_2" csCatId="accent1" phldr="1"/>
      <dgm:spPr/>
    </dgm:pt>
    <dgm:pt modelId="{082723FC-1807-495F-9D28-F229F64413B4}">
      <dgm:prSet phldrT="[Texto]"/>
      <dgm:spPr/>
      <dgm:t>
        <a:bodyPr/>
        <a:lstStyle/>
        <a:p>
          <a:r>
            <a:rPr lang="pt-BR" dirty="0">
              <a:solidFill>
                <a:schemeClr val="tx1"/>
              </a:solidFill>
            </a:rPr>
            <a:t>Numero de protocolos elaborados </a:t>
          </a:r>
          <a:endParaRPr lang="pt-BR" dirty="0"/>
        </a:p>
      </dgm:t>
    </dgm:pt>
    <dgm:pt modelId="{3DE8FF7D-0D21-4C94-9F27-A601D6D87664}" type="parTrans" cxnId="{D44E05C1-F01A-42BC-8E3A-2934061F4EB0}">
      <dgm:prSet/>
      <dgm:spPr/>
      <dgm:t>
        <a:bodyPr/>
        <a:lstStyle/>
        <a:p>
          <a:endParaRPr lang="pt-BR"/>
        </a:p>
      </dgm:t>
    </dgm:pt>
    <dgm:pt modelId="{54F77041-7599-4243-AB7A-001D767D054E}" type="sibTrans" cxnId="{D44E05C1-F01A-42BC-8E3A-2934061F4EB0}">
      <dgm:prSet/>
      <dgm:spPr/>
      <dgm:t>
        <a:bodyPr/>
        <a:lstStyle/>
        <a:p>
          <a:endParaRPr lang="pt-BR"/>
        </a:p>
      </dgm:t>
    </dgm:pt>
    <dgm:pt modelId="{9309478A-AD03-46B0-B6A8-315D342E3CFF}">
      <dgm:prSet phldrT="[Texto]"/>
      <dgm:spPr/>
      <dgm:t>
        <a:bodyPr/>
        <a:lstStyle/>
        <a:p>
          <a:r>
            <a:rPr lang="pt-BR" dirty="0">
              <a:solidFill>
                <a:schemeClr val="tx1"/>
              </a:solidFill>
            </a:rPr>
            <a:t>Numero de protocolos Implementados </a:t>
          </a:r>
          <a:endParaRPr lang="pt-BR" dirty="0"/>
        </a:p>
      </dgm:t>
    </dgm:pt>
    <dgm:pt modelId="{1C11CAAE-1853-4DFF-A3FD-5D2F7D83D0F8}" type="parTrans" cxnId="{D372A4D8-D2F6-46C2-886B-174970ED6720}">
      <dgm:prSet/>
      <dgm:spPr/>
      <dgm:t>
        <a:bodyPr/>
        <a:lstStyle/>
        <a:p>
          <a:endParaRPr lang="pt-BR"/>
        </a:p>
      </dgm:t>
    </dgm:pt>
    <dgm:pt modelId="{202D044C-5917-4598-8F40-1DA34DE92B83}" type="sibTrans" cxnId="{D372A4D8-D2F6-46C2-886B-174970ED6720}">
      <dgm:prSet/>
      <dgm:spPr/>
      <dgm:t>
        <a:bodyPr/>
        <a:lstStyle/>
        <a:p>
          <a:endParaRPr lang="pt-BR"/>
        </a:p>
      </dgm:t>
    </dgm:pt>
    <dgm:pt modelId="{F223DBC9-2539-47F8-8514-D8381F81C3F9}" type="pres">
      <dgm:prSet presAssocID="{4C0C0952-CA31-4E2B-9470-44A9DEFA5634}" presName="compositeShape" presStyleCnt="0">
        <dgm:presLayoutVars>
          <dgm:dir/>
          <dgm:resizeHandles/>
        </dgm:presLayoutVars>
      </dgm:prSet>
      <dgm:spPr/>
    </dgm:pt>
    <dgm:pt modelId="{492106C8-A8EA-4154-9F59-BE8A10972190}" type="pres">
      <dgm:prSet presAssocID="{4C0C0952-CA31-4E2B-9470-44A9DEFA5634}" presName="pyramid" presStyleLbl="node1" presStyleIdx="0" presStyleCnt="1"/>
      <dgm:spPr/>
    </dgm:pt>
    <dgm:pt modelId="{E27B1D32-5EAC-4730-9B3F-C12A00CD0E58}" type="pres">
      <dgm:prSet presAssocID="{4C0C0952-CA31-4E2B-9470-44A9DEFA5634}" presName="theList" presStyleCnt="0"/>
      <dgm:spPr/>
    </dgm:pt>
    <dgm:pt modelId="{BAEADB48-F561-4FD4-B0C2-06690D1EFEA1}" type="pres">
      <dgm:prSet presAssocID="{082723FC-1807-495F-9D28-F229F64413B4}" presName="aNode" presStyleLbl="fgAcc1" presStyleIdx="0" presStyleCnt="2">
        <dgm:presLayoutVars>
          <dgm:bulletEnabled val="1"/>
        </dgm:presLayoutVars>
      </dgm:prSet>
      <dgm:spPr/>
    </dgm:pt>
    <dgm:pt modelId="{E13CD19C-82D5-4382-92A3-473CE133F97B}" type="pres">
      <dgm:prSet presAssocID="{082723FC-1807-495F-9D28-F229F64413B4}" presName="aSpace" presStyleCnt="0"/>
      <dgm:spPr/>
    </dgm:pt>
    <dgm:pt modelId="{8BA8ADD2-D234-487A-9FC0-66A6BE6E5986}" type="pres">
      <dgm:prSet presAssocID="{9309478A-AD03-46B0-B6A8-315D342E3CFF}" presName="aNode" presStyleLbl="fgAcc1" presStyleIdx="1" presStyleCnt="2">
        <dgm:presLayoutVars>
          <dgm:bulletEnabled val="1"/>
        </dgm:presLayoutVars>
      </dgm:prSet>
      <dgm:spPr/>
    </dgm:pt>
    <dgm:pt modelId="{BB58A743-3F55-4304-AECE-2B1436E84914}" type="pres">
      <dgm:prSet presAssocID="{9309478A-AD03-46B0-B6A8-315D342E3CFF}" presName="aSpace" presStyleCnt="0"/>
      <dgm:spPr/>
    </dgm:pt>
  </dgm:ptLst>
  <dgm:cxnLst>
    <dgm:cxn modelId="{A83D0B77-0B4F-4478-BBBD-53E247945847}" type="presOf" srcId="{082723FC-1807-495F-9D28-F229F64413B4}" destId="{BAEADB48-F561-4FD4-B0C2-06690D1EFEA1}" srcOrd="0" destOrd="0" presId="urn:microsoft.com/office/officeart/2005/8/layout/pyramid2"/>
    <dgm:cxn modelId="{40D7B37B-AC1F-416D-B460-3DF3B0B2F5ED}" type="presOf" srcId="{9309478A-AD03-46B0-B6A8-315D342E3CFF}" destId="{8BA8ADD2-D234-487A-9FC0-66A6BE6E5986}" srcOrd="0" destOrd="0" presId="urn:microsoft.com/office/officeart/2005/8/layout/pyramid2"/>
    <dgm:cxn modelId="{3CAFCCB6-CD03-44B8-8ADF-A7BA79C4DB2A}" type="presOf" srcId="{4C0C0952-CA31-4E2B-9470-44A9DEFA5634}" destId="{F223DBC9-2539-47F8-8514-D8381F81C3F9}" srcOrd="0" destOrd="0" presId="urn:microsoft.com/office/officeart/2005/8/layout/pyramid2"/>
    <dgm:cxn modelId="{D44E05C1-F01A-42BC-8E3A-2934061F4EB0}" srcId="{4C0C0952-CA31-4E2B-9470-44A9DEFA5634}" destId="{082723FC-1807-495F-9D28-F229F64413B4}" srcOrd="0" destOrd="0" parTransId="{3DE8FF7D-0D21-4C94-9F27-A601D6D87664}" sibTransId="{54F77041-7599-4243-AB7A-001D767D054E}"/>
    <dgm:cxn modelId="{D372A4D8-D2F6-46C2-886B-174970ED6720}" srcId="{4C0C0952-CA31-4E2B-9470-44A9DEFA5634}" destId="{9309478A-AD03-46B0-B6A8-315D342E3CFF}" srcOrd="1" destOrd="0" parTransId="{1C11CAAE-1853-4DFF-A3FD-5D2F7D83D0F8}" sibTransId="{202D044C-5917-4598-8F40-1DA34DE92B83}"/>
    <dgm:cxn modelId="{8E1CF72A-4CBE-4108-A2B6-676EBD2ADE62}" type="presParOf" srcId="{F223DBC9-2539-47F8-8514-D8381F81C3F9}" destId="{492106C8-A8EA-4154-9F59-BE8A10972190}" srcOrd="0" destOrd="0" presId="urn:microsoft.com/office/officeart/2005/8/layout/pyramid2"/>
    <dgm:cxn modelId="{685239DE-3683-474F-B907-2415B507A5EA}" type="presParOf" srcId="{F223DBC9-2539-47F8-8514-D8381F81C3F9}" destId="{E27B1D32-5EAC-4730-9B3F-C12A00CD0E58}" srcOrd="1" destOrd="0" presId="urn:microsoft.com/office/officeart/2005/8/layout/pyramid2"/>
    <dgm:cxn modelId="{F1988628-D5DC-426C-AE47-6BD84B9E029B}" type="presParOf" srcId="{E27B1D32-5EAC-4730-9B3F-C12A00CD0E58}" destId="{BAEADB48-F561-4FD4-B0C2-06690D1EFEA1}" srcOrd="0" destOrd="0" presId="urn:microsoft.com/office/officeart/2005/8/layout/pyramid2"/>
    <dgm:cxn modelId="{F356F2F1-0261-421E-B281-01536D3E17F4}" type="presParOf" srcId="{E27B1D32-5EAC-4730-9B3F-C12A00CD0E58}" destId="{E13CD19C-82D5-4382-92A3-473CE133F97B}" srcOrd="1" destOrd="0" presId="urn:microsoft.com/office/officeart/2005/8/layout/pyramid2"/>
    <dgm:cxn modelId="{398E38C7-B547-4202-95BF-E4C0CA9A7D33}" type="presParOf" srcId="{E27B1D32-5EAC-4730-9B3F-C12A00CD0E58}" destId="{8BA8ADD2-D234-487A-9FC0-66A6BE6E5986}" srcOrd="2" destOrd="0" presId="urn:microsoft.com/office/officeart/2005/8/layout/pyramid2"/>
    <dgm:cxn modelId="{9A2D3BC5-8510-4A37-AA71-727DB6AEC16C}" type="presParOf" srcId="{E27B1D32-5EAC-4730-9B3F-C12A00CD0E58}" destId="{BB58A743-3F55-4304-AECE-2B1436E84914}" srcOrd="3" destOrd="0" presId="urn:microsoft.com/office/officeart/2005/8/layout/pyramid2"/>
  </dgm:cxnLst>
  <dgm:bg/>
  <dgm:whole/>
  <dgm:extLst>
    <a:ext uri="http://schemas.microsoft.com/office/drawing/2008/diagram">
      <dsp:dataModelExt xmlns:dsp="http://schemas.microsoft.com/office/drawing/2008/diagram" relId="rId26" minVer="http://schemas.openxmlformats.org/drawingml/2006/diagram"/>
    </a:ext>
  </dgm:extLst>
</dgm:dataModel>
</file>

<file path=ppt/diagrams/data52.xml><?xml version="1.0" encoding="utf-8"?>
<dgm:dataModel xmlns:dgm="http://schemas.openxmlformats.org/drawingml/2006/diagram" xmlns:a="http://schemas.openxmlformats.org/drawingml/2006/main">
  <dgm:ptLst>
    <dgm:pt modelId="{EA86C0BC-40C1-4C0C-9EA6-4A8A6213C8FC}" type="doc">
      <dgm:prSet loTypeId="urn:microsoft.com/office/officeart/2005/8/layout/vList2" loCatId="list" qsTypeId="urn:microsoft.com/office/officeart/2005/8/quickstyle/3d2" qsCatId="3D" csTypeId="urn:microsoft.com/office/officeart/2005/8/colors/colorful1" csCatId="colorful" phldr="1"/>
      <dgm:spPr/>
      <dgm:t>
        <a:bodyPr/>
        <a:lstStyle/>
        <a:p>
          <a:endParaRPr lang="pt-BR"/>
        </a:p>
      </dgm:t>
    </dgm:pt>
    <dgm:pt modelId="{2781F3C1-8AD9-4E21-BB6C-4EF220202DAE}">
      <dgm:prSet/>
      <dgm:spPr/>
      <dgm:t>
        <a:bodyPr/>
        <a:lstStyle/>
        <a:p>
          <a:pPr algn="ctr"/>
          <a:r>
            <a:rPr lang="pt-BR" b="1" dirty="0">
              <a:solidFill>
                <a:schemeClr val="tx1"/>
              </a:solidFill>
            </a:rPr>
            <a:t>Avaliação Trimestralmente pelo indicador composto/etapas</a:t>
          </a:r>
        </a:p>
      </dgm:t>
    </dgm:pt>
    <dgm:pt modelId="{13B21E33-905D-4C90-A88E-853EDC3644C0}" type="parTrans" cxnId="{CBB74B83-AA9E-474E-BDB3-8BE91BC64571}">
      <dgm:prSet/>
      <dgm:spPr/>
      <dgm:t>
        <a:bodyPr/>
        <a:lstStyle/>
        <a:p>
          <a:endParaRPr lang="pt-BR" b="1"/>
        </a:p>
      </dgm:t>
    </dgm:pt>
    <dgm:pt modelId="{0D10E6F8-704C-40CC-BB22-9E7C0914CCBE}" type="sibTrans" cxnId="{CBB74B83-AA9E-474E-BDB3-8BE91BC64571}">
      <dgm:prSet/>
      <dgm:spPr/>
      <dgm:t>
        <a:bodyPr/>
        <a:lstStyle/>
        <a:p>
          <a:endParaRPr lang="pt-BR" b="1"/>
        </a:p>
      </dgm:t>
    </dgm:pt>
    <dgm:pt modelId="{AF1885D1-5593-4827-BDFC-19FD3457F230}">
      <dgm:prSet/>
      <dgm:spPr/>
      <dgm:t>
        <a:bodyPr/>
        <a:lstStyle/>
        <a:p>
          <a:pPr algn="ctr"/>
          <a:r>
            <a:rPr lang="pt-BR" b="1" dirty="0">
              <a:solidFill>
                <a:schemeClr val="tx1"/>
              </a:solidFill>
            </a:rPr>
            <a:t>Tempo para a equipe entender e corrigir o caminho</a:t>
          </a:r>
        </a:p>
      </dgm:t>
    </dgm:pt>
    <dgm:pt modelId="{A00C54BE-60DE-4948-939B-D747E5669BA1}" type="parTrans" cxnId="{598FA6B3-CD83-43F7-BF36-63BFD6AEF3ED}">
      <dgm:prSet/>
      <dgm:spPr/>
      <dgm:t>
        <a:bodyPr/>
        <a:lstStyle/>
        <a:p>
          <a:endParaRPr lang="pt-BR" b="1"/>
        </a:p>
      </dgm:t>
    </dgm:pt>
    <dgm:pt modelId="{4DB79C8F-0F8A-4EE8-A963-42B89AEF0FB2}" type="sibTrans" cxnId="{598FA6B3-CD83-43F7-BF36-63BFD6AEF3ED}">
      <dgm:prSet/>
      <dgm:spPr/>
      <dgm:t>
        <a:bodyPr/>
        <a:lstStyle/>
        <a:p>
          <a:endParaRPr lang="pt-BR" b="1"/>
        </a:p>
      </dgm:t>
    </dgm:pt>
    <dgm:pt modelId="{3C68DC60-32BD-4795-A8AB-8051C73A7C62}" type="pres">
      <dgm:prSet presAssocID="{EA86C0BC-40C1-4C0C-9EA6-4A8A6213C8FC}" presName="linear" presStyleCnt="0">
        <dgm:presLayoutVars>
          <dgm:animLvl val="lvl"/>
          <dgm:resizeHandles val="exact"/>
        </dgm:presLayoutVars>
      </dgm:prSet>
      <dgm:spPr/>
    </dgm:pt>
    <dgm:pt modelId="{C4104FCB-1308-433C-ABBC-E598B134F7FF}" type="pres">
      <dgm:prSet presAssocID="{2781F3C1-8AD9-4E21-BB6C-4EF220202DAE}" presName="parentText" presStyleLbl="node1" presStyleIdx="0" presStyleCnt="2">
        <dgm:presLayoutVars>
          <dgm:chMax val="0"/>
          <dgm:bulletEnabled val="1"/>
        </dgm:presLayoutVars>
      </dgm:prSet>
      <dgm:spPr/>
    </dgm:pt>
    <dgm:pt modelId="{C4E90B8A-6229-4DBE-807A-67660F4AA030}" type="pres">
      <dgm:prSet presAssocID="{0D10E6F8-704C-40CC-BB22-9E7C0914CCBE}" presName="spacer" presStyleCnt="0"/>
      <dgm:spPr/>
    </dgm:pt>
    <dgm:pt modelId="{9D2F28F5-086C-4996-9A49-95A22879220C}" type="pres">
      <dgm:prSet presAssocID="{AF1885D1-5593-4827-BDFC-19FD3457F230}" presName="parentText" presStyleLbl="node1" presStyleIdx="1" presStyleCnt="2">
        <dgm:presLayoutVars>
          <dgm:chMax val="0"/>
          <dgm:bulletEnabled val="1"/>
        </dgm:presLayoutVars>
      </dgm:prSet>
      <dgm:spPr/>
    </dgm:pt>
  </dgm:ptLst>
  <dgm:cxnLst>
    <dgm:cxn modelId="{719A722A-E5F7-459B-BA6E-EF69B5016956}" type="presOf" srcId="{2781F3C1-8AD9-4E21-BB6C-4EF220202DAE}" destId="{C4104FCB-1308-433C-ABBC-E598B134F7FF}" srcOrd="0" destOrd="0" presId="urn:microsoft.com/office/officeart/2005/8/layout/vList2"/>
    <dgm:cxn modelId="{51673463-C529-4A2A-94A2-5710E2EAF5F3}" type="presOf" srcId="{EA86C0BC-40C1-4C0C-9EA6-4A8A6213C8FC}" destId="{3C68DC60-32BD-4795-A8AB-8051C73A7C62}" srcOrd="0" destOrd="0" presId="urn:microsoft.com/office/officeart/2005/8/layout/vList2"/>
    <dgm:cxn modelId="{ADA44057-BEC2-4218-B88F-06CECE51FCC4}" type="presOf" srcId="{AF1885D1-5593-4827-BDFC-19FD3457F230}" destId="{9D2F28F5-086C-4996-9A49-95A22879220C}" srcOrd="0" destOrd="0" presId="urn:microsoft.com/office/officeart/2005/8/layout/vList2"/>
    <dgm:cxn modelId="{CBB74B83-AA9E-474E-BDB3-8BE91BC64571}" srcId="{EA86C0BC-40C1-4C0C-9EA6-4A8A6213C8FC}" destId="{2781F3C1-8AD9-4E21-BB6C-4EF220202DAE}" srcOrd="0" destOrd="0" parTransId="{13B21E33-905D-4C90-A88E-853EDC3644C0}" sibTransId="{0D10E6F8-704C-40CC-BB22-9E7C0914CCBE}"/>
    <dgm:cxn modelId="{598FA6B3-CD83-43F7-BF36-63BFD6AEF3ED}" srcId="{EA86C0BC-40C1-4C0C-9EA6-4A8A6213C8FC}" destId="{AF1885D1-5593-4827-BDFC-19FD3457F230}" srcOrd="1" destOrd="0" parTransId="{A00C54BE-60DE-4948-939B-D747E5669BA1}" sibTransId="{4DB79C8F-0F8A-4EE8-A963-42B89AEF0FB2}"/>
    <dgm:cxn modelId="{6F82F113-56C0-455D-8C64-99551F57E52A}" type="presParOf" srcId="{3C68DC60-32BD-4795-A8AB-8051C73A7C62}" destId="{C4104FCB-1308-433C-ABBC-E598B134F7FF}" srcOrd="0" destOrd="0" presId="urn:microsoft.com/office/officeart/2005/8/layout/vList2"/>
    <dgm:cxn modelId="{0B9A57DE-C1AE-4B37-82C0-CE140F48E236}" type="presParOf" srcId="{3C68DC60-32BD-4795-A8AB-8051C73A7C62}" destId="{C4E90B8A-6229-4DBE-807A-67660F4AA030}" srcOrd="1" destOrd="0" presId="urn:microsoft.com/office/officeart/2005/8/layout/vList2"/>
    <dgm:cxn modelId="{1DF4A426-3320-44C8-AFF2-C37C65A9524C}" type="presParOf" srcId="{3C68DC60-32BD-4795-A8AB-8051C73A7C62}" destId="{9D2F28F5-086C-4996-9A49-95A22879220C}"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B2C563B-C4F1-44AD-8E3B-AAEE2ABCABE2}" type="doc">
      <dgm:prSet loTypeId="urn:microsoft.com/office/officeart/2005/8/layout/default" loCatId="list" qsTypeId="urn:microsoft.com/office/officeart/2005/8/quickstyle/3d1" qsCatId="3D" csTypeId="urn:microsoft.com/office/officeart/2005/8/colors/colorful1" csCatId="colorful" phldr="1"/>
      <dgm:spPr/>
      <dgm:t>
        <a:bodyPr/>
        <a:lstStyle/>
        <a:p>
          <a:endParaRPr lang="pt-BR"/>
        </a:p>
      </dgm:t>
    </dgm:pt>
    <dgm:pt modelId="{4B2DF08C-B4D0-4E0D-B9F2-5B72E056C991}">
      <dgm:prSet/>
      <dgm:spPr/>
      <dgm:t>
        <a:bodyPr/>
        <a:lstStyle/>
        <a:p>
          <a:r>
            <a:rPr lang="pt-BR" b="0" i="0" dirty="0">
              <a:solidFill>
                <a:schemeClr val="tx1"/>
              </a:solidFill>
            </a:rPr>
            <a:t>I - Integração e apoio matricial com as equipes da APS e dos serviços especializados da região que se possível devem integrar o corpo clínico ampliado desses hospitais, inclusive os médicos;</a:t>
          </a:r>
          <a:endParaRPr lang="pt-BR" dirty="0">
            <a:solidFill>
              <a:schemeClr val="tx1"/>
            </a:solidFill>
          </a:endParaRPr>
        </a:p>
      </dgm:t>
    </dgm:pt>
    <dgm:pt modelId="{9F92F9E9-BB3E-467E-BA7E-52B6F662F1AC}" type="parTrans" cxnId="{7466B396-167A-4A0C-A523-9E932697F86F}">
      <dgm:prSet/>
      <dgm:spPr/>
      <dgm:t>
        <a:bodyPr/>
        <a:lstStyle/>
        <a:p>
          <a:endParaRPr lang="pt-BR">
            <a:solidFill>
              <a:schemeClr val="tx1"/>
            </a:solidFill>
          </a:endParaRPr>
        </a:p>
      </dgm:t>
    </dgm:pt>
    <dgm:pt modelId="{24D64F46-739C-4053-8D19-A546A1A058D2}" type="sibTrans" cxnId="{7466B396-167A-4A0C-A523-9E932697F86F}">
      <dgm:prSet/>
      <dgm:spPr/>
      <dgm:t>
        <a:bodyPr/>
        <a:lstStyle/>
        <a:p>
          <a:endParaRPr lang="pt-BR">
            <a:solidFill>
              <a:schemeClr val="tx1"/>
            </a:solidFill>
          </a:endParaRPr>
        </a:p>
      </dgm:t>
    </dgm:pt>
    <dgm:pt modelId="{3F9DC6D7-4554-4F2C-A2A1-23A3DA04A5AF}">
      <dgm:prSet/>
      <dgm:spPr/>
      <dgm:t>
        <a:bodyPr/>
        <a:lstStyle/>
        <a:p>
          <a:r>
            <a:rPr lang="pt-BR" b="0" i="0" dirty="0">
              <a:solidFill>
                <a:schemeClr val="tx1"/>
              </a:solidFill>
            </a:rPr>
            <a:t>II - Prestação individualizada e  humanizada do cuidado ao usuário hospitalizado que necessite de cuidados em reabilitação intensivos, semi-intensivos ou não intensivos  para o restabelecimento das funções e atividades, bem como para a recuperação de sequelas;. </a:t>
          </a:r>
          <a:endParaRPr lang="pt-BR" dirty="0">
            <a:solidFill>
              <a:schemeClr val="tx1"/>
            </a:solidFill>
          </a:endParaRPr>
        </a:p>
      </dgm:t>
    </dgm:pt>
    <dgm:pt modelId="{C165758A-1BA4-40CE-94A1-8A34EFF03FB5}" type="parTrans" cxnId="{B6B63A15-347C-4168-8AC1-5B2E6E75BCB9}">
      <dgm:prSet/>
      <dgm:spPr/>
      <dgm:t>
        <a:bodyPr/>
        <a:lstStyle/>
        <a:p>
          <a:endParaRPr lang="pt-BR">
            <a:solidFill>
              <a:schemeClr val="tx1"/>
            </a:solidFill>
          </a:endParaRPr>
        </a:p>
      </dgm:t>
    </dgm:pt>
    <dgm:pt modelId="{B2AB2D62-D939-44E1-BBDE-5D18E5FA4956}" type="sibTrans" cxnId="{B6B63A15-347C-4168-8AC1-5B2E6E75BCB9}">
      <dgm:prSet/>
      <dgm:spPr/>
      <dgm:t>
        <a:bodyPr/>
        <a:lstStyle/>
        <a:p>
          <a:endParaRPr lang="pt-BR">
            <a:solidFill>
              <a:schemeClr val="tx1"/>
            </a:solidFill>
          </a:endParaRPr>
        </a:p>
      </dgm:t>
    </dgm:pt>
    <dgm:pt modelId="{301ED231-3FCA-4328-A1B4-E960E5A47175}">
      <dgm:prSet/>
      <dgm:spPr/>
      <dgm:t>
        <a:bodyPr/>
        <a:lstStyle/>
        <a:p>
          <a:r>
            <a:rPr lang="pt-BR" b="0" i="0" dirty="0">
              <a:solidFill>
                <a:schemeClr val="tx1"/>
              </a:solidFill>
            </a:rPr>
            <a:t>III - Equidade no acesso e atenção prestada em tempo oportuno;</a:t>
          </a:r>
          <a:endParaRPr lang="pt-BR" dirty="0">
            <a:solidFill>
              <a:schemeClr val="tx1"/>
            </a:solidFill>
          </a:endParaRPr>
        </a:p>
      </dgm:t>
    </dgm:pt>
    <dgm:pt modelId="{3EDE7CE6-B06A-4498-8FCA-03D6CD275545}" type="parTrans" cxnId="{FC27C5F0-FF2B-4A43-8FEE-14A230C9E5FE}">
      <dgm:prSet/>
      <dgm:spPr/>
      <dgm:t>
        <a:bodyPr/>
        <a:lstStyle/>
        <a:p>
          <a:endParaRPr lang="pt-BR">
            <a:solidFill>
              <a:schemeClr val="tx1"/>
            </a:solidFill>
          </a:endParaRPr>
        </a:p>
      </dgm:t>
    </dgm:pt>
    <dgm:pt modelId="{7A065C6C-28E2-401B-B941-614200332235}" type="sibTrans" cxnId="{FC27C5F0-FF2B-4A43-8FEE-14A230C9E5FE}">
      <dgm:prSet/>
      <dgm:spPr/>
      <dgm:t>
        <a:bodyPr/>
        <a:lstStyle/>
        <a:p>
          <a:endParaRPr lang="pt-BR">
            <a:solidFill>
              <a:schemeClr val="tx1"/>
            </a:solidFill>
          </a:endParaRPr>
        </a:p>
      </dgm:t>
    </dgm:pt>
    <dgm:pt modelId="{CB7027DF-CC1A-49F1-843B-E9E2C20F619E}">
      <dgm:prSet/>
      <dgm:spPr/>
      <dgm:t>
        <a:bodyPr/>
        <a:lstStyle/>
        <a:p>
          <a:r>
            <a:rPr lang="pt-BR" b="0" i="0" dirty="0">
              <a:solidFill>
                <a:schemeClr val="tx1"/>
              </a:solidFill>
            </a:rPr>
            <a:t>IV - garantia de cuidado por equipe multidisciplinar;</a:t>
          </a:r>
          <a:endParaRPr lang="pt-BR" dirty="0">
            <a:solidFill>
              <a:schemeClr val="tx1"/>
            </a:solidFill>
          </a:endParaRPr>
        </a:p>
      </dgm:t>
    </dgm:pt>
    <dgm:pt modelId="{2C522E98-8D8A-4393-95E3-49F6839AC91C}" type="parTrans" cxnId="{7C022B39-AD20-4CFB-B352-A60AC5A77AAD}">
      <dgm:prSet/>
      <dgm:spPr/>
      <dgm:t>
        <a:bodyPr/>
        <a:lstStyle/>
        <a:p>
          <a:endParaRPr lang="pt-BR">
            <a:solidFill>
              <a:schemeClr val="tx1"/>
            </a:solidFill>
          </a:endParaRPr>
        </a:p>
      </dgm:t>
    </dgm:pt>
    <dgm:pt modelId="{D9D8CF19-9DE5-4074-925A-248E6A71F32D}" type="sibTrans" cxnId="{7C022B39-AD20-4CFB-B352-A60AC5A77AAD}">
      <dgm:prSet/>
      <dgm:spPr/>
      <dgm:t>
        <a:bodyPr/>
        <a:lstStyle/>
        <a:p>
          <a:endParaRPr lang="pt-BR">
            <a:solidFill>
              <a:schemeClr val="tx1"/>
            </a:solidFill>
          </a:endParaRPr>
        </a:p>
      </dgm:t>
    </dgm:pt>
    <dgm:pt modelId="{0A098D8D-41E3-4108-98A0-8B4D9DB073F7}" type="pres">
      <dgm:prSet presAssocID="{7B2C563B-C4F1-44AD-8E3B-AAEE2ABCABE2}" presName="diagram" presStyleCnt="0">
        <dgm:presLayoutVars>
          <dgm:dir/>
          <dgm:resizeHandles val="exact"/>
        </dgm:presLayoutVars>
      </dgm:prSet>
      <dgm:spPr/>
    </dgm:pt>
    <dgm:pt modelId="{D8BA9CFD-CEC5-48C8-979D-D994A8D3AD80}" type="pres">
      <dgm:prSet presAssocID="{4B2DF08C-B4D0-4E0D-B9F2-5B72E056C991}" presName="node" presStyleLbl="node1" presStyleIdx="0" presStyleCnt="4">
        <dgm:presLayoutVars>
          <dgm:bulletEnabled val="1"/>
        </dgm:presLayoutVars>
      </dgm:prSet>
      <dgm:spPr/>
    </dgm:pt>
    <dgm:pt modelId="{9598E705-D616-4844-9892-F8DD601936B7}" type="pres">
      <dgm:prSet presAssocID="{24D64F46-739C-4053-8D19-A546A1A058D2}" presName="sibTrans" presStyleCnt="0"/>
      <dgm:spPr/>
    </dgm:pt>
    <dgm:pt modelId="{55763819-1D3E-4B73-A995-E035698BF9EF}" type="pres">
      <dgm:prSet presAssocID="{3F9DC6D7-4554-4F2C-A2A1-23A3DA04A5AF}" presName="node" presStyleLbl="node1" presStyleIdx="1" presStyleCnt="4">
        <dgm:presLayoutVars>
          <dgm:bulletEnabled val="1"/>
        </dgm:presLayoutVars>
      </dgm:prSet>
      <dgm:spPr/>
    </dgm:pt>
    <dgm:pt modelId="{DBA3852A-D0B5-48C5-8CB6-20BCCBCD9A9A}" type="pres">
      <dgm:prSet presAssocID="{B2AB2D62-D939-44E1-BBDE-5D18E5FA4956}" presName="sibTrans" presStyleCnt="0"/>
      <dgm:spPr/>
    </dgm:pt>
    <dgm:pt modelId="{3C8CF2D9-796C-4B59-A526-C848F203E6AC}" type="pres">
      <dgm:prSet presAssocID="{301ED231-3FCA-4328-A1B4-E960E5A47175}" presName="node" presStyleLbl="node1" presStyleIdx="2" presStyleCnt="4">
        <dgm:presLayoutVars>
          <dgm:bulletEnabled val="1"/>
        </dgm:presLayoutVars>
      </dgm:prSet>
      <dgm:spPr/>
    </dgm:pt>
    <dgm:pt modelId="{B8816876-8F7F-4520-94F2-A6BCD76562E6}" type="pres">
      <dgm:prSet presAssocID="{7A065C6C-28E2-401B-B941-614200332235}" presName="sibTrans" presStyleCnt="0"/>
      <dgm:spPr/>
    </dgm:pt>
    <dgm:pt modelId="{FCA1EC8B-A956-4942-A302-2CD84B4CF3D6}" type="pres">
      <dgm:prSet presAssocID="{CB7027DF-CC1A-49F1-843B-E9E2C20F619E}" presName="node" presStyleLbl="node1" presStyleIdx="3" presStyleCnt="4">
        <dgm:presLayoutVars>
          <dgm:bulletEnabled val="1"/>
        </dgm:presLayoutVars>
      </dgm:prSet>
      <dgm:spPr/>
    </dgm:pt>
  </dgm:ptLst>
  <dgm:cxnLst>
    <dgm:cxn modelId="{1453C105-A844-47E7-9423-AE59B9DBE54E}" type="presOf" srcId="{CB7027DF-CC1A-49F1-843B-E9E2C20F619E}" destId="{FCA1EC8B-A956-4942-A302-2CD84B4CF3D6}" srcOrd="0" destOrd="0" presId="urn:microsoft.com/office/officeart/2005/8/layout/default"/>
    <dgm:cxn modelId="{B6B63A15-347C-4168-8AC1-5B2E6E75BCB9}" srcId="{7B2C563B-C4F1-44AD-8E3B-AAEE2ABCABE2}" destId="{3F9DC6D7-4554-4F2C-A2A1-23A3DA04A5AF}" srcOrd="1" destOrd="0" parTransId="{C165758A-1BA4-40CE-94A1-8A34EFF03FB5}" sibTransId="{B2AB2D62-D939-44E1-BBDE-5D18E5FA4956}"/>
    <dgm:cxn modelId="{7C022B39-AD20-4CFB-B352-A60AC5A77AAD}" srcId="{7B2C563B-C4F1-44AD-8E3B-AAEE2ABCABE2}" destId="{CB7027DF-CC1A-49F1-843B-E9E2C20F619E}" srcOrd="3" destOrd="0" parTransId="{2C522E98-8D8A-4393-95E3-49F6839AC91C}" sibTransId="{D9D8CF19-9DE5-4074-925A-248E6A71F32D}"/>
    <dgm:cxn modelId="{9EB55475-5223-43D7-B5F6-8402CA309402}" type="presOf" srcId="{301ED231-3FCA-4328-A1B4-E960E5A47175}" destId="{3C8CF2D9-796C-4B59-A526-C848F203E6AC}" srcOrd="0" destOrd="0" presId="urn:microsoft.com/office/officeart/2005/8/layout/default"/>
    <dgm:cxn modelId="{75A34A7A-A81A-4F6C-A9DB-090AFB93E0A6}" type="presOf" srcId="{3F9DC6D7-4554-4F2C-A2A1-23A3DA04A5AF}" destId="{55763819-1D3E-4B73-A995-E035698BF9EF}" srcOrd="0" destOrd="0" presId="urn:microsoft.com/office/officeart/2005/8/layout/default"/>
    <dgm:cxn modelId="{7466B396-167A-4A0C-A523-9E932697F86F}" srcId="{7B2C563B-C4F1-44AD-8E3B-AAEE2ABCABE2}" destId="{4B2DF08C-B4D0-4E0D-B9F2-5B72E056C991}" srcOrd="0" destOrd="0" parTransId="{9F92F9E9-BB3E-467E-BA7E-52B6F662F1AC}" sibTransId="{24D64F46-739C-4053-8D19-A546A1A058D2}"/>
    <dgm:cxn modelId="{8DC308A1-4C90-4203-B1FF-90A8CE5D6370}" type="presOf" srcId="{4B2DF08C-B4D0-4E0D-B9F2-5B72E056C991}" destId="{D8BA9CFD-CEC5-48C8-979D-D994A8D3AD80}" srcOrd="0" destOrd="0" presId="urn:microsoft.com/office/officeart/2005/8/layout/default"/>
    <dgm:cxn modelId="{C6234CDC-4468-4609-AAA1-36107AFE01FB}" type="presOf" srcId="{7B2C563B-C4F1-44AD-8E3B-AAEE2ABCABE2}" destId="{0A098D8D-41E3-4108-98A0-8B4D9DB073F7}" srcOrd="0" destOrd="0" presId="urn:microsoft.com/office/officeart/2005/8/layout/default"/>
    <dgm:cxn modelId="{FC27C5F0-FF2B-4A43-8FEE-14A230C9E5FE}" srcId="{7B2C563B-C4F1-44AD-8E3B-AAEE2ABCABE2}" destId="{301ED231-3FCA-4328-A1B4-E960E5A47175}" srcOrd="2" destOrd="0" parTransId="{3EDE7CE6-B06A-4498-8FCA-03D6CD275545}" sibTransId="{7A065C6C-28E2-401B-B941-614200332235}"/>
    <dgm:cxn modelId="{F273E483-A8F0-41C2-A282-B05FF79C4D13}" type="presParOf" srcId="{0A098D8D-41E3-4108-98A0-8B4D9DB073F7}" destId="{D8BA9CFD-CEC5-48C8-979D-D994A8D3AD80}" srcOrd="0" destOrd="0" presId="urn:microsoft.com/office/officeart/2005/8/layout/default"/>
    <dgm:cxn modelId="{E16A1782-1D4A-4EC8-82EB-560D994ADA6C}" type="presParOf" srcId="{0A098D8D-41E3-4108-98A0-8B4D9DB073F7}" destId="{9598E705-D616-4844-9892-F8DD601936B7}" srcOrd="1" destOrd="0" presId="urn:microsoft.com/office/officeart/2005/8/layout/default"/>
    <dgm:cxn modelId="{1894D754-8156-4083-8717-E3CF5BCC5F87}" type="presParOf" srcId="{0A098D8D-41E3-4108-98A0-8B4D9DB073F7}" destId="{55763819-1D3E-4B73-A995-E035698BF9EF}" srcOrd="2" destOrd="0" presId="urn:microsoft.com/office/officeart/2005/8/layout/default"/>
    <dgm:cxn modelId="{4ED06DBE-9D6C-44EE-94DE-F7F157AB262C}" type="presParOf" srcId="{0A098D8D-41E3-4108-98A0-8B4D9DB073F7}" destId="{DBA3852A-D0B5-48C5-8CB6-20BCCBCD9A9A}" srcOrd="3" destOrd="0" presId="urn:microsoft.com/office/officeart/2005/8/layout/default"/>
    <dgm:cxn modelId="{ED5824A7-976E-428E-BB02-118DC4E2D9A5}" type="presParOf" srcId="{0A098D8D-41E3-4108-98A0-8B4D9DB073F7}" destId="{3C8CF2D9-796C-4B59-A526-C848F203E6AC}" srcOrd="4" destOrd="0" presId="urn:microsoft.com/office/officeart/2005/8/layout/default"/>
    <dgm:cxn modelId="{0F25AE10-FC9D-42BF-A5D7-CC88D8A3602B}" type="presParOf" srcId="{0A098D8D-41E3-4108-98A0-8B4D9DB073F7}" destId="{B8816876-8F7F-4520-94F2-A6BCD76562E6}" srcOrd="5" destOrd="0" presId="urn:microsoft.com/office/officeart/2005/8/layout/default"/>
    <dgm:cxn modelId="{7F11EC59-B078-48A7-826B-F4DD4BE8DC18}" type="presParOf" srcId="{0A098D8D-41E3-4108-98A0-8B4D9DB073F7}" destId="{FCA1EC8B-A956-4942-A302-2CD84B4CF3D6}"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B2C563B-C4F1-44AD-8E3B-AAEE2ABCABE2}" type="doc">
      <dgm:prSet loTypeId="urn:microsoft.com/office/officeart/2005/8/layout/default" loCatId="list" qsTypeId="urn:microsoft.com/office/officeart/2005/8/quickstyle/3d1" qsCatId="3D" csTypeId="urn:microsoft.com/office/officeart/2005/8/colors/colorful1" csCatId="colorful"/>
      <dgm:spPr/>
      <dgm:t>
        <a:bodyPr/>
        <a:lstStyle/>
        <a:p>
          <a:endParaRPr lang="pt-BR"/>
        </a:p>
      </dgm:t>
    </dgm:pt>
    <dgm:pt modelId="{4B2DF08C-B4D0-4E0D-B9F2-5B72E056C991}">
      <dgm:prSet/>
      <dgm:spPr/>
      <dgm:t>
        <a:bodyPr/>
        <a:lstStyle/>
        <a:p>
          <a:r>
            <a:rPr lang="pt-BR" b="0" i="0">
              <a:solidFill>
                <a:schemeClr val="tx1"/>
              </a:solidFill>
            </a:rPr>
            <a:t>V - Incentivo à autonomia e autocuidado do usuário;</a:t>
          </a:r>
          <a:endParaRPr lang="pt-BR">
            <a:solidFill>
              <a:schemeClr val="tx1"/>
            </a:solidFill>
          </a:endParaRPr>
        </a:p>
      </dgm:t>
    </dgm:pt>
    <dgm:pt modelId="{9F92F9E9-BB3E-467E-BA7E-52B6F662F1AC}" type="parTrans" cxnId="{7466B396-167A-4A0C-A523-9E932697F86F}">
      <dgm:prSet/>
      <dgm:spPr/>
      <dgm:t>
        <a:bodyPr/>
        <a:lstStyle/>
        <a:p>
          <a:endParaRPr lang="pt-BR">
            <a:solidFill>
              <a:schemeClr val="tx1"/>
            </a:solidFill>
          </a:endParaRPr>
        </a:p>
      </dgm:t>
    </dgm:pt>
    <dgm:pt modelId="{24D64F46-739C-4053-8D19-A546A1A058D2}" type="sibTrans" cxnId="{7466B396-167A-4A0C-A523-9E932697F86F}">
      <dgm:prSet/>
      <dgm:spPr/>
      <dgm:t>
        <a:bodyPr/>
        <a:lstStyle/>
        <a:p>
          <a:endParaRPr lang="pt-BR">
            <a:solidFill>
              <a:schemeClr val="tx1"/>
            </a:solidFill>
          </a:endParaRPr>
        </a:p>
      </dgm:t>
    </dgm:pt>
    <dgm:pt modelId="{3F9DC6D7-4554-4F2C-A2A1-23A3DA04A5AF}">
      <dgm:prSet/>
      <dgm:spPr/>
      <dgm:t>
        <a:bodyPr/>
        <a:lstStyle/>
        <a:p>
          <a:r>
            <a:rPr lang="pt-BR" b="0" i="0">
              <a:solidFill>
                <a:schemeClr val="tx1"/>
              </a:solidFill>
            </a:rPr>
            <a:t>VI - Articulação entre as equipes multidisciplinares das Unidades de Cuidado Prolongados (UCP) com as equipes da APS, inclusive atenção domiciliar, centros de referência em reabilitação, bem como com outras equipes que atuem nos demais pontos de atenção do território, permitindo a efetivação da integralidade da assistência e a continuidade do cuidado. </a:t>
          </a:r>
          <a:endParaRPr lang="pt-BR">
            <a:solidFill>
              <a:schemeClr val="tx1"/>
            </a:solidFill>
          </a:endParaRPr>
        </a:p>
      </dgm:t>
    </dgm:pt>
    <dgm:pt modelId="{C165758A-1BA4-40CE-94A1-8A34EFF03FB5}" type="parTrans" cxnId="{B6B63A15-347C-4168-8AC1-5B2E6E75BCB9}">
      <dgm:prSet/>
      <dgm:spPr/>
      <dgm:t>
        <a:bodyPr/>
        <a:lstStyle/>
        <a:p>
          <a:endParaRPr lang="pt-BR">
            <a:solidFill>
              <a:schemeClr val="tx1"/>
            </a:solidFill>
          </a:endParaRPr>
        </a:p>
      </dgm:t>
    </dgm:pt>
    <dgm:pt modelId="{B2AB2D62-D939-44E1-BBDE-5D18E5FA4956}" type="sibTrans" cxnId="{B6B63A15-347C-4168-8AC1-5B2E6E75BCB9}">
      <dgm:prSet/>
      <dgm:spPr/>
      <dgm:t>
        <a:bodyPr/>
        <a:lstStyle/>
        <a:p>
          <a:endParaRPr lang="pt-BR">
            <a:solidFill>
              <a:schemeClr val="tx1"/>
            </a:solidFill>
          </a:endParaRPr>
        </a:p>
      </dgm:t>
    </dgm:pt>
    <dgm:pt modelId="{301ED231-3FCA-4328-A1B4-E960E5A47175}">
      <dgm:prSet/>
      <dgm:spPr/>
      <dgm:t>
        <a:bodyPr/>
        <a:lstStyle/>
        <a:p>
          <a:r>
            <a:rPr lang="pt-BR" b="0" i="0">
              <a:solidFill>
                <a:schemeClr val="tx1"/>
              </a:solidFill>
            </a:rPr>
            <a:t>VII - Garantia da alta hospitalar responsável e em tempo oportuno.</a:t>
          </a:r>
          <a:endParaRPr lang="pt-BR">
            <a:solidFill>
              <a:schemeClr val="tx1"/>
            </a:solidFill>
          </a:endParaRPr>
        </a:p>
      </dgm:t>
    </dgm:pt>
    <dgm:pt modelId="{3EDE7CE6-B06A-4498-8FCA-03D6CD275545}" type="parTrans" cxnId="{FC27C5F0-FF2B-4A43-8FEE-14A230C9E5FE}">
      <dgm:prSet/>
      <dgm:spPr/>
      <dgm:t>
        <a:bodyPr/>
        <a:lstStyle/>
        <a:p>
          <a:endParaRPr lang="pt-BR">
            <a:solidFill>
              <a:schemeClr val="tx1"/>
            </a:solidFill>
          </a:endParaRPr>
        </a:p>
      </dgm:t>
    </dgm:pt>
    <dgm:pt modelId="{7A065C6C-28E2-401B-B941-614200332235}" type="sibTrans" cxnId="{FC27C5F0-FF2B-4A43-8FEE-14A230C9E5FE}">
      <dgm:prSet/>
      <dgm:spPr/>
      <dgm:t>
        <a:bodyPr/>
        <a:lstStyle/>
        <a:p>
          <a:endParaRPr lang="pt-BR">
            <a:solidFill>
              <a:schemeClr val="tx1"/>
            </a:solidFill>
          </a:endParaRPr>
        </a:p>
      </dgm:t>
    </dgm:pt>
    <dgm:pt modelId="{CB7027DF-CC1A-49F1-843B-E9E2C20F619E}">
      <dgm:prSet/>
      <dgm:spPr/>
      <dgm:t>
        <a:bodyPr/>
        <a:lstStyle/>
        <a:p>
          <a:r>
            <a:rPr lang="pt-BR" b="0" i="0">
              <a:solidFill>
                <a:schemeClr val="tx1"/>
              </a:solidFill>
            </a:rPr>
            <a:t>VIII - eficiência e qualidade na prestação dos cuidados;</a:t>
          </a:r>
          <a:endParaRPr lang="pt-BR">
            <a:solidFill>
              <a:schemeClr val="tx1"/>
            </a:solidFill>
          </a:endParaRPr>
        </a:p>
      </dgm:t>
    </dgm:pt>
    <dgm:pt modelId="{2C522E98-8D8A-4393-95E3-49F6839AC91C}" type="parTrans" cxnId="{7C022B39-AD20-4CFB-B352-A60AC5A77AAD}">
      <dgm:prSet/>
      <dgm:spPr/>
      <dgm:t>
        <a:bodyPr/>
        <a:lstStyle/>
        <a:p>
          <a:endParaRPr lang="pt-BR">
            <a:solidFill>
              <a:schemeClr val="tx1"/>
            </a:solidFill>
          </a:endParaRPr>
        </a:p>
      </dgm:t>
    </dgm:pt>
    <dgm:pt modelId="{D9D8CF19-9DE5-4074-925A-248E6A71F32D}" type="sibTrans" cxnId="{7C022B39-AD20-4CFB-B352-A60AC5A77AAD}">
      <dgm:prSet/>
      <dgm:spPr/>
      <dgm:t>
        <a:bodyPr/>
        <a:lstStyle/>
        <a:p>
          <a:endParaRPr lang="pt-BR">
            <a:solidFill>
              <a:schemeClr val="tx1"/>
            </a:solidFill>
          </a:endParaRPr>
        </a:p>
      </dgm:t>
    </dgm:pt>
    <dgm:pt modelId="{0A098D8D-41E3-4108-98A0-8B4D9DB073F7}" type="pres">
      <dgm:prSet presAssocID="{7B2C563B-C4F1-44AD-8E3B-AAEE2ABCABE2}" presName="diagram" presStyleCnt="0">
        <dgm:presLayoutVars>
          <dgm:dir/>
          <dgm:resizeHandles val="exact"/>
        </dgm:presLayoutVars>
      </dgm:prSet>
      <dgm:spPr/>
    </dgm:pt>
    <dgm:pt modelId="{D8BA9CFD-CEC5-48C8-979D-D994A8D3AD80}" type="pres">
      <dgm:prSet presAssocID="{4B2DF08C-B4D0-4E0D-B9F2-5B72E056C991}" presName="node" presStyleLbl="node1" presStyleIdx="0" presStyleCnt="4">
        <dgm:presLayoutVars>
          <dgm:bulletEnabled val="1"/>
        </dgm:presLayoutVars>
      </dgm:prSet>
      <dgm:spPr/>
    </dgm:pt>
    <dgm:pt modelId="{9598E705-D616-4844-9892-F8DD601936B7}" type="pres">
      <dgm:prSet presAssocID="{24D64F46-739C-4053-8D19-A546A1A058D2}" presName="sibTrans" presStyleCnt="0"/>
      <dgm:spPr/>
    </dgm:pt>
    <dgm:pt modelId="{55763819-1D3E-4B73-A995-E035698BF9EF}" type="pres">
      <dgm:prSet presAssocID="{3F9DC6D7-4554-4F2C-A2A1-23A3DA04A5AF}" presName="node" presStyleLbl="node1" presStyleIdx="1" presStyleCnt="4">
        <dgm:presLayoutVars>
          <dgm:bulletEnabled val="1"/>
        </dgm:presLayoutVars>
      </dgm:prSet>
      <dgm:spPr/>
    </dgm:pt>
    <dgm:pt modelId="{DBA3852A-D0B5-48C5-8CB6-20BCCBCD9A9A}" type="pres">
      <dgm:prSet presAssocID="{B2AB2D62-D939-44E1-BBDE-5D18E5FA4956}" presName="sibTrans" presStyleCnt="0"/>
      <dgm:spPr/>
    </dgm:pt>
    <dgm:pt modelId="{3C8CF2D9-796C-4B59-A526-C848F203E6AC}" type="pres">
      <dgm:prSet presAssocID="{301ED231-3FCA-4328-A1B4-E960E5A47175}" presName="node" presStyleLbl="node1" presStyleIdx="2" presStyleCnt="4">
        <dgm:presLayoutVars>
          <dgm:bulletEnabled val="1"/>
        </dgm:presLayoutVars>
      </dgm:prSet>
      <dgm:spPr/>
    </dgm:pt>
    <dgm:pt modelId="{B8816876-8F7F-4520-94F2-A6BCD76562E6}" type="pres">
      <dgm:prSet presAssocID="{7A065C6C-28E2-401B-B941-614200332235}" presName="sibTrans" presStyleCnt="0"/>
      <dgm:spPr/>
    </dgm:pt>
    <dgm:pt modelId="{FCA1EC8B-A956-4942-A302-2CD84B4CF3D6}" type="pres">
      <dgm:prSet presAssocID="{CB7027DF-CC1A-49F1-843B-E9E2C20F619E}" presName="node" presStyleLbl="node1" presStyleIdx="3" presStyleCnt="4">
        <dgm:presLayoutVars>
          <dgm:bulletEnabled val="1"/>
        </dgm:presLayoutVars>
      </dgm:prSet>
      <dgm:spPr/>
    </dgm:pt>
  </dgm:ptLst>
  <dgm:cxnLst>
    <dgm:cxn modelId="{1453C105-A844-47E7-9423-AE59B9DBE54E}" type="presOf" srcId="{CB7027DF-CC1A-49F1-843B-E9E2C20F619E}" destId="{FCA1EC8B-A956-4942-A302-2CD84B4CF3D6}" srcOrd="0" destOrd="0" presId="urn:microsoft.com/office/officeart/2005/8/layout/default"/>
    <dgm:cxn modelId="{B6B63A15-347C-4168-8AC1-5B2E6E75BCB9}" srcId="{7B2C563B-C4F1-44AD-8E3B-AAEE2ABCABE2}" destId="{3F9DC6D7-4554-4F2C-A2A1-23A3DA04A5AF}" srcOrd="1" destOrd="0" parTransId="{C165758A-1BA4-40CE-94A1-8A34EFF03FB5}" sibTransId="{B2AB2D62-D939-44E1-BBDE-5D18E5FA4956}"/>
    <dgm:cxn modelId="{7C022B39-AD20-4CFB-B352-A60AC5A77AAD}" srcId="{7B2C563B-C4F1-44AD-8E3B-AAEE2ABCABE2}" destId="{CB7027DF-CC1A-49F1-843B-E9E2C20F619E}" srcOrd="3" destOrd="0" parTransId="{2C522E98-8D8A-4393-95E3-49F6839AC91C}" sibTransId="{D9D8CF19-9DE5-4074-925A-248E6A71F32D}"/>
    <dgm:cxn modelId="{9EB55475-5223-43D7-B5F6-8402CA309402}" type="presOf" srcId="{301ED231-3FCA-4328-A1B4-E960E5A47175}" destId="{3C8CF2D9-796C-4B59-A526-C848F203E6AC}" srcOrd="0" destOrd="0" presId="urn:microsoft.com/office/officeart/2005/8/layout/default"/>
    <dgm:cxn modelId="{75A34A7A-A81A-4F6C-A9DB-090AFB93E0A6}" type="presOf" srcId="{3F9DC6D7-4554-4F2C-A2A1-23A3DA04A5AF}" destId="{55763819-1D3E-4B73-A995-E035698BF9EF}" srcOrd="0" destOrd="0" presId="urn:microsoft.com/office/officeart/2005/8/layout/default"/>
    <dgm:cxn modelId="{7466B396-167A-4A0C-A523-9E932697F86F}" srcId="{7B2C563B-C4F1-44AD-8E3B-AAEE2ABCABE2}" destId="{4B2DF08C-B4D0-4E0D-B9F2-5B72E056C991}" srcOrd="0" destOrd="0" parTransId="{9F92F9E9-BB3E-467E-BA7E-52B6F662F1AC}" sibTransId="{24D64F46-739C-4053-8D19-A546A1A058D2}"/>
    <dgm:cxn modelId="{8DC308A1-4C90-4203-B1FF-90A8CE5D6370}" type="presOf" srcId="{4B2DF08C-B4D0-4E0D-B9F2-5B72E056C991}" destId="{D8BA9CFD-CEC5-48C8-979D-D994A8D3AD80}" srcOrd="0" destOrd="0" presId="urn:microsoft.com/office/officeart/2005/8/layout/default"/>
    <dgm:cxn modelId="{C6234CDC-4468-4609-AAA1-36107AFE01FB}" type="presOf" srcId="{7B2C563B-C4F1-44AD-8E3B-AAEE2ABCABE2}" destId="{0A098D8D-41E3-4108-98A0-8B4D9DB073F7}" srcOrd="0" destOrd="0" presId="urn:microsoft.com/office/officeart/2005/8/layout/default"/>
    <dgm:cxn modelId="{FC27C5F0-FF2B-4A43-8FEE-14A230C9E5FE}" srcId="{7B2C563B-C4F1-44AD-8E3B-AAEE2ABCABE2}" destId="{301ED231-3FCA-4328-A1B4-E960E5A47175}" srcOrd="2" destOrd="0" parTransId="{3EDE7CE6-B06A-4498-8FCA-03D6CD275545}" sibTransId="{7A065C6C-28E2-401B-B941-614200332235}"/>
    <dgm:cxn modelId="{F273E483-A8F0-41C2-A282-B05FF79C4D13}" type="presParOf" srcId="{0A098D8D-41E3-4108-98A0-8B4D9DB073F7}" destId="{D8BA9CFD-CEC5-48C8-979D-D994A8D3AD80}" srcOrd="0" destOrd="0" presId="urn:microsoft.com/office/officeart/2005/8/layout/default"/>
    <dgm:cxn modelId="{E16A1782-1D4A-4EC8-82EB-560D994ADA6C}" type="presParOf" srcId="{0A098D8D-41E3-4108-98A0-8B4D9DB073F7}" destId="{9598E705-D616-4844-9892-F8DD601936B7}" srcOrd="1" destOrd="0" presId="urn:microsoft.com/office/officeart/2005/8/layout/default"/>
    <dgm:cxn modelId="{1894D754-8156-4083-8717-E3CF5BCC5F87}" type="presParOf" srcId="{0A098D8D-41E3-4108-98A0-8B4D9DB073F7}" destId="{55763819-1D3E-4B73-A995-E035698BF9EF}" srcOrd="2" destOrd="0" presId="urn:microsoft.com/office/officeart/2005/8/layout/default"/>
    <dgm:cxn modelId="{4ED06DBE-9D6C-44EE-94DE-F7F157AB262C}" type="presParOf" srcId="{0A098D8D-41E3-4108-98A0-8B4D9DB073F7}" destId="{DBA3852A-D0B5-48C5-8CB6-20BCCBCD9A9A}" srcOrd="3" destOrd="0" presId="urn:microsoft.com/office/officeart/2005/8/layout/default"/>
    <dgm:cxn modelId="{ED5824A7-976E-428E-BB02-118DC4E2D9A5}" type="presParOf" srcId="{0A098D8D-41E3-4108-98A0-8B4D9DB073F7}" destId="{3C8CF2D9-796C-4B59-A526-C848F203E6AC}" srcOrd="4" destOrd="0" presId="urn:microsoft.com/office/officeart/2005/8/layout/default"/>
    <dgm:cxn modelId="{0F25AE10-FC9D-42BF-A5D7-CC88D8A3602B}" type="presParOf" srcId="{0A098D8D-41E3-4108-98A0-8B4D9DB073F7}" destId="{B8816876-8F7F-4520-94F2-A6BCD76562E6}" srcOrd="5" destOrd="0" presId="urn:microsoft.com/office/officeart/2005/8/layout/default"/>
    <dgm:cxn modelId="{7F11EC59-B078-48A7-826B-F4DD4BE8DC18}" type="presParOf" srcId="{0A098D8D-41E3-4108-98A0-8B4D9DB073F7}" destId="{FCA1EC8B-A956-4942-A302-2CD84B4CF3D6}"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2940B89-1317-4471-9EC6-D1758397A849}" type="doc">
      <dgm:prSet loTypeId="urn:microsoft.com/office/officeart/2005/8/layout/default" loCatId="list" qsTypeId="urn:microsoft.com/office/officeart/2005/8/quickstyle/3d1" qsCatId="3D" csTypeId="urn:microsoft.com/office/officeart/2005/8/colors/colorful1" csCatId="colorful"/>
      <dgm:spPr/>
      <dgm:t>
        <a:bodyPr/>
        <a:lstStyle/>
        <a:p>
          <a:endParaRPr lang="pt-BR"/>
        </a:p>
      </dgm:t>
    </dgm:pt>
    <dgm:pt modelId="{25C83194-266A-46B3-9ABC-C0582947CBAA}">
      <dgm:prSet/>
      <dgm:spPr/>
      <dgm:t>
        <a:bodyPr/>
        <a:lstStyle/>
        <a:p>
          <a:r>
            <a:rPr lang="pt-BR" b="0" i="0">
              <a:solidFill>
                <a:schemeClr val="tx1"/>
              </a:solidFill>
            </a:rPr>
            <a:t>IX - corresponsabilização da família no cuidado;</a:t>
          </a:r>
          <a:endParaRPr lang="pt-BR">
            <a:solidFill>
              <a:schemeClr val="tx1"/>
            </a:solidFill>
          </a:endParaRPr>
        </a:p>
      </dgm:t>
    </dgm:pt>
    <dgm:pt modelId="{2CA2E13C-7F4E-413D-B879-29FA392AC64C}" type="parTrans" cxnId="{7078E45E-20E4-443C-8E4F-833A2C7F41F9}">
      <dgm:prSet/>
      <dgm:spPr/>
      <dgm:t>
        <a:bodyPr/>
        <a:lstStyle/>
        <a:p>
          <a:endParaRPr lang="pt-BR">
            <a:solidFill>
              <a:schemeClr val="tx1"/>
            </a:solidFill>
          </a:endParaRPr>
        </a:p>
      </dgm:t>
    </dgm:pt>
    <dgm:pt modelId="{FEF3C6E0-C9CD-43D2-97D3-DFB512C78241}" type="sibTrans" cxnId="{7078E45E-20E4-443C-8E4F-833A2C7F41F9}">
      <dgm:prSet/>
      <dgm:spPr/>
      <dgm:t>
        <a:bodyPr/>
        <a:lstStyle/>
        <a:p>
          <a:endParaRPr lang="pt-BR">
            <a:solidFill>
              <a:schemeClr val="tx1"/>
            </a:solidFill>
          </a:endParaRPr>
        </a:p>
      </dgm:t>
    </dgm:pt>
    <dgm:pt modelId="{61AB9969-0A2B-49B2-9FF1-21E7FD3FB9A9}">
      <dgm:prSet/>
      <dgm:spPr/>
      <dgm:t>
        <a:bodyPr/>
        <a:lstStyle/>
        <a:p>
          <a:r>
            <a:rPr lang="pt-BR" b="0" i="0">
              <a:solidFill>
                <a:schemeClr val="tx1"/>
              </a:solidFill>
            </a:rPr>
            <a:t>X - Intersetorialidade; e</a:t>
          </a:r>
          <a:endParaRPr lang="pt-BR">
            <a:solidFill>
              <a:schemeClr val="tx1"/>
            </a:solidFill>
          </a:endParaRPr>
        </a:p>
      </dgm:t>
    </dgm:pt>
    <dgm:pt modelId="{DF922E58-0998-4225-ABAE-61CDD018FD07}" type="parTrans" cxnId="{28D59111-FEDB-4CA1-B399-6E2F33F7D37E}">
      <dgm:prSet/>
      <dgm:spPr/>
      <dgm:t>
        <a:bodyPr/>
        <a:lstStyle/>
        <a:p>
          <a:endParaRPr lang="pt-BR">
            <a:solidFill>
              <a:schemeClr val="tx1"/>
            </a:solidFill>
          </a:endParaRPr>
        </a:p>
      </dgm:t>
    </dgm:pt>
    <dgm:pt modelId="{8A58A3EB-5E10-41CF-9CB2-D076A202A1BC}" type="sibTrans" cxnId="{28D59111-FEDB-4CA1-B399-6E2F33F7D37E}">
      <dgm:prSet/>
      <dgm:spPr/>
      <dgm:t>
        <a:bodyPr/>
        <a:lstStyle/>
        <a:p>
          <a:endParaRPr lang="pt-BR">
            <a:solidFill>
              <a:schemeClr val="tx1"/>
            </a:solidFill>
          </a:endParaRPr>
        </a:p>
      </dgm:t>
    </dgm:pt>
    <dgm:pt modelId="{2AE26948-8FBC-42AA-8E1B-190BF50FE334}">
      <dgm:prSet/>
      <dgm:spPr/>
      <dgm:t>
        <a:bodyPr/>
        <a:lstStyle/>
        <a:p>
          <a:r>
            <a:rPr lang="pt-BR" b="0" i="0">
              <a:solidFill>
                <a:schemeClr val="tx1"/>
              </a:solidFill>
            </a:rPr>
            <a:t>XI - Acessibilidade</a:t>
          </a:r>
          <a:endParaRPr lang="pt-BR">
            <a:solidFill>
              <a:schemeClr val="tx1"/>
            </a:solidFill>
          </a:endParaRPr>
        </a:p>
      </dgm:t>
    </dgm:pt>
    <dgm:pt modelId="{4F78D94E-30D6-4BF9-A60A-E117255D084C}" type="parTrans" cxnId="{12DCC785-BD85-40A4-A3B7-91DBE321B176}">
      <dgm:prSet/>
      <dgm:spPr/>
      <dgm:t>
        <a:bodyPr/>
        <a:lstStyle/>
        <a:p>
          <a:endParaRPr lang="pt-BR">
            <a:solidFill>
              <a:schemeClr val="tx1"/>
            </a:solidFill>
          </a:endParaRPr>
        </a:p>
      </dgm:t>
    </dgm:pt>
    <dgm:pt modelId="{D149DC1D-BEF9-4DAF-A631-04194E2669F1}" type="sibTrans" cxnId="{12DCC785-BD85-40A4-A3B7-91DBE321B176}">
      <dgm:prSet/>
      <dgm:spPr/>
      <dgm:t>
        <a:bodyPr/>
        <a:lstStyle/>
        <a:p>
          <a:endParaRPr lang="pt-BR">
            <a:solidFill>
              <a:schemeClr val="tx1"/>
            </a:solidFill>
          </a:endParaRPr>
        </a:p>
      </dgm:t>
    </dgm:pt>
    <dgm:pt modelId="{6C629A6F-3AF1-4882-B44D-CD88FF211DCC}" type="pres">
      <dgm:prSet presAssocID="{B2940B89-1317-4471-9EC6-D1758397A849}" presName="diagram" presStyleCnt="0">
        <dgm:presLayoutVars>
          <dgm:dir/>
          <dgm:resizeHandles val="exact"/>
        </dgm:presLayoutVars>
      </dgm:prSet>
      <dgm:spPr/>
    </dgm:pt>
    <dgm:pt modelId="{455F4F2D-D0F8-4182-B871-C95C2D09D263}" type="pres">
      <dgm:prSet presAssocID="{25C83194-266A-46B3-9ABC-C0582947CBAA}" presName="node" presStyleLbl="node1" presStyleIdx="0" presStyleCnt="3">
        <dgm:presLayoutVars>
          <dgm:bulletEnabled val="1"/>
        </dgm:presLayoutVars>
      </dgm:prSet>
      <dgm:spPr/>
    </dgm:pt>
    <dgm:pt modelId="{2AFDE505-3364-405F-95DA-4054A8783187}" type="pres">
      <dgm:prSet presAssocID="{FEF3C6E0-C9CD-43D2-97D3-DFB512C78241}" presName="sibTrans" presStyleCnt="0"/>
      <dgm:spPr/>
    </dgm:pt>
    <dgm:pt modelId="{8D8EF213-17B5-4269-BCAF-ACFD8FE0E960}" type="pres">
      <dgm:prSet presAssocID="{61AB9969-0A2B-49B2-9FF1-21E7FD3FB9A9}" presName="node" presStyleLbl="node1" presStyleIdx="1" presStyleCnt="3">
        <dgm:presLayoutVars>
          <dgm:bulletEnabled val="1"/>
        </dgm:presLayoutVars>
      </dgm:prSet>
      <dgm:spPr/>
    </dgm:pt>
    <dgm:pt modelId="{E8859D46-D981-4D35-83F7-A609BAAEB5DB}" type="pres">
      <dgm:prSet presAssocID="{8A58A3EB-5E10-41CF-9CB2-D076A202A1BC}" presName="sibTrans" presStyleCnt="0"/>
      <dgm:spPr/>
    </dgm:pt>
    <dgm:pt modelId="{39524F5B-6125-4F98-BC67-D4DCBC0B7C6C}" type="pres">
      <dgm:prSet presAssocID="{2AE26948-8FBC-42AA-8E1B-190BF50FE334}" presName="node" presStyleLbl="node1" presStyleIdx="2" presStyleCnt="3">
        <dgm:presLayoutVars>
          <dgm:bulletEnabled val="1"/>
        </dgm:presLayoutVars>
      </dgm:prSet>
      <dgm:spPr/>
    </dgm:pt>
  </dgm:ptLst>
  <dgm:cxnLst>
    <dgm:cxn modelId="{28D59111-FEDB-4CA1-B399-6E2F33F7D37E}" srcId="{B2940B89-1317-4471-9EC6-D1758397A849}" destId="{61AB9969-0A2B-49B2-9FF1-21E7FD3FB9A9}" srcOrd="1" destOrd="0" parTransId="{DF922E58-0998-4225-ABAE-61CDD018FD07}" sibTransId="{8A58A3EB-5E10-41CF-9CB2-D076A202A1BC}"/>
    <dgm:cxn modelId="{7078E45E-20E4-443C-8E4F-833A2C7F41F9}" srcId="{B2940B89-1317-4471-9EC6-D1758397A849}" destId="{25C83194-266A-46B3-9ABC-C0582947CBAA}" srcOrd="0" destOrd="0" parTransId="{2CA2E13C-7F4E-413D-B879-29FA392AC64C}" sibTransId="{FEF3C6E0-C9CD-43D2-97D3-DFB512C78241}"/>
    <dgm:cxn modelId="{589EF563-89A3-4F14-8F52-ACBD02B43422}" type="presOf" srcId="{B2940B89-1317-4471-9EC6-D1758397A849}" destId="{6C629A6F-3AF1-4882-B44D-CD88FF211DCC}" srcOrd="0" destOrd="0" presId="urn:microsoft.com/office/officeart/2005/8/layout/default"/>
    <dgm:cxn modelId="{12DCC785-BD85-40A4-A3B7-91DBE321B176}" srcId="{B2940B89-1317-4471-9EC6-D1758397A849}" destId="{2AE26948-8FBC-42AA-8E1B-190BF50FE334}" srcOrd="2" destOrd="0" parTransId="{4F78D94E-30D6-4BF9-A60A-E117255D084C}" sibTransId="{D149DC1D-BEF9-4DAF-A631-04194E2669F1}"/>
    <dgm:cxn modelId="{78E378AE-67F5-440B-B0DE-48634CA4751C}" type="presOf" srcId="{25C83194-266A-46B3-9ABC-C0582947CBAA}" destId="{455F4F2D-D0F8-4182-B871-C95C2D09D263}" srcOrd="0" destOrd="0" presId="urn:microsoft.com/office/officeart/2005/8/layout/default"/>
    <dgm:cxn modelId="{B53CA1D1-F23C-4FF1-BED3-A333139646B6}" type="presOf" srcId="{61AB9969-0A2B-49B2-9FF1-21E7FD3FB9A9}" destId="{8D8EF213-17B5-4269-BCAF-ACFD8FE0E960}" srcOrd="0" destOrd="0" presId="urn:microsoft.com/office/officeart/2005/8/layout/default"/>
    <dgm:cxn modelId="{D6A030D9-2CBE-4BFA-990D-23922B3BA64C}" type="presOf" srcId="{2AE26948-8FBC-42AA-8E1B-190BF50FE334}" destId="{39524F5B-6125-4F98-BC67-D4DCBC0B7C6C}" srcOrd="0" destOrd="0" presId="urn:microsoft.com/office/officeart/2005/8/layout/default"/>
    <dgm:cxn modelId="{D28E24D9-1AD1-4A1B-9FDC-35D1120C7AF9}" type="presParOf" srcId="{6C629A6F-3AF1-4882-B44D-CD88FF211DCC}" destId="{455F4F2D-D0F8-4182-B871-C95C2D09D263}" srcOrd="0" destOrd="0" presId="urn:microsoft.com/office/officeart/2005/8/layout/default"/>
    <dgm:cxn modelId="{1DA1DCB4-BBD0-46E5-8F09-4F56B38F18EB}" type="presParOf" srcId="{6C629A6F-3AF1-4882-B44D-CD88FF211DCC}" destId="{2AFDE505-3364-405F-95DA-4054A8783187}" srcOrd="1" destOrd="0" presId="urn:microsoft.com/office/officeart/2005/8/layout/default"/>
    <dgm:cxn modelId="{C926D476-D898-4923-83B8-4FBEF4B42A7B}" type="presParOf" srcId="{6C629A6F-3AF1-4882-B44D-CD88FF211DCC}" destId="{8D8EF213-17B5-4269-BCAF-ACFD8FE0E960}" srcOrd="2" destOrd="0" presId="urn:microsoft.com/office/officeart/2005/8/layout/default"/>
    <dgm:cxn modelId="{4F59BACB-1D4D-400C-831B-AD63967F18E8}" type="presParOf" srcId="{6C629A6F-3AF1-4882-B44D-CD88FF211DCC}" destId="{E8859D46-D981-4D35-83F7-A609BAAEB5DB}" srcOrd="3" destOrd="0" presId="urn:microsoft.com/office/officeart/2005/8/layout/default"/>
    <dgm:cxn modelId="{2EE0A0CE-06F4-4B8F-B45F-3F6390812423}" type="presParOf" srcId="{6C629A6F-3AF1-4882-B44D-CD88FF211DCC}" destId="{39524F5B-6125-4F98-BC67-D4DCBC0B7C6C}"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3617D35-FE7D-446C-83F8-2F5153D9C72B}" type="doc">
      <dgm:prSet loTypeId="urn:microsoft.com/office/officeart/2018/2/layout/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4BA19FC0-4967-44AC-ACA5-D68E11F20EC7}">
      <dgm:prSet/>
      <dgm:spPr/>
      <dgm:t>
        <a:bodyPr/>
        <a:lstStyle/>
        <a:p>
          <a:pPr>
            <a:defRPr b="1"/>
          </a:pPr>
          <a:r>
            <a:rPr lang="pt-BR" b="0" i="0" baseline="0"/>
            <a:t>O cálculo para estabelecer a necessidade de leitos de Cuidados Prolongados será feito de forma regional, de acordo com os seguintes parâmetros: </a:t>
          </a:r>
          <a:endParaRPr lang="en-US"/>
        </a:p>
      </dgm:t>
    </dgm:pt>
    <dgm:pt modelId="{34CF1D0F-7544-44B7-8614-950B692D19F5}" type="parTrans" cxnId="{AE2EAFF8-9376-4595-B6DE-CE26CE8C4785}">
      <dgm:prSet/>
      <dgm:spPr/>
      <dgm:t>
        <a:bodyPr/>
        <a:lstStyle/>
        <a:p>
          <a:endParaRPr lang="en-US"/>
        </a:p>
      </dgm:t>
    </dgm:pt>
    <dgm:pt modelId="{189FD205-A9C3-4E63-B77C-3E8F53A02927}" type="sibTrans" cxnId="{AE2EAFF8-9376-4595-B6DE-CE26CE8C4785}">
      <dgm:prSet/>
      <dgm:spPr/>
      <dgm:t>
        <a:bodyPr/>
        <a:lstStyle/>
        <a:p>
          <a:endParaRPr lang="en-US"/>
        </a:p>
      </dgm:t>
    </dgm:pt>
    <dgm:pt modelId="{FD3D047E-ED8E-4C64-88F4-15E700A41C06}">
      <dgm:prSet/>
      <dgm:spPr/>
      <dgm:t>
        <a:bodyPr/>
        <a:lstStyle/>
        <a:p>
          <a:pPr>
            <a:defRPr b="1"/>
          </a:pPr>
          <a:r>
            <a:rPr lang="pt-BR" b="0" i="0" baseline="0"/>
            <a:t>I - a necessidade de leitos hospitalares gerais é de 2,5 leitos gerais para cada 1.000 habitantes; e</a:t>
          </a:r>
          <a:endParaRPr lang="en-US"/>
        </a:p>
      </dgm:t>
    </dgm:pt>
    <dgm:pt modelId="{DA806832-CFE1-4ED6-830D-4338F2AAB2EE}" type="parTrans" cxnId="{0CBBB742-54FE-4DEC-B99E-7C83C626B86F}">
      <dgm:prSet/>
      <dgm:spPr/>
      <dgm:t>
        <a:bodyPr/>
        <a:lstStyle/>
        <a:p>
          <a:endParaRPr lang="en-US"/>
        </a:p>
      </dgm:t>
    </dgm:pt>
    <dgm:pt modelId="{EC19F30A-0A16-4C3C-A2D6-8F7203BEEBD3}" type="sibTrans" cxnId="{0CBBB742-54FE-4DEC-B99E-7C83C626B86F}">
      <dgm:prSet/>
      <dgm:spPr/>
      <dgm:t>
        <a:bodyPr/>
        <a:lstStyle/>
        <a:p>
          <a:endParaRPr lang="en-US"/>
        </a:p>
      </dgm:t>
    </dgm:pt>
    <dgm:pt modelId="{72B61D80-E609-47F6-9DC7-427E0AFA1168}">
      <dgm:prSet/>
      <dgm:spPr/>
      <dgm:t>
        <a:bodyPr/>
        <a:lstStyle/>
        <a:p>
          <a:pPr>
            <a:defRPr b="1"/>
          </a:pPr>
          <a:r>
            <a:rPr lang="pt-BR" b="0" i="0" baseline="0"/>
            <a:t>II - os leitos de Cuidados Prolongados corresponderão a 5,62% da necessidade total de leitos hospitalares gerais, percentual que deverá ser distribuído da seguinte forma:</a:t>
          </a:r>
          <a:endParaRPr lang="en-US"/>
        </a:p>
      </dgm:t>
    </dgm:pt>
    <dgm:pt modelId="{BC64795C-3D7C-4914-A63C-85F8F73FFCCE}" type="parTrans" cxnId="{3B346525-9100-4A59-BD9C-5AFE9CAD6E8B}">
      <dgm:prSet/>
      <dgm:spPr/>
      <dgm:t>
        <a:bodyPr/>
        <a:lstStyle/>
        <a:p>
          <a:endParaRPr lang="en-US"/>
        </a:p>
      </dgm:t>
    </dgm:pt>
    <dgm:pt modelId="{49069A90-4E86-4B79-948F-E57BDF49231A}" type="sibTrans" cxnId="{3B346525-9100-4A59-BD9C-5AFE9CAD6E8B}">
      <dgm:prSet/>
      <dgm:spPr/>
      <dgm:t>
        <a:bodyPr/>
        <a:lstStyle/>
        <a:p>
          <a:endParaRPr lang="en-US"/>
        </a:p>
      </dgm:t>
    </dgm:pt>
    <dgm:pt modelId="{69A1DD55-FA52-4818-8D04-1C2203DC99D9}">
      <dgm:prSet/>
      <dgm:spPr/>
      <dgm:t>
        <a:bodyPr/>
        <a:lstStyle/>
        <a:p>
          <a:r>
            <a:rPr lang="pt-BR" b="0" i="0" baseline="0"/>
            <a:t>a) 60% (sessenta por cento) para internações 	em UCP e HCP; e</a:t>
          </a:r>
          <a:endParaRPr lang="en-US"/>
        </a:p>
      </dgm:t>
    </dgm:pt>
    <dgm:pt modelId="{DC4F5839-A492-4716-BB3E-8ECD9F9589CD}" type="parTrans" cxnId="{2B8582D5-97F6-4311-B536-B1DDB547EEDD}">
      <dgm:prSet/>
      <dgm:spPr/>
      <dgm:t>
        <a:bodyPr/>
        <a:lstStyle/>
        <a:p>
          <a:endParaRPr lang="en-US"/>
        </a:p>
      </dgm:t>
    </dgm:pt>
    <dgm:pt modelId="{416FEACB-C358-4AF8-9E6F-3F74FB199552}" type="sibTrans" cxnId="{2B8582D5-97F6-4311-B536-B1DDB547EEDD}">
      <dgm:prSet/>
      <dgm:spPr/>
      <dgm:t>
        <a:bodyPr/>
        <a:lstStyle/>
        <a:p>
          <a:endParaRPr lang="en-US"/>
        </a:p>
      </dgm:t>
    </dgm:pt>
    <dgm:pt modelId="{30C56590-7F68-4546-B6D5-D65B658692AA}">
      <dgm:prSet/>
      <dgm:spPr/>
      <dgm:t>
        <a:bodyPr/>
        <a:lstStyle/>
        <a:p>
          <a:r>
            <a:rPr lang="pt-BR" b="0" i="0" baseline="0"/>
            <a:t>b) 40% (quarenta por cento) para cuidados em 	Atenção Domiciliar.</a:t>
          </a:r>
          <a:endParaRPr lang="en-US"/>
        </a:p>
      </dgm:t>
    </dgm:pt>
    <dgm:pt modelId="{BB8849E6-ECE4-4373-B525-8A6B77E2AD02}" type="parTrans" cxnId="{87741BF8-7BA0-42A6-8ECF-D0F641C3F896}">
      <dgm:prSet/>
      <dgm:spPr/>
      <dgm:t>
        <a:bodyPr/>
        <a:lstStyle/>
        <a:p>
          <a:endParaRPr lang="en-US"/>
        </a:p>
      </dgm:t>
    </dgm:pt>
    <dgm:pt modelId="{FA44C7ED-E87F-4536-B73C-20D8B958E3E9}" type="sibTrans" cxnId="{87741BF8-7BA0-42A6-8ECF-D0F641C3F896}">
      <dgm:prSet/>
      <dgm:spPr/>
      <dgm:t>
        <a:bodyPr/>
        <a:lstStyle/>
        <a:p>
          <a:endParaRPr lang="en-US"/>
        </a:p>
      </dgm:t>
    </dgm:pt>
    <dgm:pt modelId="{061A9B51-827A-4FC3-82D3-8B41C67758EB}" type="pres">
      <dgm:prSet presAssocID="{93617D35-FE7D-446C-83F8-2F5153D9C72B}" presName="root" presStyleCnt="0">
        <dgm:presLayoutVars>
          <dgm:dir/>
          <dgm:resizeHandles val="exact"/>
        </dgm:presLayoutVars>
      </dgm:prSet>
      <dgm:spPr/>
    </dgm:pt>
    <dgm:pt modelId="{DA3A3B18-CC70-4890-8883-5321E51DD6D4}" type="pres">
      <dgm:prSet presAssocID="{4BA19FC0-4967-44AC-ACA5-D68E11F20EC7}" presName="compNode" presStyleCnt="0"/>
      <dgm:spPr/>
    </dgm:pt>
    <dgm:pt modelId="{8359CF44-2141-4BDD-A3A3-2BC3102B1561}" type="pres">
      <dgm:prSet presAssocID="{4BA19FC0-4967-44AC-ACA5-D68E11F20EC7}"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alculadora"/>
        </a:ext>
      </dgm:extLst>
    </dgm:pt>
    <dgm:pt modelId="{2DBE5655-5A4C-4076-B381-D8C7F47657C3}" type="pres">
      <dgm:prSet presAssocID="{4BA19FC0-4967-44AC-ACA5-D68E11F20EC7}" presName="iconSpace" presStyleCnt="0"/>
      <dgm:spPr/>
    </dgm:pt>
    <dgm:pt modelId="{6066515A-73C6-4293-A0CB-D39EDD40E3BF}" type="pres">
      <dgm:prSet presAssocID="{4BA19FC0-4967-44AC-ACA5-D68E11F20EC7}" presName="parTx" presStyleLbl="revTx" presStyleIdx="0" presStyleCnt="6">
        <dgm:presLayoutVars>
          <dgm:chMax val="0"/>
          <dgm:chPref val="0"/>
        </dgm:presLayoutVars>
      </dgm:prSet>
      <dgm:spPr/>
    </dgm:pt>
    <dgm:pt modelId="{DCAFA189-DAC2-4F9E-AA62-1D10598B7043}" type="pres">
      <dgm:prSet presAssocID="{4BA19FC0-4967-44AC-ACA5-D68E11F20EC7}" presName="txSpace" presStyleCnt="0"/>
      <dgm:spPr/>
    </dgm:pt>
    <dgm:pt modelId="{D60344B6-8762-43C1-AA9A-984D6FEDE7F7}" type="pres">
      <dgm:prSet presAssocID="{4BA19FC0-4967-44AC-ACA5-D68E11F20EC7}" presName="desTx" presStyleLbl="revTx" presStyleIdx="1" presStyleCnt="6">
        <dgm:presLayoutVars/>
      </dgm:prSet>
      <dgm:spPr/>
    </dgm:pt>
    <dgm:pt modelId="{F427B3F7-E136-47B7-A3B8-1F2E93822F29}" type="pres">
      <dgm:prSet presAssocID="{189FD205-A9C3-4E63-B77C-3E8F53A02927}" presName="sibTrans" presStyleCnt="0"/>
      <dgm:spPr/>
    </dgm:pt>
    <dgm:pt modelId="{7F1331F4-A8F6-4CBF-99F4-62A855B3D95A}" type="pres">
      <dgm:prSet presAssocID="{FD3D047E-ED8E-4C64-88F4-15E700A41C06}" presName="compNode" presStyleCnt="0"/>
      <dgm:spPr/>
    </dgm:pt>
    <dgm:pt modelId="{7BF26B69-9A1D-4B8B-B4D5-35818DDD258B}" type="pres">
      <dgm:prSet presAssocID="{FD3D047E-ED8E-4C64-88F4-15E700A41C06}"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ospital"/>
        </a:ext>
      </dgm:extLst>
    </dgm:pt>
    <dgm:pt modelId="{8BCD15F6-69D3-4203-9795-5B0226FBE0E3}" type="pres">
      <dgm:prSet presAssocID="{FD3D047E-ED8E-4C64-88F4-15E700A41C06}" presName="iconSpace" presStyleCnt="0"/>
      <dgm:spPr/>
    </dgm:pt>
    <dgm:pt modelId="{3EA235A5-27A4-4680-8D9B-E9B09770D5D1}" type="pres">
      <dgm:prSet presAssocID="{FD3D047E-ED8E-4C64-88F4-15E700A41C06}" presName="parTx" presStyleLbl="revTx" presStyleIdx="2" presStyleCnt="6">
        <dgm:presLayoutVars>
          <dgm:chMax val="0"/>
          <dgm:chPref val="0"/>
        </dgm:presLayoutVars>
      </dgm:prSet>
      <dgm:spPr/>
    </dgm:pt>
    <dgm:pt modelId="{E853E980-C8E9-4535-A251-28B00EA38B90}" type="pres">
      <dgm:prSet presAssocID="{FD3D047E-ED8E-4C64-88F4-15E700A41C06}" presName="txSpace" presStyleCnt="0"/>
      <dgm:spPr/>
    </dgm:pt>
    <dgm:pt modelId="{3AD06965-34FB-46C6-8126-BB97BD8C7DDF}" type="pres">
      <dgm:prSet presAssocID="{FD3D047E-ED8E-4C64-88F4-15E700A41C06}" presName="desTx" presStyleLbl="revTx" presStyleIdx="3" presStyleCnt="6">
        <dgm:presLayoutVars/>
      </dgm:prSet>
      <dgm:spPr/>
    </dgm:pt>
    <dgm:pt modelId="{7FB25A4B-9CC8-4A35-9834-255ABDBC1F7D}" type="pres">
      <dgm:prSet presAssocID="{EC19F30A-0A16-4C3C-A2D6-8F7203BEEBD3}" presName="sibTrans" presStyleCnt="0"/>
      <dgm:spPr/>
    </dgm:pt>
    <dgm:pt modelId="{526855DF-0266-4AFC-8AFF-39D537083A0E}" type="pres">
      <dgm:prSet presAssocID="{72B61D80-E609-47F6-9DC7-427E0AFA1168}" presName="compNode" presStyleCnt="0"/>
      <dgm:spPr/>
    </dgm:pt>
    <dgm:pt modelId="{FA7A5617-D602-4C09-B671-DFE9133EF04F}" type="pres">
      <dgm:prSet presAssocID="{72B61D80-E609-47F6-9DC7-427E0AFA116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ormir"/>
        </a:ext>
      </dgm:extLst>
    </dgm:pt>
    <dgm:pt modelId="{1F70EE86-E9DE-4D97-9023-DA444A188EBC}" type="pres">
      <dgm:prSet presAssocID="{72B61D80-E609-47F6-9DC7-427E0AFA1168}" presName="iconSpace" presStyleCnt="0"/>
      <dgm:spPr/>
    </dgm:pt>
    <dgm:pt modelId="{41C72EA5-C4CA-4F3A-9CC8-668272B48453}" type="pres">
      <dgm:prSet presAssocID="{72B61D80-E609-47F6-9DC7-427E0AFA1168}" presName="parTx" presStyleLbl="revTx" presStyleIdx="4" presStyleCnt="6">
        <dgm:presLayoutVars>
          <dgm:chMax val="0"/>
          <dgm:chPref val="0"/>
        </dgm:presLayoutVars>
      </dgm:prSet>
      <dgm:spPr/>
    </dgm:pt>
    <dgm:pt modelId="{7EBD3148-6FA6-479D-8FA6-CBF13031D46A}" type="pres">
      <dgm:prSet presAssocID="{72B61D80-E609-47F6-9DC7-427E0AFA1168}" presName="txSpace" presStyleCnt="0"/>
      <dgm:spPr/>
    </dgm:pt>
    <dgm:pt modelId="{A495C7D6-AB95-4A3E-9F30-6563B5ED1E73}" type="pres">
      <dgm:prSet presAssocID="{72B61D80-E609-47F6-9DC7-427E0AFA1168}" presName="desTx" presStyleLbl="revTx" presStyleIdx="5" presStyleCnt="6">
        <dgm:presLayoutVars/>
      </dgm:prSet>
      <dgm:spPr/>
    </dgm:pt>
  </dgm:ptLst>
  <dgm:cxnLst>
    <dgm:cxn modelId="{3B346525-9100-4A59-BD9C-5AFE9CAD6E8B}" srcId="{93617D35-FE7D-446C-83F8-2F5153D9C72B}" destId="{72B61D80-E609-47F6-9DC7-427E0AFA1168}" srcOrd="2" destOrd="0" parTransId="{BC64795C-3D7C-4914-A63C-85F8F73FFCCE}" sibTransId="{49069A90-4E86-4B79-948F-E57BDF49231A}"/>
    <dgm:cxn modelId="{78054331-DFA6-4F96-9759-05011946D2F8}" type="presOf" srcId="{4BA19FC0-4967-44AC-ACA5-D68E11F20EC7}" destId="{6066515A-73C6-4293-A0CB-D39EDD40E3BF}" srcOrd="0" destOrd="0" presId="urn:microsoft.com/office/officeart/2018/2/layout/IconLabelDescriptionList"/>
    <dgm:cxn modelId="{0CBBB742-54FE-4DEC-B99E-7C83C626B86F}" srcId="{93617D35-FE7D-446C-83F8-2F5153D9C72B}" destId="{FD3D047E-ED8E-4C64-88F4-15E700A41C06}" srcOrd="1" destOrd="0" parTransId="{DA806832-CFE1-4ED6-830D-4338F2AAB2EE}" sibTransId="{EC19F30A-0A16-4C3C-A2D6-8F7203BEEBD3}"/>
    <dgm:cxn modelId="{E0F2A563-4329-42CF-87DB-90B39A5A7286}" type="presOf" srcId="{72B61D80-E609-47F6-9DC7-427E0AFA1168}" destId="{41C72EA5-C4CA-4F3A-9CC8-668272B48453}" srcOrd="0" destOrd="0" presId="urn:microsoft.com/office/officeart/2018/2/layout/IconLabelDescriptionList"/>
    <dgm:cxn modelId="{52D1B36E-BEC4-4402-B2F0-E4FFEFA8CA59}" type="presOf" srcId="{93617D35-FE7D-446C-83F8-2F5153D9C72B}" destId="{061A9B51-827A-4FC3-82D3-8B41C67758EB}" srcOrd="0" destOrd="0" presId="urn:microsoft.com/office/officeart/2018/2/layout/IconLabelDescriptionList"/>
    <dgm:cxn modelId="{736832AE-BD08-4498-83B6-481EFEC2E3E8}" type="presOf" srcId="{FD3D047E-ED8E-4C64-88F4-15E700A41C06}" destId="{3EA235A5-27A4-4680-8D9B-E9B09770D5D1}" srcOrd="0" destOrd="0" presId="urn:microsoft.com/office/officeart/2018/2/layout/IconLabelDescriptionList"/>
    <dgm:cxn modelId="{2B8582D5-97F6-4311-B536-B1DDB547EEDD}" srcId="{72B61D80-E609-47F6-9DC7-427E0AFA1168}" destId="{69A1DD55-FA52-4818-8D04-1C2203DC99D9}" srcOrd="0" destOrd="0" parTransId="{DC4F5839-A492-4716-BB3E-8ECD9F9589CD}" sibTransId="{416FEACB-C358-4AF8-9E6F-3F74FB199552}"/>
    <dgm:cxn modelId="{86235AEA-87D8-44D3-A4B9-A24D68A2D33E}" type="presOf" srcId="{69A1DD55-FA52-4818-8D04-1C2203DC99D9}" destId="{A495C7D6-AB95-4A3E-9F30-6563B5ED1E73}" srcOrd="0" destOrd="0" presId="urn:microsoft.com/office/officeart/2018/2/layout/IconLabelDescriptionList"/>
    <dgm:cxn modelId="{5BDFDBF4-9796-41BA-AF8A-68CA00997631}" type="presOf" srcId="{30C56590-7F68-4546-B6D5-D65B658692AA}" destId="{A495C7D6-AB95-4A3E-9F30-6563B5ED1E73}" srcOrd="0" destOrd="1" presId="urn:microsoft.com/office/officeart/2018/2/layout/IconLabelDescriptionList"/>
    <dgm:cxn modelId="{87741BF8-7BA0-42A6-8ECF-D0F641C3F896}" srcId="{72B61D80-E609-47F6-9DC7-427E0AFA1168}" destId="{30C56590-7F68-4546-B6D5-D65B658692AA}" srcOrd="1" destOrd="0" parTransId="{BB8849E6-ECE4-4373-B525-8A6B77E2AD02}" sibTransId="{FA44C7ED-E87F-4536-B73C-20D8B958E3E9}"/>
    <dgm:cxn modelId="{AE2EAFF8-9376-4595-B6DE-CE26CE8C4785}" srcId="{93617D35-FE7D-446C-83F8-2F5153D9C72B}" destId="{4BA19FC0-4967-44AC-ACA5-D68E11F20EC7}" srcOrd="0" destOrd="0" parTransId="{34CF1D0F-7544-44B7-8614-950B692D19F5}" sibTransId="{189FD205-A9C3-4E63-B77C-3E8F53A02927}"/>
    <dgm:cxn modelId="{EBBF5496-65D0-4938-BF11-728D0567B01C}" type="presParOf" srcId="{061A9B51-827A-4FC3-82D3-8B41C67758EB}" destId="{DA3A3B18-CC70-4890-8883-5321E51DD6D4}" srcOrd="0" destOrd="0" presId="urn:microsoft.com/office/officeart/2018/2/layout/IconLabelDescriptionList"/>
    <dgm:cxn modelId="{FDE18BC4-EA81-4E57-9F62-B84CEDDE018A}" type="presParOf" srcId="{DA3A3B18-CC70-4890-8883-5321E51DD6D4}" destId="{8359CF44-2141-4BDD-A3A3-2BC3102B1561}" srcOrd="0" destOrd="0" presId="urn:microsoft.com/office/officeart/2018/2/layout/IconLabelDescriptionList"/>
    <dgm:cxn modelId="{BF436635-8E5F-4CCA-950A-256420E47FFE}" type="presParOf" srcId="{DA3A3B18-CC70-4890-8883-5321E51DD6D4}" destId="{2DBE5655-5A4C-4076-B381-D8C7F47657C3}" srcOrd="1" destOrd="0" presId="urn:microsoft.com/office/officeart/2018/2/layout/IconLabelDescriptionList"/>
    <dgm:cxn modelId="{6EF844C4-B83A-48C9-A7FE-C5CB51DF8CF6}" type="presParOf" srcId="{DA3A3B18-CC70-4890-8883-5321E51DD6D4}" destId="{6066515A-73C6-4293-A0CB-D39EDD40E3BF}" srcOrd="2" destOrd="0" presId="urn:microsoft.com/office/officeart/2018/2/layout/IconLabelDescriptionList"/>
    <dgm:cxn modelId="{5A3985E8-25FC-43CD-99F5-2E882623B9EC}" type="presParOf" srcId="{DA3A3B18-CC70-4890-8883-5321E51DD6D4}" destId="{DCAFA189-DAC2-4F9E-AA62-1D10598B7043}" srcOrd="3" destOrd="0" presId="urn:microsoft.com/office/officeart/2018/2/layout/IconLabelDescriptionList"/>
    <dgm:cxn modelId="{3798BAB5-06D7-49F4-935D-7F5A5CB934C1}" type="presParOf" srcId="{DA3A3B18-CC70-4890-8883-5321E51DD6D4}" destId="{D60344B6-8762-43C1-AA9A-984D6FEDE7F7}" srcOrd="4" destOrd="0" presId="urn:microsoft.com/office/officeart/2018/2/layout/IconLabelDescriptionList"/>
    <dgm:cxn modelId="{ECB3CB57-167D-4CD2-92B0-3DF2DBCC2B63}" type="presParOf" srcId="{061A9B51-827A-4FC3-82D3-8B41C67758EB}" destId="{F427B3F7-E136-47B7-A3B8-1F2E93822F29}" srcOrd="1" destOrd="0" presId="urn:microsoft.com/office/officeart/2018/2/layout/IconLabelDescriptionList"/>
    <dgm:cxn modelId="{D1B8643A-BEE6-40AD-9FD0-4B58B80770E5}" type="presParOf" srcId="{061A9B51-827A-4FC3-82D3-8B41C67758EB}" destId="{7F1331F4-A8F6-4CBF-99F4-62A855B3D95A}" srcOrd="2" destOrd="0" presId="urn:microsoft.com/office/officeart/2018/2/layout/IconLabelDescriptionList"/>
    <dgm:cxn modelId="{09110113-FA6E-41C6-80D0-FF931F9E1D42}" type="presParOf" srcId="{7F1331F4-A8F6-4CBF-99F4-62A855B3D95A}" destId="{7BF26B69-9A1D-4B8B-B4D5-35818DDD258B}" srcOrd="0" destOrd="0" presId="urn:microsoft.com/office/officeart/2018/2/layout/IconLabelDescriptionList"/>
    <dgm:cxn modelId="{A55B18C1-5E21-4311-818A-61803135BDB2}" type="presParOf" srcId="{7F1331F4-A8F6-4CBF-99F4-62A855B3D95A}" destId="{8BCD15F6-69D3-4203-9795-5B0226FBE0E3}" srcOrd="1" destOrd="0" presId="urn:microsoft.com/office/officeart/2018/2/layout/IconLabelDescriptionList"/>
    <dgm:cxn modelId="{25476C19-7B76-4A5C-A767-5AFDE4B01D3D}" type="presParOf" srcId="{7F1331F4-A8F6-4CBF-99F4-62A855B3D95A}" destId="{3EA235A5-27A4-4680-8D9B-E9B09770D5D1}" srcOrd="2" destOrd="0" presId="urn:microsoft.com/office/officeart/2018/2/layout/IconLabelDescriptionList"/>
    <dgm:cxn modelId="{CEBAB2B0-2660-4217-92B5-1291C5C39AD2}" type="presParOf" srcId="{7F1331F4-A8F6-4CBF-99F4-62A855B3D95A}" destId="{E853E980-C8E9-4535-A251-28B00EA38B90}" srcOrd="3" destOrd="0" presId="urn:microsoft.com/office/officeart/2018/2/layout/IconLabelDescriptionList"/>
    <dgm:cxn modelId="{538F3885-ABDE-480A-8607-5F20040F312C}" type="presParOf" srcId="{7F1331F4-A8F6-4CBF-99F4-62A855B3D95A}" destId="{3AD06965-34FB-46C6-8126-BB97BD8C7DDF}" srcOrd="4" destOrd="0" presId="urn:microsoft.com/office/officeart/2018/2/layout/IconLabelDescriptionList"/>
    <dgm:cxn modelId="{8D99C52F-663E-4757-B5F3-D2DAE4E5317B}" type="presParOf" srcId="{061A9B51-827A-4FC3-82D3-8B41C67758EB}" destId="{7FB25A4B-9CC8-4A35-9834-255ABDBC1F7D}" srcOrd="3" destOrd="0" presId="urn:microsoft.com/office/officeart/2018/2/layout/IconLabelDescriptionList"/>
    <dgm:cxn modelId="{81591E4B-6FCE-4FB6-ACF4-0795EF478A0A}" type="presParOf" srcId="{061A9B51-827A-4FC3-82D3-8B41C67758EB}" destId="{526855DF-0266-4AFC-8AFF-39D537083A0E}" srcOrd="4" destOrd="0" presId="urn:microsoft.com/office/officeart/2018/2/layout/IconLabelDescriptionList"/>
    <dgm:cxn modelId="{815DE93F-219A-4ADF-A5F8-A7A06D79DDA9}" type="presParOf" srcId="{526855DF-0266-4AFC-8AFF-39D537083A0E}" destId="{FA7A5617-D602-4C09-B671-DFE9133EF04F}" srcOrd="0" destOrd="0" presId="urn:microsoft.com/office/officeart/2018/2/layout/IconLabelDescriptionList"/>
    <dgm:cxn modelId="{3D1DD98C-3009-4934-B630-BF941378657B}" type="presParOf" srcId="{526855DF-0266-4AFC-8AFF-39D537083A0E}" destId="{1F70EE86-E9DE-4D97-9023-DA444A188EBC}" srcOrd="1" destOrd="0" presId="urn:microsoft.com/office/officeart/2018/2/layout/IconLabelDescriptionList"/>
    <dgm:cxn modelId="{11DC9797-6E30-41BF-81D7-9807D4B8ECC5}" type="presParOf" srcId="{526855DF-0266-4AFC-8AFF-39D537083A0E}" destId="{41C72EA5-C4CA-4F3A-9CC8-668272B48453}" srcOrd="2" destOrd="0" presId="urn:microsoft.com/office/officeart/2018/2/layout/IconLabelDescriptionList"/>
    <dgm:cxn modelId="{62C66FFF-1752-4929-A5D4-AA3F34315A87}" type="presParOf" srcId="{526855DF-0266-4AFC-8AFF-39D537083A0E}" destId="{7EBD3148-6FA6-479D-8FA6-CBF13031D46A}" srcOrd="3" destOrd="0" presId="urn:microsoft.com/office/officeart/2018/2/layout/IconLabelDescriptionList"/>
    <dgm:cxn modelId="{A33A51DE-3672-4E90-8106-C7C111410388}" type="presParOf" srcId="{526855DF-0266-4AFC-8AFF-39D537083A0E}" destId="{A495C7D6-AB95-4A3E-9F30-6563B5ED1E73}"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2BD072-0A8F-4486-A4A6-DB1DB3F0B01D}">
      <dsp:nvSpPr>
        <dsp:cNvPr id="0" name=""/>
        <dsp:cNvSpPr/>
      </dsp:nvSpPr>
      <dsp:spPr>
        <a:xfrm>
          <a:off x="7660" y="883047"/>
          <a:ext cx="2289495" cy="1373697"/>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prst="angle"/>
        </a:sp3d>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pt-BR" sz="1800" b="1" kern="1200" dirty="0">
              <a:solidFill>
                <a:schemeClr val="tx1"/>
              </a:solidFill>
              <a:latin typeface="Candara" pitchFamily="34" charset="0"/>
            </a:rPr>
            <a:t>Foco nas necessidades de saúde da população</a:t>
          </a:r>
        </a:p>
      </dsp:txBody>
      <dsp:txXfrm>
        <a:off x="47894" y="923281"/>
        <a:ext cx="2209027" cy="1293229"/>
      </dsp:txXfrm>
    </dsp:sp>
    <dsp:sp modelId="{DD7DAAF4-F5FB-4CF7-91E6-1FF216921958}">
      <dsp:nvSpPr>
        <dsp:cNvPr id="0" name=""/>
        <dsp:cNvSpPr/>
      </dsp:nvSpPr>
      <dsp:spPr>
        <a:xfrm>
          <a:off x="2498631" y="1285998"/>
          <a:ext cx="485373" cy="567794"/>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pt-BR" sz="2400" kern="1200">
            <a:latin typeface="Candara" pitchFamily="34" charset="0"/>
          </a:endParaRPr>
        </a:p>
      </dsp:txBody>
      <dsp:txXfrm>
        <a:off x="2498631" y="1399557"/>
        <a:ext cx="339761" cy="340676"/>
      </dsp:txXfrm>
    </dsp:sp>
    <dsp:sp modelId="{13BDAC59-A0A1-4F44-B22D-B7D3B0E52249}">
      <dsp:nvSpPr>
        <dsp:cNvPr id="0" name=""/>
        <dsp:cNvSpPr/>
      </dsp:nvSpPr>
      <dsp:spPr>
        <a:xfrm>
          <a:off x="3212954" y="883047"/>
          <a:ext cx="2289495" cy="1373697"/>
        </a:xfrm>
        <a:prstGeom prst="roundRect">
          <a:avLst>
            <a:gd name="adj" fmla="val 10000"/>
          </a:avLst>
        </a:prstGeom>
        <a:solidFill>
          <a:schemeClr val="accent4">
            <a:hueOff val="1960178"/>
            <a:satOff val="-8155"/>
            <a:lumOff val="1922"/>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prst="angle"/>
        </a:sp3d>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pt-BR" sz="1800" b="1" kern="1200" dirty="0">
              <a:solidFill>
                <a:schemeClr val="tx1"/>
              </a:solidFill>
              <a:latin typeface="Candara" pitchFamily="34" charset="0"/>
            </a:rPr>
            <a:t>Coordenação e </a:t>
          </a:r>
          <a:r>
            <a:rPr lang="pt-BR" sz="1800" b="1" u="sng" kern="1200" dirty="0">
              <a:solidFill>
                <a:schemeClr val="tx1"/>
              </a:solidFill>
              <a:latin typeface="Candara" pitchFamily="34" charset="0"/>
            </a:rPr>
            <a:t>integração</a:t>
          </a:r>
          <a:r>
            <a:rPr lang="pt-BR" sz="1800" b="1" kern="1200" dirty="0">
              <a:solidFill>
                <a:schemeClr val="tx1"/>
              </a:solidFill>
              <a:latin typeface="Candara" pitchFamily="34" charset="0"/>
            </a:rPr>
            <a:t> do cuidado</a:t>
          </a:r>
        </a:p>
      </dsp:txBody>
      <dsp:txXfrm>
        <a:off x="3253188" y="923281"/>
        <a:ext cx="2209027" cy="1293229"/>
      </dsp:txXfrm>
    </dsp:sp>
    <dsp:sp modelId="{A716BF09-DC07-4C7D-B57A-137B74C0767B}">
      <dsp:nvSpPr>
        <dsp:cNvPr id="0" name=""/>
        <dsp:cNvSpPr/>
      </dsp:nvSpPr>
      <dsp:spPr>
        <a:xfrm>
          <a:off x="5703925" y="1285998"/>
          <a:ext cx="485373" cy="567794"/>
        </a:xfrm>
        <a:prstGeom prst="rightArrow">
          <a:avLst>
            <a:gd name="adj1" fmla="val 60000"/>
            <a:gd name="adj2" fmla="val 50000"/>
          </a:avLst>
        </a:prstGeom>
        <a:solidFill>
          <a:schemeClr val="accent4">
            <a:hueOff val="2450223"/>
            <a:satOff val="-10194"/>
            <a:lumOff val="240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pt-BR" sz="2400" kern="1200">
            <a:latin typeface="Candara" pitchFamily="34" charset="0"/>
          </a:endParaRPr>
        </a:p>
      </dsp:txBody>
      <dsp:txXfrm>
        <a:off x="5703925" y="1399557"/>
        <a:ext cx="339761" cy="340676"/>
      </dsp:txXfrm>
    </dsp:sp>
    <dsp:sp modelId="{5A0DF253-8A33-492F-9C18-79F6A57C74C3}">
      <dsp:nvSpPr>
        <dsp:cNvPr id="0" name=""/>
        <dsp:cNvSpPr/>
      </dsp:nvSpPr>
      <dsp:spPr>
        <a:xfrm>
          <a:off x="6418248" y="883047"/>
          <a:ext cx="2289495" cy="1373697"/>
        </a:xfrm>
        <a:prstGeom prst="roundRect">
          <a:avLst>
            <a:gd name="adj" fmla="val 10000"/>
          </a:avLst>
        </a:prstGeom>
        <a:solidFill>
          <a:schemeClr val="accent4">
            <a:hueOff val="3920356"/>
            <a:satOff val="-16311"/>
            <a:lumOff val="3843"/>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prst="angle"/>
        </a:sp3d>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pt-BR" sz="1600" b="1" kern="1200" dirty="0">
              <a:solidFill>
                <a:schemeClr val="tx1"/>
              </a:solidFill>
              <a:latin typeface="Candara" pitchFamily="34" charset="0"/>
            </a:rPr>
            <a:t>Sistemas de informação que ligam consumidores, prestadores e pagadores de serviços</a:t>
          </a:r>
        </a:p>
      </dsp:txBody>
      <dsp:txXfrm>
        <a:off x="6458482" y="923281"/>
        <a:ext cx="2209027" cy="1293229"/>
      </dsp:txXfrm>
    </dsp:sp>
    <dsp:sp modelId="{D9F4B534-2582-4B39-BF1D-90E1F9FD1449}">
      <dsp:nvSpPr>
        <dsp:cNvPr id="0" name=""/>
        <dsp:cNvSpPr/>
      </dsp:nvSpPr>
      <dsp:spPr>
        <a:xfrm rot="5400000">
          <a:off x="7320309" y="2417009"/>
          <a:ext cx="485373" cy="567794"/>
        </a:xfrm>
        <a:prstGeom prst="rightArrow">
          <a:avLst>
            <a:gd name="adj1" fmla="val 60000"/>
            <a:gd name="adj2" fmla="val 50000"/>
          </a:avLst>
        </a:prstGeom>
        <a:solidFill>
          <a:schemeClr val="accent4">
            <a:hueOff val="4900445"/>
            <a:satOff val="-20388"/>
            <a:lumOff val="480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pt-BR" sz="2400" kern="1200">
            <a:latin typeface="Candara" pitchFamily="34" charset="0"/>
          </a:endParaRPr>
        </a:p>
      </dsp:txBody>
      <dsp:txXfrm rot="-5400000">
        <a:off x="7392658" y="2458219"/>
        <a:ext cx="340676" cy="339761"/>
      </dsp:txXfrm>
    </dsp:sp>
    <dsp:sp modelId="{C303B460-5712-4941-B08B-262544713CF5}">
      <dsp:nvSpPr>
        <dsp:cNvPr id="0" name=""/>
        <dsp:cNvSpPr/>
      </dsp:nvSpPr>
      <dsp:spPr>
        <a:xfrm>
          <a:off x="6418248" y="3172543"/>
          <a:ext cx="2289495" cy="1373697"/>
        </a:xfrm>
        <a:prstGeom prst="roundRect">
          <a:avLst>
            <a:gd name="adj" fmla="val 10000"/>
          </a:avLst>
        </a:prstGeom>
        <a:solidFill>
          <a:schemeClr val="accent4">
            <a:hueOff val="5880535"/>
            <a:satOff val="-24466"/>
            <a:lumOff val="5765"/>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prst="angle"/>
        </a:sp3d>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pt-BR" sz="1800" b="1" kern="1200" dirty="0">
              <a:solidFill>
                <a:schemeClr val="tx1"/>
              </a:solidFill>
              <a:latin typeface="Candara" pitchFamily="34" charset="0"/>
            </a:rPr>
            <a:t>Informação sobre custos, qualidade e satisfação dos usuários</a:t>
          </a:r>
        </a:p>
      </dsp:txBody>
      <dsp:txXfrm>
        <a:off x="6458482" y="3212777"/>
        <a:ext cx="2209027" cy="1293229"/>
      </dsp:txXfrm>
    </dsp:sp>
    <dsp:sp modelId="{F60589DA-78F4-45F4-909F-144A37EE46C3}">
      <dsp:nvSpPr>
        <dsp:cNvPr id="0" name=""/>
        <dsp:cNvSpPr/>
      </dsp:nvSpPr>
      <dsp:spPr>
        <a:xfrm rot="10800000">
          <a:off x="5731399" y="3575494"/>
          <a:ext cx="485373" cy="567794"/>
        </a:xfrm>
        <a:prstGeom prst="rightArrow">
          <a:avLst>
            <a:gd name="adj1" fmla="val 60000"/>
            <a:gd name="adj2" fmla="val 50000"/>
          </a:avLst>
        </a:prstGeom>
        <a:solidFill>
          <a:schemeClr val="accent4">
            <a:hueOff val="7350668"/>
            <a:satOff val="-30583"/>
            <a:lumOff val="720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pt-BR" sz="2400" kern="1200">
            <a:latin typeface="Candara" pitchFamily="34" charset="0"/>
          </a:endParaRPr>
        </a:p>
      </dsp:txBody>
      <dsp:txXfrm rot="10800000">
        <a:off x="5877011" y="3689053"/>
        <a:ext cx="339761" cy="340676"/>
      </dsp:txXfrm>
    </dsp:sp>
    <dsp:sp modelId="{117CEFA3-ADF2-423C-B7BD-CAF6996636B2}">
      <dsp:nvSpPr>
        <dsp:cNvPr id="0" name=""/>
        <dsp:cNvSpPr/>
      </dsp:nvSpPr>
      <dsp:spPr>
        <a:xfrm>
          <a:off x="3212954" y="3172543"/>
          <a:ext cx="2289495" cy="1373697"/>
        </a:xfrm>
        <a:prstGeom prst="roundRect">
          <a:avLst>
            <a:gd name="adj" fmla="val 10000"/>
          </a:avLst>
        </a:prstGeom>
        <a:solidFill>
          <a:schemeClr val="accent4">
            <a:hueOff val="7840713"/>
            <a:satOff val="-32622"/>
            <a:lumOff val="7686"/>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prst="angle"/>
        </a:sp3d>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pt-BR" sz="1400" b="1" kern="1200" dirty="0">
              <a:solidFill>
                <a:schemeClr val="tx1"/>
              </a:solidFill>
              <a:latin typeface="Candara" pitchFamily="34" charset="0"/>
            </a:rPr>
            <a:t>Incentivos financeiros e estruturas organizacionais para alinhar governança, gestores, profissionais de saúde</a:t>
          </a:r>
        </a:p>
      </dsp:txBody>
      <dsp:txXfrm>
        <a:off x="3253188" y="3212777"/>
        <a:ext cx="2209027" cy="1293229"/>
      </dsp:txXfrm>
    </dsp:sp>
    <dsp:sp modelId="{E402CA20-2CD9-4D03-8171-70ECAB9B0031}">
      <dsp:nvSpPr>
        <dsp:cNvPr id="0" name=""/>
        <dsp:cNvSpPr/>
      </dsp:nvSpPr>
      <dsp:spPr>
        <a:xfrm rot="10800000">
          <a:off x="2526105" y="3575494"/>
          <a:ext cx="485373" cy="567794"/>
        </a:xfrm>
        <a:prstGeom prst="rightArrow">
          <a:avLst>
            <a:gd name="adj1" fmla="val 60000"/>
            <a:gd name="adj2" fmla="val 50000"/>
          </a:avLst>
        </a:prstGeom>
        <a:solidFill>
          <a:schemeClr val="accent4">
            <a:hueOff val="9800891"/>
            <a:satOff val="-40777"/>
            <a:lumOff val="960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pt-BR" sz="2400" kern="1200">
            <a:latin typeface="Candara" pitchFamily="34" charset="0"/>
          </a:endParaRPr>
        </a:p>
      </dsp:txBody>
      <dsp:txXfrm rot="10800000">
        <a:off x="2671717" y="3689053"/>
        <a:ext cx="339761" cy="340676"/>
      </dsp:txXfrm>
    </dsp:sp>
    <dsp:sp modelId="{1B5FDC6D-6AC6-424E-8FDD-301C020B3C8B}">
      <dsp:nvSpPr>
        <dsp:cNvPr id="0" name=""/>
        <dsp:cNvSpPr/>
      </dsp:nvSpPr>
      <dsp:spPr>
        <a:xfrm>
          <a:off x="7660" y="3172543"/>
          <a:ext cx="2289495" cy="1373697"/>
        </a:xfrm>
        <a:prstGeom prst="roundRect">
          <a:avLst>
            <a:gd name="adj" fmla="val 10000"/>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prst="angle"/>
        </a:sp3d>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pt-BR" sz="1800" b="1" kern="1200" dirty="0">
              <a:solidFill>
                <a:schemeClr val="tx1"/>
              </a:solidFill>
              <a:latin typeface="Candara" pitchFamily="34" charset="0"/>
            </a:rPr>
            <a:t>Contínua melhoria dos serviços prestado</a:t>
          </a:r>
        </a:p>
      </dsp:txBody>
      <dsp:txXfrm>
        <a:off x="47894" y="3212777"/>
        <a:ext cx="2209027" cy="129322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228715-6580-4215-9DCE-F234900BD7C0}">
      <dsp:nvSpPr>
        <dsp:cNvPr id="0" name=""/>
        <dsp:cNvSpPr/>
      </dsp:nvSpPr>
      <dsp:spPr>
        <a:xfrm>
          <a:off x="1283" y="507953"/>
          <a:ext cx="4505585" cy="2861046"/>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23241D3-275F-4FD2-B996-D94B920EC1A1}">
      <dsp:nvSpPr>
        <dsp:cNvPr id="0" name=""/>
        <dsp:cNvSpPr/>
      </dsp:nvSpPr>
      <dsp:spPr>
        <a:xfrm>
          <a:off x="501904" y="983543"/>
          <a:ext cx="4505585" cy="2861046"/>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pt-BR" sz="2800" b="0" i="0" kern="1200" baseline="0" dirty="0"/>
            <a:t> Pessoas com episódio de doença em fase aguda ou crítica, </a:t>
          </a:r>
          <a:r>
            <a:rPr lang="pt-BR" sz="2800" b="0" i="0" u="sng" kern="1200" baseline="0" dirty="0"/>
            <a:t>em quadro clinicamente instável</a:t>
          </a:r>
          <a:r>
            <a:rPr lang="pt-BR" sz="2800" b="0" i="0" kern="1200" baseline="0" dirty="0"/>
            <a:t>;</a:t>
          </a:r>
          <a:endParaRPr lang="en-US" sz="2800" kern="1200" dirty="0"/>
        </a:p>
      </dsp:txBody>
      <dsp:txXfrm>
        <a:off x="585701" y="1067340"/>
        <a:ext cx="4337991" cy="2693452"/>
      </dsp:txXfrm>
    </dsp:sp>
    <dsp:sp modelId="{30B9D0FF-C9F9-45E2-AE29-7D591AC67D09}">
      <dsp:nvSpPr>
        <dsp:cNvPr id="0" name=""/>
        <dsp:cNvSpPr/>
      </dsp:nvSpPr>
      <dsp:spPr>
        <a:xfrm>
          <a:off x="5508110" y="507953"/>
          <a:ext cx="4505585" cy="2861046"/>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D4521BA-C6A8-4093-9781-3F08D1A91DF4}">
      <dsp:nvSpPr>
        <dsp:cNvPr id="0" name=""/>
        <dsp:cNvSpPr/>
      </dsp:nvSpPr>
      <dsp:spPr>
        <a:xfrm>
          <a:off x="6008730" y="983543"/>
          <a:ext cx="4505585" cy="2861046"/>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pt-BR" sz="2800" b="0" i="0" kern="1200" baseline="0" dirty="0"/>
            <a:t>Pessoas que necessitem de cuidados que possam ser prestados em domicílio e acompanhados pelas equipes de atenção básica, inclusive atenção domiciliar.</a:t>
          </a:r>
          <a:endParaRPr lang="en-US" sz="2800" kern="1200" dirty="0"/>
        </a:p>
      </dsp:txBody>
      <dsp:txXfrm>
        <a:off x="6092527" y="1067340"/>
        <a:ext cx="4337991" cy="269345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D6DD9F-9F5B-4DF5-8128-A2CACDC0BE36}">
      <dsp:nvSpPr>
        <dsp:cNvPr id="0" name=""/>
        <dsp:cNvSpPr/>
      </dsp:nvSpPr>
      <dsp:spPr>
        <a:xfrm>
          <a:off x="0" y="829012"/>
          <a:ext cx="2734883" cy="1736651"/>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4D9E9848-F3D9-46E5-87EA-FD165563B631}">
      <dsp:nvSpPr>
        <dsp:cNvPr id="0" name=""/>
        <dsp:cNvSpPr/>
      </dsp:nvSpPr>
      <dsp:spPr>
        <a:xfrm>
          <a:off x="303875" y="1117694"/>
          <a:ext cx="2734883" cy="1736651"/>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pt-BR" sz="1500" b="0" i="0" kern="1200" baseline="0"/>
            <a:t>I - unidades de saúde hospitalares e ambulatoriais diversas;</a:t>
          </a:r>
          <a:endParaRPr lang="pt-BR" sz="1500" kern="1200"/>
        </a:p>
      </dsp:txBody>
      <dsp:txXfrm>
        <a:off x="354740" y="1168559"/>
        <a:ext cx="2633153" cy="1634921"/>
      </dsp:txXfrm>
    </dsp:sp>
    <dsp:sp modelId="{3CA8B20A-8DE6-452B-B89F-08BAA8E8EFC5}">
      <dsp:nvSpPr>
        <dsp:cNvPr id="0" name=""/>
        <dsp:cNvSpPr/>
      </dsp:nvSpPr>
      <dsp:spPr>
        <a:xfrm>
          <a:off x="3342635" y="829012"/>
          <a:ext cx="2734883" cy="1736651"/>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4AF415B3-A847-4E76-B1B0-0D3B6A4D4C3F}">
      <dsp:nvSpPr>
        <dsp:cNvPr id="0" name=""/>
        <dsp:cNvSpPr/>
      </dsp:nvSpPr>
      <dsp:spPr>
        <a:xfrm>
          <a:off x="3646511" y="1117694"/>
          <a:ext cx="2734883" cy="1736651"/>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pt-BR" sz="1500" b="0" i="0" kern="1200" baseline="0"/>
            <a:t>II - unidades ambulatoriais de reabilitação; e</a:t>
          </a:r>
          <a:endParaRPr lang="pt-BR" sz="1500" kern="1200"/>
        </a:p>
      </dsp:txBody>
      <dsp:txXfrm>
        <a:off x="3697376" y="1168559"/>
        <a:ext cx="2633153" cy="1634921"/>
      </dsp:txXfrm>
    </dsp:sp>
    <dsp:sp modelId="{95E3AC57-021A-4A99-9B77-2E9B7B1FCEA0}">
      <dsp:nvSpPr>
        <dsp:cNvPr id="0" name=""/>
        <dsp:cNvSpPr/>
      </dsp:nvSpPr>
      <dsp:spPr>
        <a:xfrm>
          <a:off x="6685271" y="829012"/>
          <a:ext cx="2734883" cy="1736651"/>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98C3F0A4-EEB7-496F-9BD5-E0626BF54C3C}">
      <dsp:nvSpPr>
        <dsp:cNvPr id="0" name=""/>
        <dsp:cNvSpPr/>
      </dsp:nvSpPr>
      <dsp:spPr>
        <a:xfrm>
          <a:off x="6989147" y="1117694"/>
          <a:ext cx="2734883" cy="1736651"/>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pt-BR" sz="1500" b="0" i="0" kern="1200" baseline="0"/>
            <a:t>III - atenção básica, incluindo-se a atenção domiciliar, desde que preencha os critérios de elegibilidade para essa tipologia de cuidado estabelecidos por meio de protocolos de acesso regulado.</a:t>
          </a:r>
          <a:endParaRPr lang="pt-BR" sz="1500" kern="1200"/>
        </a:p>
      </dsp:txBody>
      <dsp:txXfrm>
        <a:off x="7040012" y="1168559"/>
        <a:ext cx="2633153" cy="163492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355E76-B2EB-445E-96CC-472AE6166A2C}">
      <dsp:nvSpPr>
        <dsp:cNvPr id="0" name=""/>
        <dsp:cNvSpPr/>
      </dsp:nvSpPr>
      <dsp:spPr>
        <a:xfrm>
          <a:off x="3080" y="1361790"/>
          <a:ext cx="2199649" cy="1396777"/>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9AF75E20-9CB9-4C1D-B73C-FD1802223480}">
      <dsp:nvSpPr>
        <dsp:cNvPr id="0" name=""/>
        <dsp:cNvSpPr/>
      </dsp:nvSpPr>
      <dsp:spPr>
        <a:xfrm>
          <a:off x="247486" y="1593975"/>
          <a:ext cx="2199649" cy="1396777"/>
        </a:xfrm>
        <a:prstGeom prst="roundRect">
          <a:avLst>
            <a:gd name="adj" fmla="val 10000"/>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pt-BR" sz="1100" b="0" i="0" kern="1200" baseline="0"/>
            <a:t>I - a internação será solicitada por uma das unidades de origem à Central de Regulação, ficando a unidade de origem responsável pelo usuário até o desfecho da solicitação, mesmo em caso de regime de atenção domiciliar;</a:t>
          </a:r>
          <a:endParaRPr lang="pt-BR" sz="1100" kern="1200"/>
        </a:p>
      </dsp:txBody>
      <dsp:txXfrm>
        <a:off x="288396" y="1634885"/>
        <a:ext cx="2117829" cy="1314957"/>
      </dsp:txXfrm>
    </dsp:sp>
    <dsp:sp modelId="{71101A06-20B7-4BDB-906A-4EB0A80184A9}">
      <dsp:nvSpPr>
        <dsp:cNvPr id="0" name=""/>
        <dsp:cNvSpPr/>
      </dsp:nvSpPr>
      <dsp:spPr>
        <a:xfrm>
          <a:off x="2691541" y="1361790"/>
          <a:ext cx="2199649" cy="1396777"/>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F1AB200-8B41-4C69-994E-EC131BE0EA82}">
      <dsp:nvSpPr>
        <dsp:cNvPr id="0" name=""/>
        <dsp:cNvSpPr/>
      </dsp:nvSpPr>
      <dsp:spPr>
        <a:xfrm>
          <a:off x="2935947" y="1593975"/>
          <a:ext cx="2199649" cy="1396777"/>
        </a:xfrm>
        <a:prstGeom prst="roundRect">
          <a:avLst>
            <a:gd name="adj" fmla="val 10000"/>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pt-BR" sz="1100" b="0" i="0" kern="1200" baseline="0"/>
            <a:t>II - a Central de Regulação fará a busca da vaga, considerando-se as informações clínicas e de vulnerabilidades do usuário;</a:t>
          </a:r>
          <a:endParaRPr lang="pt-BR" sz="1100" kern="1200"/>
        </a:p>
      </dsp:txBody>
      <dsp:txXfrm>
        <a:off x="2976857" y="1634885"/>
        <a:ext cx="2117829" cy="1314957"/>
      </dsp:txXfrm>
    </dsp:sp>
    <dsp:sp modelId="{83C6625F-4563-45FC-A4ED-B9886918E0B3}">
      <dsp:nvSpPr>
        <dsp:cNvPr id="0" name=""/>
        <dsp:cNvSpPr/>
      </dsp:nvSpPr>
      <dsp:spPr>
        <a:xfrm>
          <a:off x="5380002" y="1361790"/>
          <a:ext cx="2199649" cy="1396777"/>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437103A-BC2A-47EA-A89E-BB9E2F0D310E}">
      <dsp:nvSpPr>
        <dsp:cNvPr id="0" name=""/>
        <dsp:cNvSpPr/>
      </dsp:nvSpPr>
      <dsp:spPr>
        <a:xfrm>
          <a:off x="5624408" y="1593975"/>
          <a:ext cx="2199649" cy="1396777"/>
        </a:xfrm>
        <a:prstGeom prst="roundRect">
          <a:avLst>
            <a:gd name="adj" fmla="val 10000"/>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pt-BR" sz="1100" b="0" i="0" kern="1200" baseline="0"/>
            <a:t>III - obtida a vaga, a Central de Regulação comunicará à unidade de origem a UCP ou HCP para o qual o usuário deverá ser encaminhado; e</a:t>
          </a:r>
          <a:endParaRPr lang="pt-BR" sz="1100" kern="1200"/>
        </a:p>
      </dsp:txBody>
      <dsp:txXfrm>
        <a:off x="5665318" y="1634885"/>
        <a:ext cx="2117829" cy="1314957"/>
      </dsp:txXfrm>
    </dsp:sp>
    <dsp:sp modelId="{620D0C07-E419-4BF2-9846-F7E4AE92C83C}">
      <dsp:nvSpPr>
        <dsp:cNvPr id="0" name=""/>
        <dsp:cNvSpPr/>
      </dsp:nvSpPr>
      <dsp:spPr>
        <a:xfrm>
          <a:off x="8068463" y="1361790"/>
          <a:ext cx="2199649" cy="1396777"/>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931A1CBD-66B2-457C-9839-72A6F79AF650}">
      <dsp:nvSpPr>
        <dsp:cNvPr id="0" name=""/>
        <dsp:cNvSpPr/>
      </dsp:nvSpPr>
      <dsp:spPr>
        <a:xfrm>
          <a:off x="8312869" y="1593975"/>
          <a:ext cx="2199649" cy="1396777"/>
        </a:xfrm>
        <a:prstGeom prst="roundRect">
          <a:avLst>
            <a:gd name="adj" fmla="val 10000"/>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pt-BR" sz="1100" b="0" i="0" kern="1200" baseline="0"/>
            <a:t>IV - a Central de Regulação e a unidade de origem indicarão o meio de transporte mais adequado para a transferência do usuário.</a:t>
          </a:r>
          <a:endParaRPr lang="pt-BR" sz="1100" kern="1200"/>
        </a:p>
      </dsp:txBody>
      <dsp:txXfrm>
        <a:off x="8353779" y="1634885"/>
        <a:ext cx="2117829" cy="1314957"/>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D8817A-1A7E-4744-85F0-0731D64B5A62}">
      <dsp:nvSpPr>
        <dsp:cNvPr id="0" name=""/>
        <dsp:cNvSpPr/>
      </dsp:nvSpPr>
      <dsp:spPr>
        <a:xfrm>
          <a:off x="897266" y="2441"/>
          <a:ext cx="2028155" cy="121689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pt-BR" sz="1200" b="0" i="0" kern="1200" baseline="0"/>
            <a:t>I - médico plantonista disponível nas vinte e quatro horas do dia e nos sete dias da semana; </a:t>
          </a:r>
          <a:endParaRPr lang="en-US" sz="1200" kern="1200"/>
        </a:p>
      </dsp:txBody>
      <dsp:txXfrm>
        <a:off x="897266" y="2441"/>
        <a:ext cx="2028155" cy="1216893"/>
      </dsp:txXfrm>
    </dsp:sp>
    <dsp:sp modelId="{6F0B5BC1-F50B-42F6-A0DB-0436A744D6F7}">
      <dsp:nvSpPr>
        <dsp:cNvPr id="0" name=""/>
        <dsp:cNvSpPr/>
      </dsp:nvSpPr>
      <dsp:spPr>
        <a:xfrm>
          <a:off x="3128236" y="2441"/>
          <a:ext cx="2028155" cy="1216893"/>
        </a:xfrm>
        <a:prstGeom prst="rect">
          <a:avLst/>
        </a:prstGeom>
        <a:solidFill>
          <a:schemeClr val="accent5">
            <a:hueOff val="-750949"/>
            <a:satOff val="-1935"/>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pt-BR" sz="1200" b="0" i="0" kern="1200" baseline="0"/>
            <a:t>II - médico: vinte horas semanais, distribuídas de forma horizontal, de segunda a sexta-feira;</a:t>
          </a:r>
          <a:endParaRPr lang="en-US" sz="1200" kern="1200"/>
        </a:p>
      </dsp:txBody>
      <dsp:txXfrm>
        <a:off x="3128236" y="2441"/>
        <a:ext cx="2028155" cy="1216893"/>
      </dsp:txXfrm>
    </dsp:sp>
    <dsp:sp modelId="{36772A4F-BB2B-418F-9981-7D530884576F}">
      <dsp:nvSpPr>
        <dsp:cNvPr id="0" name=""/>
        <dsp:cNvSpPr/>
      </dsp:nvSpPr>
      <dsp:spPr>
        <a:xfrm>
          <a:off x="5359207" y="2441"/>
          <a:ext cx="2028155" cy="1216893"/>
        </a:xfrm>
        <a:prstGeom prst="rect">
          <a:avLst/>
        </a:prstGeom>
        <a:solidFill>
          <a:schemeClr val="accent5">
            <a:hueOff val="-1501898"/>
            <a:satOff val="-3871"/>
            <a:lumOff val="-26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pt-BR" sz="1200" b="0" i="0" kern="1200" baseline="0"/>
            <a:t>III - enfermeiro: oitenta horas semanais;</a:t>
          </a:r>
          <a:endParaRPr lang="en-US" sz="1200" kern="1200"/>
        </a:p>
      </dsp:txBody>
      <dsp:txXfrm>
        <a:off x="5359207" y="2441"/>
        <a:ext cx="2028155" cy="1216893"/>
      </dsp:txXfrm>
    </dsp:sp>
    <dsp:sp modelId="{B28B368F-46E6-490F-ACC3-9398C74DAAFD}">
      <dsp:nvSpPr>
        <dsp:cNvPr id="0" name=""/>
        <dsp:cNvSpPr/>
      </dsp:nvSpPr>
      <dsp:spPr>
        <a:xfrm>
          <a:off x="7590178" y="2441"/>
          <a:ext cx="2028155" cy="1216893"/>
        </a:xfrm>
        <a:prstGeom prst="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pt-BR" sz="1200" b="0" i="0" kern="1200" baseline="0"/>
            <a:t>IV - enfermeiro plantonista noturno disponível nas vinte e quatro horas do dia e em todos os dias da semana;</a:t>
          </a:r>
          <a:endParaRPr lang="en-US" sz="1200" kern="1200"/>
        </a:p>
      </dsp:txBody>
      <dsp:txXfrm>
        <a:off x="7590178" y="2441"/>
        <a:ext cx="2028155" cy="1216893"/>
      </dsp:txXfrm>
    </dsp:sp>
    <dsp:sp modelId="{16E1811E-CD68-4E46-B7AA-E1BEFB2CE59A}">
      <dsp:nvSpPr>
        <dsp:cNvPr id="0" name=""/>
        <dsp:cNvSpPr/>
      </dsp:nvSpPr>
      <dsp:spPr>
        <a:xfrm>
          <a:off x="897266" y="1422149"/>
          <a:ext cx="2028155" cy="1216893"/>
        </a:xfrm>
        <a:prstGeom prst="rect">
          <a:avLst/>
        </a:prstGeom>
        <a:solidFill>
          <a:schemeClr val="accent5">
            <a:hueOff val="-3003797"/>
            <a:satOff val="-7742"/>
            <a:lumOff val="-52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pt-BR" sz="1200" b="0" i="0" kern="1200" baseline="0"/>
            <a:t>V - técnico de enfermagem: no mínimo um técnico para cada cinco usuários hospitalizados, disponível nas vinte e quatro horas do dia e nos sete dias da semana;</a:t>
          </a:r>
          <a:endParaRPr lang="en-US" sz="1200" kern="1200"/>
        </a:p>
      </dsp:txBody>
      <dsp:txXfrm>
        <a:off x="897266" y="1422149"/>
        <a:ext cx="2028155" cy="1216893"/>
      </dsp:txXfrm>
    </dsp:sp>
    <dsp:sp modelId="{845D9C92-4947-4F99-BE19-E26A50ABF86C}">
      <dsp:nvSpPr>
        <dsp:cNvPr id="0" name=""/>
        <dsp:cNvSpPr/>
      </dsp:nvSpPr>
      <dsp:spPr>
        <a:xfrm>
          <a:off x="3128236" y="1422149"/>
          <a:ext cx="2028155" cy="1216893"/>
        </a:xfrm>
        <a:prstGeom prst="rect">
          <a:avLst/>
        </a:prstGeom>
        <a:solidFill>
          <a:schemeClr val="accent5">
            <a:hueOff val="-3754746"/>
            <a:satOff val="-9677"/>
            <a:lumOff val="-653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pt-BR" sz="1200" b="0" i="0" kern="1200" baseline="0"/>
            <a:t>VI - assistente social: quarenta horas semanais;</a:t>
          </a:r>
          <a:endParaRPr lang="en-US" sz="1200" kern="1200"/>
        </a:p>
      </dsp:txBody>
      <dsp:txXfrm>
        <a:off x="3128236" y="1422149"/>
        <a:ext cx="2028155" cy="1216893"/>
      </dsp:txXfrm>
    </dsp:sp>
    <dsp:sp modelId="{23CDC210-C4D3-4428-8388-1898EDCB0EDE}">
      <dsp:nvSpPr>
        <dsp:cNvPr id="0" name=""/>
        <dsp:cNvSpPr/>
      </dsp:nvSpPr>
      <dsp:spPr>
        <a:xfrm>
          <a:off x="5359207" y="1422149"/>
          <a:ext cx="2028155" cy="1216893"/>
        </a:xfrm>
        <a:prstGeom prst="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pt-BR" sz="1200" b="0" i="0" kern="1200" baseline="0"/>
            <a:t>VII - fisioterapeuta: cento e vinte horas semanais;</a:t>
          </a:r>
          <a:endParaRPr lang="en-US" sz="1200" kern="1200"/>
        </a:p>
      </dsp:txBody>
      <dsp:txXfrm>
        <a:off x="5359207" y="1422149"/>
        <a:ext cx="2028155" cy="1216893"/>
      </dsp:txXfrm>
    </dsp:sp>
    <dsp:sp modelId="{441D625D-1343-4050-9942-9AA12A6B50A5}">
      <dsp:nvSpPr>
        <dsp:cNvPr id="0" name=""/>
        <dsp:cNvSpPr/>
      </dsp:nvSpPr>
      <dsp:spPr>
        <a:xfrm>
          <a:off x="7590178" y="1422149"/>
          <a:ext cx="2028155" cy="1216893"/>
        </a:xfrm>
        <a:prstGeom prst="rect">
          <a:avLst/>
        </a:prstGeom>
        <a:solidFill>
          <a:schemeClr val="accent5">
            <a:hueOff val="-5256644"/>
            <a:satOff val="-13548"/>
            <a:lumOff val="-91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pt-BR" sz="1200" b="0" i="0" kern="1200" baseline="0"/>
            <a:t>VIII - psicólogo: quarenta horas semanais;</a:t>
          </a:r>
          <a:endParaRPr lang="en-US" sz="1200" kern="1200"/>
        </a:p>
      </dsp:txBody>
      <dsp:txXfrm>
        <a:off x="7590178" y="1422149"/>
        <a:ext cx="2028155" cy="1216893"/>
      </dsp:txXfrm>
    </dsp:sp>
    <dsp:sp modelId="{2A4BE01D-FDEE-4BA8-95E7-E98633D04342}">
      <dsp:nvSpPr>
        <dsp:cNvPr id="0" name=""/>
        <dsp:cNvSpPr/>
      </dsp:nvSpPr>
      <dsp:spPr>
        <a:xfrm>
          <a:off x="3128236" y="2841858"/>
          <a:ext cx="2028155" cy="1216893"/>
        </a:xfrm>
        <a:prstGeom prst="rect">
          <a:avLst/>
        </a:prstGeom>
        <a:solidFill>
          <a:schemeClr val="accent5">
            <a:hueOff val="-6007594"/>
            <a:satOff val="-15484"/>
            <a:lumOff val="-1045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pt-BR" sz="1200" b="0" i="0" kern="1200" baseline="0"/>
            <a:t>IX - fonoaudiólogo: sessenta horas semanais; e</a:t>
          </a:r>
          <a:endParaRPr lang="en-US" sz="1200" kern="1200"/>
        </a:p>
      </dsp:txBody>
      <dsp:txXfrm>
        <a:off x="3128236" y="2841858"/>
        <a:ext cx="2028155" cy="1216893"/>
      </dsp:txXfrm>
    </dsp:sp>
    <dsp:sp modelId="{A74EEE33-E025-43D7-B138-889AA402CCB6}">
      <dsp:nvSpPr>
        <dsp:cNvPr id="0" name=""/>
        <dsp:cNvSpPr/>
      </dsp:nvSpPr>
      <dsp:spPr>
        <a:xfrm>
          <a:off x="5359207" y="2841858"/>
          <a:ext cx="2028155" cy="1216893"/>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pt-BR" sz="1200" b="0" i="0" kern="1200" baseline="0"/>
            <a:t>X - terapeuta ocupacional: trinta horas semanais. </a:t>
          </a:r>
          <a:endParaRPr lang="en-US" sz="1200" kern="1200"/>
        </a:p>
      </dsp:txBody>
      <dsp:txXfrm>
        <a:off x="5359207" y="2841858"/>
        <a:ext cx="2028155" cy="1216893"/>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2FA5CE-3B2D-4D3A-BE59-E9746AE093CF}">
      <dsp:nvSpPr>
        <dsp:cNvPr id="0" name=""/>
        <dsp:cNvSpPr/>
      </dsp:nvSpPr>
      <dsp:spPr>
        <a:xfrm>
          <a:off x="2545" y="1926708"/>
          <a:ext cx="2554417" cy="2554417"/>
        </a:xfrm>
        <a:prstGeom prst="ellipse">
          <a:avLst/>
        </a:prstGeom>
        <a:gradFill rotWithShape="0">
          <a:gsLst>
            <a:gs pos="0">
              <a:schemeClr val="accent2">
                <a:alpha val="50000"/>
                <a:hueOff val="0"/>
                <a:satOff val="0"/>
                <a:lumOff val="0"/>
                <a:alphaOff val="0"/>
                <a:satMod val="103000"/>
                <a:lumMod val="102000"/>
                <a:tint val="94000"/>
              </a:schemeClr>
            </a:gs>
            <a:gs pos="50000">
              <a:schemeClr val="accent2">
                <a:alpha val="50000"/>
                <a:hueOff val="0"/>
                <a:satOff val="0"/>
                <a:lumOff val="0"/>
                <a:alphaOff val="0"/>
                <a:satMod val="110000"/>
                <a:lumMod val="100000"/>
                <a:shade val="100000"/>
              </a:schemeClr>
            </a:gs>
            <a:gs pos="100000">
              <a:schemeClr val="accent2">
                <a:alpha val="5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40578" tIns="33020" rIns="140578" bIns="33020" numCol="1" spcCol="1270" anchor="ctr" anchorCtr="0">
          <a:noAutofit/>
        </a:bodyPr>
        <a:lstStyle/>
        <a:p>
          <a:pPr marL="0" lvl="0" indent="0" algn="ctr" defTabSz="1155700">
            <a:lnSpc>
              <a:spcPct val="90000"/>
            </a:lnSpc>
            <a:spcBef>
              <a:spcPct val="0"/>
            </a:spcBef>
            <a:spcAft>
              <a:spcPct val="35000"/>
            </a:spcAft>
            <a:buNone/>
          </a:pPr>
          <a:r>
            <a:rPr lang="pt-BR" sz="2600" kern="1200" dirty="0"/>
            <a:t>Estrutura</a:t>
          </a:r>
        </a:p>
      </dsp:txBody>
      <dsp:txXfrm>
        <a:off x="376631" y="2300794"/>
        <a:ext cx="1806245" cy="1806245"/>
      </dsp:txXfrm>
    </dsp:sp>
    <dsp:sp modelId="{F75EDCFB-29F9-450C-973F-9ECAC0209B86}">
      <dsp:nvSpPr>
        <dsp:cNvPr id="0" name=""/>
        <dsp:cNvSpPr/>
      </dsp:nvSpPr>
      <dsp:spPr>
        <a:xfrm>
          <a:off x="2046080" y="1926708"/>
          <a:ext cx="2554417" cy="2554417"/>
        </a:xfrm>
        <a:prstGeom prst="ellipse">
          <a:avLst/>
        </a:prstGeom>
        <a:gradFill rotWithShape="0">
          <a:gsLst>
            <a:gs pos="0">
              <a:schemeClr val="accent3">
                <a:alpha val="50000"/>
                <a:hueOff val="0"/>
                <a:satOff val="0"/>
                <a:lumOff val="0"/>
                <a:alphaOff val="0"/>
                <a:satMod val="103000"/>
                <a:lumMod val="102000"/>
                <a:tint val="94000"/>
              </a:schemeClr>
            </a:gs>
            <a:gs pos="50000">
              <a:schemeClr val="accent3">
                <a:alpha val="50000"/>
                <a:hueOff val="0"/>
                <a:satOff val="0"/>
                <a:lumOff val="0"/>
                <a:alphaOff val="0"/>
                <a:satMod val="110000"/>
                <a:lumMod val="100000"/>
                <a:shade val="100000"/>
              </a:schemeClr>
            </a:gs>
            <a:gs pos="100000">
              <a:schemeClr val="accent3">
                <a:alpha val="5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40578" tIns="33020" rIns="140578" bIns="33020" numCol="1" spcCol="1270" anchor="ctr" anchorCtr="0">
          <a:noAutofit/>
        </a:bodyPr>
        <a:lstStyle/>
        <a:p>
          <a:pPr marL="0" lvl="0" indent="0" algn="ctr" defTabSz="1155700">
            <a:lnSpc>
              <a:spcPct val="90000"/>
            </a:lnSpc>
            <a:spcBef>
              <a:spcPct val="0"/>
            </a:spcBef>
            <a:spcAft>
              <a:spcPct val="35000"/>
            </a:spcAft>
            <a:buNone/>
          </a:pPr>
          <a:r>
            <a:rPr lang="pt-BR" sz="2600" kern="1200" dirty="0"/>
            <a:t>Eficiência</a:t>
          </a:r>
        </a:p>
      </dsp:txBody>
      <dsp:txXfrm>
        <a:off x="2420166" y="2300794"/>
        <a:ext cx="1806245" cy="1806245"/>
      </dsp:txXfrm>
    </dsp:sp>
    <dsp:sp modelId="{CB96D3BC-51DD-4626-8D29-8F68071C5426}">
      <dsp:nvSpPr>
        <dsp:cNvPr id="0" name=""/>
        <dsp:cNvSpPr/>
      </dsp:nvSpPr>
      <dsp:spPr>
        <a:xfrm>
          <a:off x="4089614" y="1926708"/>
          <a:ext cx="2554417" cy="2554417"/>
        </a:xfrm>
        <a:prstGeom prst="ellipse">
          <a:avLst/>
        </a:prstGeom>
        <a:gradFill rotWithShape="0">
          <a:gsLst>
            <a:gs pos="0">
              <a:schemeClr val="accent4">
                <a:alpha val="50000"/>
                <a:hueOff val="0"/>
                <a:satOff val="0"/>
                <a:lumOff val="0"/>
                <a:alphaOff val="0"/>
                <a:satMod val="103000"/>
                <a:lumMod val="102000"/>
                <a:tint val="94000"/>
              </a:schemeClr>
            </a:gs>
            <a:gs pos="50000">
              <a:schemeClr val="accent4">
                <a:alpha val="50000"/>
                <a:hueOff val="0"/>
                <a:satOff val="0"/>
                <a:lumOff val="0"/>
                <a:alphaOff val="0"/>
                <a:satMod val="110000"/>
                <a:lumMod val="100000"/>
                <a:shade val="100000"/>
              </a:schemeClr>
            </a:gs>
            <a:gs pos="100000">
              <a:schemeClr val="accent4">
                <a:alpha val="5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40578" tIns="33020" rIns="140578" bIns="33020" numCol="1" spcCol="1270" anchor="ctr" anchorCtr="0">
          <a:noAutofit/>
        </a:bodyPr>
        <a:lstStyle/>
        <a:p>
          <a:pPr marL="0" lvl="0" indent="0" algn="ctr" defTabSz="1155700">
            <a:lnSpc>
              <a:spcPct val="90000"/>
            </a:lnSpc>
            <a:spcBef>
              <a:spcPct val="0"/>
            </a:spcBef>
            <a:spcAft>
              <a:spcPct val="35000"/>
            </a:spcAft>
            <a:buNone/>
          </a:pPr>
          <a:r>
            <a:rPr lang="pt-BR" sz="2600" kern="1200" dirty="0"/>
            <a:t>Efetividade</a:t>
          </a:r>
        </a:p>
      </dsp:txBody>
      <dsp:txXfrm>
        <a:off x="4463700" y="2300794"/>
        <a:ext cx="1806245" cy="1806245"/>
      </dsp:txXfrm>
    </dsp:sp>
    <dsp:sp modelId="{6B6E6A61-930F-4BFF-B506-008F371115AF}">
      <dsp:nvSpPr>
        <dsp:cNvPr id="0" name=""/>
        <dsp:cNvSpPr/>
      </dsp:nvSpPr>
      <dsp:spPr>
        <a:xfrm>
          <a:off x="6133149" y="1926708"/>
          <a:ext cx="2554417" cy="2554417"/>
        </a:xfrm>
        <a:prstGeom prst="ellipse">
          <a:avLst/>
        </a:prstGeom>
        <a:gradFill rotWithShape="0">
          <a:gsLst>
            <a:gs pos="0">
              <a:schemeClr val="accent5">
                <a:alpha val="50000"/>
                <a:hueOff val="0"/>
                <a:satOff val="0"/>
                <a:lumOff val="0"/>
                <a:alphaOff val="0"/>
                <a:satMod val="103000"/>
                <a:lumMod val="102000"/>
                <a:tint val="94000"/>
              </a:schemeClr>
            </a:gs>
            <a:gs pos="50000">
              <a:schemeClr val="accent5">
                <a:alpha val="50000"/>
                <a:hueOff val="0"/>
                <a:satOff val="0"/>
                <a:lumOff val="0"/>
                <a:alphaOff val="0"/>
                <a:satMod val="110000"/>
                <a:lumMod val="100000"/>
                <a:shade val="100000"/>
              </a:schemeClr>
            </a:gs>
            <a:gs pos="100000">
              <a:schemeClr val="accent5">
                <a:alpha val="5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40578" tIns="33020" rIns="140578" bIns="33020" numCol="1" spcCol="1270" anchor="ctr" anchorCtr="0">
          <a:noAutofit/>
        </a:bodyPr>
        <a:lstStyle/>
        <a:p>
          <a:pPr marL="0" lvl="0" indent="0" algn="ctr" defTabSz="1155700">
            <a:lnSpc>
              <a:spcPct val="90000"/>
            </a:lnSpc>
            <a:spcBef>
              <a:spcPct val="0"/>
            </a:spcBef>
            <a:spcAft>
              <a:spcPct val="35000"/>
            </a:spcAft>
            <a:buNone/>
          </a:pPr>
          <a:r>
            <a:rPr lang="pt-BR" sz="2600" kern="1200" dirty="0"/>
            <a:t>Eficácia</a:t>
          </a:r>
        </a:p>
      </dsp:txBody>
      <dsp:txXfrm>
        <a:off x="6507235" y="2300794"/>
        <a:ext cx="1806245" cy="1806245"/>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51FEA9-4C15-4C7A-8ED9-F70B8B123C3A}">
      <dsp:nvSpPr>
        <dsp:cNvPr id="0" name=""/>
        <dsp:cNvSpPr/>
      </dsp:nvSpPr>
      <dsp:spPr>
        <a:xfrm>
          <a:off x="0" y="89579"/>
          <a:ext cx="2086089" cy="1251653"/>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pt-BR" sz="1900" kern="1200">
              <a:solidFill>
                <a:schemeClr val="tx1"/>
              </a:solidFill>
            </a:rPr>
            <a:t>Numero de leitos operacionais </a:t>
          </a:r>
          <a:endParaRPr lang="en-US" sz="1900" kern="1200">
            <a:solidFill>
              <a:schemeClr val="tx1"/>
            </a:solidFill>
          </a:endParaRPr>
        </a:p>
      </dsp:txBody>
      <dsp:txXfrm>
        <a:off x="0" y="89579"/>
        <a:ext cx="2086089" cy="1251653"/>
      </dsp:txXfrm>
    </dsp:sp>
    <dsp:sp modelId="{949A2095-D118-4D1F-8C24-824FD285B652}">
      <dsp:nvSpPr>
        <dsp:cNvPr id="0" name=""/>
        <dsp:cNvSpPr/>
      </dsp:nvSpPr>
      <dsp:spPr>
        <a:xfrm>
          <a:off x="2294698" y="89579"/>
          <a:ext cx="2086089" cy="1251653"/>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pt-BR" sz="1900" b="0" i="0" kern="1200" baseline="0">
              <a:solidFill>
                <a:schemeClr val="tx1"/>
              </a:solidFill>
            </a:rPr>
            <a:t>Tempo médio de referenciamento até disponibilidade da vaga</a:t>
          </a:r>
          <a:endParaRPr lang="en-US" sz="1900" kern="1200">
            <a:solidFill>
              <a:schemeClr val="tx1"/>
            </a:solidFill>
          </a:endParaRPr>
        </a:p>
      </dsp:txBody>
      <dsp:txXfrm>
        <a:off x="2294698" y="89579"/>
        <a:ext cx="2086089" cy="1251653"/>
      </dsp:txXfrm>
    </dsp:sp>
    <dsp:sp modelId="{7FA01CB0-FD73-4C97-A422-37124361BD0C}">
      <dsp:nvSpPr>
        <dsp:cNvPr id="0" name=""/>
        <dsp:cNvSpPr/>
      </dsp:nvSpPr>
      <dsp:spPr>
        <a:xfrm>
          <a:off x="4589397" y="89579"/>
          <a:ext cx="2086089" cy="1251653"/>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pt-BR" sz="1900" kern="1200">
              <a:solidFill>
                <a:schemeClr val="tx1"/>
              </a:solidFill>
            </a:rPr>
            <a:t>Numero de pacientes dia assistidos</a:t>
          </a:r>
          <a:endParaRPr lang="en-US" sz="1900" kern="1200">
            <a:solidFill>
              <a:schemeClr val="tx1"/>
            </a:solidFill>
          </a:endParaRPr>
        </a:p>
      </dsp:txBody>
      <dsp:txXfrm>
        <a:off x="4589397" y="89579"/>
        <a:ext cx="2086089" cy="1251653"/>
      </dsp:txXfrm>
    </dsp:sp>
    <dsp:sp modelId="{294F0704-268A-4BB1-AFDE-9B36E99531E9}">
      <dsp:nvSpPr>
        <dsp:cNvPr id="0" name=""/>
        <dsp:cNvSpPr/>
      </dsp:nvSpPr>
      <dsp:spPr>
        <a:xfrm>
          <a:off x="0" y="1549842"/>
          <a:ext cx="2086089" cy="1251653"/>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pt-BR" sz="1900" kern="1200">
              <a:solidFill>
                <a:schemeClr val="tx1"/>
              </a:solidFill>
            </a:rPr>
            <a:t>Numero de transferências para unidades de agudo</a:t>
          </a:r>
          <a:endParaRPr lang="en-US" sz="1900" kern="1200">
            <a:solidFill>
              <a:schemeClr val="tx1"/>
            </a:solidFill>
          </a:endParaRPr>
        </a:p>
      </dsp:txBody>
      <dsp:txXfrm>
        <a:off x="0" y="1549842"/>
        <a:ext cx="2086089" cy="1251653"/>
      </dsp:txXfrm>
    </dsp:sp>
    <dsp:sp modelId="{BA419755-E808-47D6-8339-53C5F7BEC180}">
      <dsp:nvSpPr>
        <dsp:cNvPr id="0" name=""/>
        <dsp:cNvSpPr/>
      </dsp:nvSpPr>
      <dsp:spPr>
        <a:xfrm>
          <a:off x="2294698" y="1549842"/>
          <a:ext cx="2086089" cy="1251653"/>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pt-BR" sz="1900" b="0" i="0" kern="1200" baseline="0">
              <a:solidFill>
                <a:schemeClr val="tx1"/>
              </a:solidFill>
            </a:rPr>
            <a:t>Taxa de ocupação</a:t>
          </a:r>
          <a:endParaRPr lang="en-US" sz="1900" kern="1200">
            <a:solidFill>
              <a:schemeClr val="tx1"/>
            </a:solidFill>
          </a:endParaRPr>
        </a:p>
      </dsp:txBody>
      <dsp:txXfrm>
        <a:off x="2294698" y="1549842"/>
        <a:ext cx="2086089" cy="1251653"/>
      </dsp:txXfrm>
    </dsp:sp>
    <dsp:sp modelId="{92B00918-EBCD-4DBD-9F46-9CB088902418}">
      <dsp:nvSpPr>
        <dsp:cNvPr id="0" name=""/>
        <dsp:cNvSpPr/>
      </dsp:nvSpPr>
      <dsp:spPr>
        <a:xfrm>
          <a:off x="4589397" y="1549842"/>
          <a:ext cx="2086089" cy="1251653"/>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pt-BR" sz="1900" b="0" i="0" kern="1200" baseline="0">
              <a:solidFill>
                <a:schemeClr val="tx1"/>
              </a:solidFill>
            </a:rPr>
            <a:t>Tempo médio de permanência</a:t>
          </a:r>
          <a:endParaRPr lang="en-US" sz="1900" kern="1200">
            <a:solidFill>
              <a:schemeClr val="tx1"/>
            </a:solidFill>
          </a:endParaRPr>
        </a:p>
      </dsp:txBody>
      <dsp:txXfrm>
        <a:off x="4589397" y="1549842"/>
        <a:ext cx="2086089" cy="1251653"/>
      </dsp:txXfrm>
    </dsp:sp>
    <dsp:sp modelId="{C387D9CE-56F5-410A-90CF-C34FC81C8F5A}">
      <dsp:nvSpPr>
        <dsp:cNvPr id="0" name=""/>
        <dsp:cNvSpPr/>
      </dsp:nvSpPr>
      <dsp:spPr>
        <a:xfrm>
          <a:off x="1147349" y="3010104"/>
          <a:ext cx="2086089" cy="1251653"/>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pt-BR" sz="1900" b="0" i="0" kern="1200" baseline="0">
              <a:solidFill>
                <a:schemeClr val="tx1"/>
              </a:solidFill>
            </a:rPr>
            <a:t>Taxa de mortalidade</a:t>
          </a:r>
          <a:endParaRPr lang="en-US" sz="1900" kern="1200">
            <a:solidFill>
              <a:schemeClr val="tx1"/>
            </a:solidFill>
          </a:endParaRPr>
        </a:p>
      </dsp:txBody>
      <dsp:txXfrm>
        <a:off x="1147349" y="3010104"/>
        <a:ext cx="2086089" cy="1251653"/>
      </dsp:txXfrm>
    </dsp:sp>
    <dsp:sp modelId="{BA3DB2DF-D88E-495E-A5B3-42F074DC3E9E}">
      <dsp:nvSpPr>
        <dsp:cNvPr id="0" name=""/>
        <dsp:cNvSpPr/>
      </dsp:nvSpPr>
      <dsp:spPr>
        <a:xfrm>
          <a:off x="3442047" y="3010104"/>
          <a:ext cx="2086089" cy="1251653"/>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pt-BR" sz="1900" kern="1200">
              <a:solidFill>
                <a:schemeClr val="tx1"/>
              </a:solidFill>
            </a:rPr>
            <a:t>Numero de protocolos elaborados e implementado</a:t>
          </a:r>
          <a:endParaRPr lang="en-US" sz="1900" kern="1200">
            <a:solidFill>
              <a:schemeClr val="tx1"/>
            </a:solidFill>
          </a:endParaRPr>
        </a:p>
      </dsp:txBody>
      <dsp:txXfrm>
        <a:off x="3442047" y="3010104"/>
        <a:ext cx="2086089" cy="1251653"/>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2FA5CE-3B2D-4D3A-BE59-E9746AE093CF}">
      <dsp:nvSpPr>
        <dsp:cNvPr id="0" name=""/>
        <dsp:cNvSpPr/>
      </dsp:nvSpPr>
      <dsp:spPr>
        <a:xfrm>
          <a:off x="1564" y="966715"/>
          <a:ext cx="1569424" cy="1569424"/>
        </a:xfrm>
        <a:prstGeom prst="ellipse">
          <a:avLst/>
        </a:prstGeom>
        <a:gradFill rotWithShape="0">
          <a:gsLst>
            <a:gs pos="0">
              <a:schemeClr val="accent2">
                <a:alpha val="50000"/>
                <a:hueOff val="0"/>
                <a:satOff val="0"/>
                <a:lumOff val="0"/>
                <a:alphaOff val="0"/>
                <a:satMod val="103000"/>
                <a:lumMod val="102000"/>
                <a:tint val="94000"/>
              </a:schemeClr>
            </a:gs>
            <a:gs pos="50000">
              <a:schemeClr val="accent2">
                <a:alpha val="50000"/>
                <a:hueOff val="0"/>
                <a:satOff val="0"/>
                <a:lumOff val="0"/>
                <a:alphaOff val="0"/>
                <a:satMod val="110000"/>
                <a:lumMod val="100000"/>
                <a:shade val="100000"/>
              </a:schemeClr>
            </a:gs>
            <a:gs pos="100000">
              <a:schemeClr val="accent2">
                <a:alpha val="5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86371" tIns="20320" rIns="86371" bIns="20320" numCol="1" spcCol="1270" anchor="ctr" anchorCtr="0">
          <a:noAutofit/>
        </a:bodyPr>
        <a:lstStyle/>
        <a:p>
          <a:pPr marL="0" lvl="0" indent="0" algn="ctr" defTabSz="711200">
            <a:lnSpc>
              <a:spcPct val="90000"/>
            </a:lnSpc>
            <a:spcBef>
              <a:spcPct val="0"/>
            </a:spcBef>
            <a:spcAft>
              <a:spcPct val="35000"/>
            </a:spcAft>
            <a:buNone/>
          </a:pPr>
          <a:r>
            <a:rPr lang="pt-BR" sz="1600" kern="1200" dirty="0"/>
            <a:t>Estrutura</a:t>
          </a:r>
        </a:p>
      </dsp:txBody>
      <dsp:txXfrm>
        <a:off x="231401" y="1196552"/>
        <a:ext cx="1109750" cy="1109750"/>
      </dsp:txXfrm>
    </dsp:sp>
    <dsp:sp modelId="{F75EDCFB-29F9-450C-973F-9ECAC0209B86}">
      <dsp:nvSpPr>
        <dsp:cNvPr id="0" name=""/>
        <dsp:cNvSpPr/>
      </dsp:nvSpPr>
      <dsp:spPr>
        <a:xfrm>
          <a:off x="1257104" y="966715"/>
          <a:ext cx="1569424" cy="1569424"/>
        </a:xfrm>
        <a:prstGeom prst="ellipse">
          <a:avLst/>
        </a:prstGeom>
        <a:gradFill rotWithShape="0">
          <a:gsLst>
            <a:gs pos="0">
              <a:schemeClr val="accent3">
                <a:alpha val="50000"/>
                <a:hueOff val="0"/>
                <a:satOff val="0"/>
                <a:lumOff val="0"/>
                <a:alphaOff val="0"/>
                <a:satMod val="103000"/>
                <a:lumMod val="102000"/>
                <a:tint val="94000"/>
              </a:schemeClr>
            </a:gs>
            <a:gs pos="50000">
              <a:schemeClr val="accent3">
                <a:alpha val="50000"/>
                <a:hueOff val="0"/>
                <a:satOff val="0"/>
                <a:lumOff val="0"/>
                <a:alphaOff val="0"/>
                <a:satMod val="110000"/>
                <a:lumMod val="100000"/>
                <a:shade val="100000"/>
              </a:schemeClr>
            </a:gs>
            <a:gs pos="100000">
              <a:schemeClr val="accent3">
                <a:alpha val="5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86371" tIns="20320" rIns="86371" bIns="20320" numCol="1" spcCol="1270" anchor="ctr" anchorCtr="0">
          <a:noAutofit/>
        </a:bodyPr>
        <a:lstStyle/>
        <a:p>
          <a:pPr marL="0" lvl="0" indent="0" algn="ctr" defTabSz="711200">
            <a:lnSpc>
              <a:spcPct val="90000"/>
            </a:lnSpc>
            <a:spcBef>
              <a:spcPct val="0"/>
            </a:spcBef>
            <a:spcAft>
              <a:spcPct val="35000"/>
            </a:spcAft>
            <a:buNone/>
          </a:pPr>
          <a:r>
            <a:rPr lang="pt-BR" sz="1600" kern="1200" dirty="0"/>
            <a:t>Eficiência</a:t>
          </a:r>
        </a:p>
      </dsp:txBody>
      <dsp:txXfrm>
        <a:off x="1486941" y="1196552"/>
        <a:ext cx="1109750" cy="1109750"/>
      </dsp:txXfrm>
    </dsp:sp>
    <dsp:sp modelId="{CB96D3BC-51DD-4626-8D29-8F68071C5426}">
      <dsp:nvSpPr>
        <dsp:cNvPr id="0" name=""/>
        <dsp:cNvSpPr/>
      </dsp:nvSpPr>
      <dsp:spPr>
        <a:xfrm>
          <a:off x="2512644" y="966715"/>
          <a:ext cx="1569424" cy="1569424"/>
        </a:xfrm>
        <a:prstGeom prst="ellipse">
          <a:avLst/>
        </a:prstGeom>
        <a:gradFill rotWithShape="0">
          <a:gsLst>
            <a:gs pos="0">
              <a:schemeClr val="accent4">
                <a:alpha val="50000"/>
                <a:hueOff val="0"/>
                <a:satOff val="0"/>
                <a:lumOff val="0"/>
                <a:alphaOff val="0"/>
                <a:satMod val="103000"/>
                <a:lumMod val="102000"/>
                <a:tint val="94000"/>
              </a:schemeClr>
            </a:gs>
            <a:gs pos="50000">
              <a:schemeClr val="accent4">
                <a:alpha val="50000"/>
                <a:hueOff val="0"/>
                <a:satOff val="0"/>
                <a:lumOff val="0"/>
                <a:alphaOff val="0"/>
                <a:satMod val="110000"/>
                <a:lumMod val="100000"/>
                <a:shade val="100000"/>
              </a:schemeClr>
            </a:gs>
            <a:gs pos="100000">
              <a:schemeClr val="accent4">
                <a:alpha val="5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86371" tIns="20320" rIns="86371" bIns="20320" numCol="1" spcCol="1270" anchor="ctr" anchorCtr="0">
          <a:noAutofit/>
        </a:bodyPr>
        <a:lstStyle/>
        <a:p>
          <a:pPr marL="0" lvl="0" indent="0" algn="ctr" defTabSz="711200">
            <a:lnSpc>
              <a:spcPct val="90000"/>
            </a:lnSpc>
            <a:spcBef>
              <a:spcPct val="0"/>
            </a:spcBef>
            <a:spcAft>
              <a:spcPct val="35000"/>
            </a:spcAft>
            <a:buNone/>
          </a:pPr>
          <a:r>
            <a:rPr lang="pt-BR" sz="1600" kern="1200" dirty="0"/>
            <a:t>Efetividade</a:t>
          </a:r>
        </a:p>
      </dsp:txBody>
      <dsp:txXfrm>
        <a:off x="2742481" y="1196552"/>
        <a:ext cx="1109750" cy="1109750"/>
      </dsp:txXfrm>
    </dsp:sp>
    <dsp:sp modelId="{6B6E6A61-930F-4BFF-B506-008F371115AF}">
      <dsp:nvSpPr>
        <dsp:cNvPr id="0" name=""/>
        <dsp:cNvSpPr/>
      </dsp:nvSpPr>
      <dsp:spPr>
        <a:xfrm>
          <a:off x="3768183" y="966715"/>
          <a:ext cx="1569424" cy="1569424"/>
        </a:xfrm>
        <a:prstGeom prst="ellipse">
          <a:avLst/>
        </a:prstGeom>
        <a:gradFill rotWithShape="0">
          <a:gsLst>
            <a:gs pos="0">
              <a:schemeClr val="accent5">
                <a:alpha val="50000"/>
                <a:hueOff val="0"/>
                <a:satOff val="0"/>
                <a:lumOff val="0"/>
                <a:alphaOff val="0"/>
                <a:satMod val="103000"/>
                <a:lumMod val="102000"/>
                <a:tint val="94000"/>
              </a:schemeClr>
            </a:gs>
            <a:gs pos="50000">
              <a:schemeClr val="accent5">
                <a:alpha val="50000"/>
                <a:hueOff val="0"/>
                <a:satOff val="0"/>
                <a:lumOff val="0"/>
                <a:alphaOff val="0"/>
                <a:satMod val="110000"/>
                <a:lumMod val="100000"/>
                <a:shade val="100000"/>
              </a:schemeClr>
            </a:gs>
            <a:gs pos="100000">
              <a:schemeClr val="accent5">
                <a:alpha val="5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86371" tIns="20320" rIns="86371" bIns="20320" numCol="1" spcCol="1270" anchor="ctr" anchorCtr="0">
          <a:noAutofit/>
        </a:bodyPr>
        <a:lstStyle/>
        <a:p>
          <a:pPr marL="0" lvl="0" indent="0" algn="ctr" defTabSz="711200">
            <a:lnSpc>
              <a:spcPct val="90000"/>
            </a:lnSpc>
            <a:spcBef>
              <a:spcPct val="0"/>
            </a:spcBef>
            <a:spcAft>
              <a:spcPct val="35000"/>
            </a:spcAft>
            <a:buNone/>
          </a:pPr>
          <a:r>
            <a:rPr lang="pt-BR" sz="1600" kern="1200" dirty="0"/>
            <a:t>Eficácia</a:t>
          </a:r>
        </a:p>
      </dsp:txBody>
      <dsp:txXfrm>
        <a:off x="3998020" y="1196552"/>
        <a:ext cx="1109750" cy="110975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0F077D-2192-4C78-AF6B-70B770EBB6EB}">
      <dsp:nvSpPr>
        <dsp:cNvPr id="0" name=""/>
        <dsp:cNvSpPr/>
      </dsp:nvSpPr>
      <dsp:spPr>
        <a:xfrm>
          <a:off x="0" y="0"/>
          <a:ext cx="1461007" cy="2862775"/>
        </a:xfrm>
        <a:prstGeom prst="triangle">
          <a:avLst/>
        </a:prstGeom>
        <a:solidFill>
          <a:schemeClr val="bg2">
            <a:lumMod val="7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BD169CEB-FB07-4CCC-B251-29B4D6B33F7D}">
      <dsp:nvSpPr>
        <dsp:cNvPr id="0" name=""/>
        <dsp:cNvSpPr/>
      </dsp:nvSpPr>
      <dsp:spPr>
        <a:xfrm>
          <a:off x="730503" y="287815"/>
          <a:ext cx="949655" cy="677672"/>
        </a:xfrm>
        <a:prstGeom prst="roundRect">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pt-BR" sz="1100" kern="1200" dirty="0">
              <a:solidFill>
                <a:schemeClr val="tx1"/>
              </a:solidFill>
            </a:rPr>
            <a:t>Numero de pacientes dia assistidos</a:t>
          </a:r>
          <a:endParaRPr lang="pt-BR" sz="1100" kern="1200" dirty="0"/>
        </a:p>
      </dsp:txBody>
      <dsp:txXfrm>
        <a:off x="763584" y="320896"/>
        <a:ext cx="883493" cy="611510"/>
      </dsp:txXfrm>
    </dsp:sp>
    <dsp:sp modelId="{223A2CB7-291C-4637-82D3-3DFEC9162E48}">
      <dsp:nvSpPr>
        <dsp:cNvPr id="0" name=""/>
        <dsp:cNvSpPr/>
      </dsp:nvSpPr>
      <dsp:spPr>
        <a:xfrm>
          <a:off x="730503" y="1050196"/>
          <a:ext cx="949655" cy="677672"/>
        </a:xfrm>
        <a:prstGeom prst="roundRect">
          <a:avLst/>
        </a:prstGeom>
        <a:solidFill>
          <a:schemeClr val="lt1">
            <a:alpha val="90000"/>
            <a:hueOff val="0"/>
            <a:satOff val="0"/>
            <a:lumOff val="0"/>
            <a:alphaOff val="0"/>
          </a:schemeClr>
        </a:solidFill>
        <a:ln w="6350" cap="flat" cmpd="sng" algn="ctr">
          <a:solidFill>
            <a:schemeClr val="accent4">
              <a:hueOff val="4900445"/>
              <a:satOff val="-20388"/>
              <a:lumOff val="4804"/>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pt-BR" sz="1100" b="1" kern="1200" dirty="0"/>
            <a:t>Tempo Médio de Permanência</a:t>
          </a:r>
        </a:p>
      </dsp:txBody>
      <dsp:txXfrm>
        <a:off x="763584" y="1083277"/>
        <a:ext cx="883493" cy="611510"/>
      </dsp:txXfrm>
    </dsp:sp>
    <dsp:sp modelId="{3F777AFD-8432-4784-8769-650BB758BB84}">
      <dsp:nvSpPr>
        <dsp:cNvPr id="0" name=""/>
        <dsp:cNvSpPr/>
      </dsp:nvSpPr>
      <dsp:spPr>
        <a:xfrm>
          <a:off x="730503" y="1812578"/>
          <a:ext cx="949655" cy="677672"/>
        </a:xfrm>
        <a:prstGeom prst="roundRect">
          <a:avLst/>
        </a:prstGeom>
        <a:solidFill>
          <a:schemeClr val="lt1">
            <a:alpha val="90000"/>
            <a:hueOff val="0"/>
            <a:satOff val="0"/>
            <a:lumOff val="0"/>
            <a:alphaOff val="0"/>
          </a:schemeClr>
        </a:solidFill>
        <a:ln w="6350" cap="flat" cmpd="sng" algn="ctr">
          <a:solidFill>
            <a:schemeClr val="accent4">
              <a:hueOff val="9800891"/>
              <a:satOff val="-40777"/>
              <a:lumOff val="9608"/>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pt-BR" sz="1100" b="1" kern="1200" dirty="0"/>
            <a:t>Taxa de Ocupação</a:t>
          </a:r>
          <a:endParaRPr lang="pt-BR" sz="1100" kern="1200" dirty="0"/>
        </a:p>
      </dsp:txBody>
      <dsp:txXfrm>
        <a:off x="763584" y="1845659"/>
        <a:ext cx="883493" cy="61151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6720F0-C976-4657-8727-18F5E9BB2B30}">
      <dsp:nvSpPr>
        <dsp:cNvPr id="0" name=""/>
        <dsp:cNvSpPr/>
      </dsp:nvSpPr>
      <dsp:spPr>
        <a:xfrm>
          <a:off x="0" y="0"/>
          <a:ext cx="1461007" cy="2862775"/>
        </a:xfrm>
        <a:prstGeom prst="triangl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ACA4BEB-A0DD-4F4E-A770-150201E4E9F6}">
      <dsp:nvSpPr>
        <dsp:cNvPr id="0" name=""/>
        <dsp:cNvSpPr/>
      </dsp:nvSpPr>
      <dsp:spPr>
        <a:xfrm>
          <a:off x="730503" y="286557"/>
          <a:ext cx="949655" cy="1017627"/>
        </a:xfrm>
        <a:prstGeom prst="round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pt-BR" sz="1100" b="1" kern="1200" dirty="0">
              <a:latin typeface="Calibri"/>
              <a:cs typeface="Calibri"/>
            </a:rPr>
            <a:t>Estrutura</a:t>
          </a:r>
          <a:endParaRPr lang="pt-BR" sz="1100" kern="1200" dirty="0"/>
        </a:p>
      </dsp:txBody>
      <dsp:txXfrm>
        <a:off x="776861" y="332915"/>
        <a:ext cx="856939" cy="924911"/>
      </dsp:txXfrm>
    </dsp:sp>
    <dsp:sp modelId="{7120F3AF-5226-4214-A474-BA183A2DA1E2}">
      <dsp:nvSpPr>
        <dsp:cNvPr id="0" name=""/>
        <dsp:cNvSpPr/>
      </dsp:nvSpPr>
      <dsp:spPr>
        <a:xfrm>
          <a:off x="730503" y="1431387"/>
          <a:ext cx="949655" cy="1017627"/>
        </a:xfrm>
        <a:prstGeom prst="round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pt-BR" sz="800" b="0" i="0" kern="1200" baseline="0" dirty="0">
              <a:solidFill>
                <a:schemeClr val="tx1"/>
              </a:solidFill>
            </a:rPr>
            <a:t>Tempo médio de referenciamento até disponibilidade da vaga</a:t>
          </a:r>
          <a:endParaRPr lang="pt-BR" sz="800" kern="1200" dirty="0"/>
        </a:p>
      </dsp:txBody>
      <dsp:txXfrm>
        <a:off x="776861" y="1477745"/>
        <a:ext cx="856939" cy="924911"/>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C03508-0172-4975-B68C-1FDB0EEA8E20}">
      <dsp:nvSpPr>
        <dsp:cNvPr id="0" name=""/>
        <dsp:cNvSpPr/>
      </dsp:nvSpPr>
      <dsp:spPr>
        <a:xfrm>
          <a:off x="25728" y="0"/>
          <a:ext cx="1461007" cy="2862775"/>
        </a:xfrm>
        <a:prstGeom prst="triangle">
          <a:avLst/>
        </a:prstGeom>
        <a:solidFill>
          <a:schemeClr val="accent4">
            <a:lumMod val="60000"/>
            <a:lumOff val="4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8AA893B-1313-4CE4-898F-B14968AD8140}">
      <dsp:nvSpPr>
        <dsp:cNvPr id="0" name=""/>
        <dsp:cNvSpPr/>
      </dsp:nvSpPr>
      <dsp:spPr>
        <a:xfrm>
          <a:off x="730503" y="286557"/>
          <a:ext cx="949655" cy="1017627"/>
        </a:xfrm>
        <a:prstGeom prst="round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pt-BR" sz="1000" kern="1200" dirty="0">
              <a:solidFill>
                <a:schemeClr val="tx1"/>
              </a:solidFill>
            </a:rPr>
            <a:t>Numero de transferências para unidades de agudo</a:t>
          </a:r>
          <a:endParaRPr lang="pt-BR" sz="1000" kern="1200" dirty="0"/>
        </a:p>
      </dsp:txBody>
      <dsp:txXfrm>
        <a:off x="776861" y="332915"/>
        <a:ext cx="856939" cy="924911"/>
      </dsp:txXfrm>
    </dsp:sp>
    <dsp:sp modelId="{4AA71749-8245-43B9-8F74-41CE53837488}">
      <dsp:nvSpPr>
        <dsp:cNvPr id="0" name=""/>
        <dsp:cNvSpPr/>
      </dsp:nvSpPr>
      <dsp:spPr>
        <a:xfrm>
          <a:off x="730503" y="1431387"/>
          <a:ext cx="949655" cy="1017627"/>
        </a:xfrm>
        <a:prstGeom prst="round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pt-BR" sz="1000" b="1" kern="1200" dirty="0">
              <a:latin typeface="Calibri"/>
              <a:cs typeface="Calibri"/>
            </a:rPr>
            <a:t>Taxa de Mortalidade</a:t>
          </a:r>
          <a:endParaRPr lang="pt-BR" sz="1000" kern="1200" dirty="0"/>
        </a:p>
      </dsp:txBody>
      <dsp:txXfrm>
        <a:off x="776861" y="1477745"/>
        <a:ext cx="856939" cy="9249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3A1B3E-B744-4B45-BD06-A4E12D858FF3}">
      <dsp:nvSpPr>
        <dsp:cNvPr id="0" name=""/>
        <dsp:cNvSpPr/>
      </dsp:nvSpPr>
      <dsp:spPr>
        <a:xfrm>
          <a:off x="2767295" y="712675"/>
          <a:ext cx="548545" cy="91440"/>
        </a:xfrm>
        <a:custGeom>
          <a:avLst/>
          <a:gdLst/>
          <a:ahLst/>
          <a:cxnLst/>
          <a:rect l="0" t="0" r="0" b="0"/>
          <a:pathLst>
            <a:path>
              <a:moveTo>
                <a:pt x="0" y="45720"/>
              </a:moveTo>
              <a:lnTo>
                <a:pt x="548545" y="45720"/>
              </a:lnTo>
            </a:path>
          </a:pathLst>
        </a:custGeom>
        <a:noFill/>
        <a:ln w="6350" cap="flat" cmpd="sng" algn="ctr">
          <a:solidFill>
            <a:schemeClr val="accent2">
              <a:hueOff val="0"/>
              <a:satOff val="0"/>
              <a:lumOff val="0"/>
              <a:alphaOff val="0"/>
            </a:schemeClr>
          </a:solidFill>
          <a:prstDash val="solid"/>
          <a:miter lim="800000"/>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tx1"/>
            </a:solidFill>
          </a:endParaRPr>
        </a:p>
      </dsp:txBody>
      <dsp:txXfrm>
        <a:off x="3027089" y="755499"/>
        <a:ext cx="28957" cy="5791"/>
      </dsp:txXfrm>
    </dsp:sp>
    <dsp:sp modelId="{0DC55CE6-F140-4484-85B3-9A5794402158}">
      <dsp:nvSpPr>
        <dsp:cNvPr id="0" name=""/>
        <dsp:cNvSpPr/>
      </dsp:nvSpPr>
      <dsp:spPr>
        <a:xfrm>
          <a:off x="251070" y="2988"/>
          <a:ext cx="2518024" cy="1510814"/>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3385" tIns="129515" rIns="123385" bIns="129515" numCol="1" spcCol="1270" anchor="ctr" anchorCtr="0">
          <a:noAutofit/>
        </a:bodyPr>
        <a:lstStyle/>
        <a:p>
          <a:pPr marL="0" lvl="0" indent="0" algn="ctr" defTabSz="1244600">
            <a:lnSpc>
              <a:spcPct val="90000"/>
            </a:lnSpc>
            <a:spcBef>
              <a:spcPct val="0"/>
            </a:spcBef>
            <a:spcAft>
              <a:spcPct val="35000"/>
            </a:spcAft>
            <a:buNone/>
          </a:pPr>
          <a:r>
            <a:rPr lang="pt-BR" sz="2800" kern="1200">
              <a:solidFill>
                <a:schemeClr val="tx1"/>
              </a:solidFill>
            </a:rPr>
            <a:t>Sistema fragmentado;</a:t>
          </a:r>
          <a:endParaRPr lang="en-US" sz="2800" kern="1200">
            <a:solidFill>
              <a:schemeClr val="tx1"/>
            </a:solidFill>
          </a:endParaRPr>
        </a:p>
      </dsp:txBody>
      <dsp:txXfrm>
        <a:off x="251070" y="2988"/>
        <a:ext cx="2518024" cy="1510814"/>
      </dsp:txXfrm>
    </dsp:sp>
    <dsp:sp modelId="{3F375757-371A-4BCE-A7CA-4F18E27CBFBE}">
      <dsp:nvSpPr>
        <dsp:cNvPr id="0" name=""/>
        <dsp:cNvSpPr/>
      </dsp:nvSpPr>
      <dsp:spPr>
        <a:xfrm>
          <a:off x="1510082" y="1512002"/>
          <a:ext cx="3097170" cy="548545"/>
        </a:xfrm>
        <a:custGeom>
          <a:avLst/>
          <a:gdLst/>
          <a:ahLst/>
          <a:cxnLst/>
          <a:rect l="0" t="0" r="0" b="0"/>
          <a:pathLst>
            <a:path>
              <a:moveTo>
                <a:pt x="3097170" y="0"/>
              </a:moveTo>
              <a:lnTo>
                <a:pt x="3097170" y="291372"/>
              </a:lnTo>
              <a:lnTo>
                <a:pt x="0" y="291372"/>
              </a:lnTo>
              <a:lnTo>
                <a:pt x="0" y="548545"/>
              </a:lnTo>
            </a:path>
          </a:pathLst>
        </a:custGeom>
        <a:noFill/>
        <a:ln w="6350" cap="flat" cmpd="sng" algn="ctr">
          <a:solidFill>
            <a:schemeClr val="accent3">
              <a:hueOff val="0"/>
              <a:satOff val="0"/>
              <a:lumOff val="0"/>
              <a:alphaOff val="0"/>
            </a:schemeClr>
          </a:solidFill>
          <a:prstDash val="solid"/>
          <a:miter lim="800000"/>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tx1"/>
            </a:solidFill>
          </a:endParaRPr>
        </a:p>
      </dsp:txBody>
      <dsp:txXfrm>
        <a:off x="2979896" y="1783380"/>
        <a:ext cx="157542" cy="5791"/>
      </dsp:txXfrm>
    </dsp:sp>
    <dsp:sp modelId="{4FF71FE3-6B32-4461-9A69-38287DDF69C8}">
      <dsp:nvSpPr>
        <dsp:cNvPr id="0" name=""/>
        <dsp:cNvSpPr/>
      </dsp:nvSpPr>
      <dsp:spPr>
        <a:xfrm>
          <a:off x="3348240" y="2988"/>
          <a:ext cx="2518024" cy="1510814"/>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3385" tIns="129515" rIns="123385" bIns="129515" numCol="1" spcCol="1270" anchor="ctr" anchorCtr="0">
          <a:noAutofit/>
        </a:bodyPr>
        <a:lstStyle/>
        <a:p>
          <a:pPr marL="0" lvl="0" indent="0" algn="ctr" defTabSz="1244600">
            <a:lnSpc>
              <a:spcPct val="90000"/>
            </a:lnSpc>
            <a:spcBef>
              <a:spcPct val="0"/>
            </a:spcBef>
            <a:spcAft>
              <a:spcPct val="35000"/>
            </a:spcAft>
            <a:buNone/>
          </a:pPr>
          <a:r>
            <a:rPr lang="pt-BR" sz="2800" kern="1200">
              <a:solidFill>
                <a:schemeClr val="tx1"/>
              </a:solidFill>
            </a:rPr>
            <a:t>Desorganização no processo de cuidar;</a:t>
          </a:r>
          <a:endParaRPr lang="en-US" sz="2800" kern="1200">
            <a:solidFill>
              <a:schemeClr val="tx1"/>
            </a:solidFill>
          </a:endParaRPr>
        </a:p>
      </dsp:txBody>
      <dsp:txXfrm>
        <a:off x="3348240" y="2988"/>
        <a:ext cx="2518024" cy="1510814"/>
      </dsp:txXfrm>
    </dsp:sp>
    <dsp:sp modelId="{2425E936-FAB9-4E87-B512-58E3451BD7BC}">
      <dsp:nvSpPr>
        <dsp:cNvPr id="0" name=""/>
        <dsp:cNvSpPr/>
      </dsp:nvSpPr>
      <dsp:spPr>
        <a:xfrm>
          <a:off x="2767295" y="2802635"/>
          <a:ext cx="548545" cy="91440"/>
        </a:xfrm>
        <a:custGeom>
          <a:avLst/>
          <a:gdLst/>
          <a:ahLst/>
          <a:cxnLst/>
          <a:rect l="0" t="0" r="0" b="0"/>
          <a:pathLst>
            <a:path>
              <a:moveTo>
                <a:pt x="0" y="45720"/>
              </a:moveTo>
              <a:lnTo>
                <a:pt x="548545" y="45720"/>
              </a:lnTo>
            </a:path>
          </a:pathLst>
        </a:custGeom>
        <a:noFill/>
        <a:ln w="6350" cap="flat" cmpd="sng" algn="ctr">
          <a:solidFill>
            <a:schemeClr val="accent4">
              <a:hueOff val="0"/>
              <a:satOff val="0"/>
              <a:lumOff val="0"/>
              <a:alphaOff val="0"/>
            </a:schemeClr>
          </a:solidFill>
          <a:prstDash val="solid"/>
          <a:miter lim="800000"/>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tx1"/>
            </a:solidFill>
          </a:endParaRPr>
        </a:p>
      </dsp:txBody>
      <dsp:txXfrm>
        <a:off x="3027089" y="2845460"/>
        <a:ext cx="28957" cy="5791"/>
      </dsp:txXfrm>
    </dsp:sp>
    <dsp:sp modelId="{F547A1E0-6349-4607-9383-4CD1374B04C4}">
      <dsp:nvSpPr>
        <dsp:cNvPr id="0" name=""/>
        <dsp:cNvSpPr/>
      </dsp:nvSpPr>
      <dsp:spPr>
        <a:xfrm>
          <a:off x="251070" y="2092948"/>
          <a:ext cx="2518024" cy="1510814"/>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3385" tIns="129515" rIns="123385" bIns="129515" numCol="1" spcCol="1270" anchor="ctr" anchorCtr="0">
          <a:noAutofit/>
        </a:bodyPr>
        <a:lstStyle/>
        <a:p>
          <a:pPr marL="0" lvl="0" indent="0" algn="ctr" defTabSz="1244600">
            <a:lnSpc>
              <a:spcPct val="90000"/>
            </a:lnSpc>
            <a:spcBef>
              <a:spcPct val="0"/>
            </a:spcBef>
            <a:spcAft>
              <a:spcPct val="35000"/>
            </a:spcAft>
            <a:buNone/>
          </a:pPr>
          <a:r>
            <a:rPr lang="pt-BR" sz="2800" kern="1200">
              <a:solidFill>
                <a:schemeClr val="tx1"/>
              </a:solidFill>
            </a:rPr>
            <a:t>Corporações;</a:t>
          </a:r>
          <a:endParaRPr lang="en-US" sz="2800" kern="1200">
            <a:solidFill>
              <a:schemeClr val="tx1"/>
            </a:solidFill>
          </a:endParaRPr>
        </a:p>
      </dsp:txBody>
      <dsp:txXfrm>
        <a:off x="251070" y="2092948"/>
        <a:ext cx="2518024" cy="1510814"/>
      </dsp:txXfrm>
    </dsp:sp>
    <dsp:sp modelId="{6E07013B-19E2-4E2E-B636-A9837E7B8333}">
      <dsp:nvSpPr>
        <dsp:cNvPr id="0" name=""/>
        <dsp:cNvSpPr/>
      </dsp:nvSpPr>
      <dsp:spPr>
        <a:xfrm>
          <a:off x="1510082" y="3601963"/>
          <a:ext cx="3097170" cy="548545"/>
        </a:xfrm>
        <a:custGeom>
          <a:avLst/>
          <a:gdLst/>
          <a:ahLst/>
          <a:cxnLst/>
          <a:rect l="0" t="0" r="0" b="0"/>
          <a:pathLst>
            <a:path>
              <a:moveTo>
                <a:pt x="3097170" y="0"/>
              </a:moveTo>
              <a:lnTo>
                <a:pt x="3097170" y="291372"/>
              </a:lnTo>
              <a:lnTo>
                <a:pt x="0" y="291372"/>
              </a:lnTo>
              <a:lnTo>
                <a:pt x="0" y="548545"/>
              </a:lnTo>
            </a:path>
          </a:pathLst>
        </a:custGeom>
        <a:noFill/>
        <a:ln w="6350" cap="flat" cmpd="sng" algn="ctr">
          <a:solidFill>
            <a:schemeClr val="accent5">
              <a:hueOff val="0"/>
              <a:satOff val="0"/>
              <a:lumOff val="0"/>
              <a:alphaOff val="0"/>
            </a:schemeClr>
          </a:solidFill>
          <a:prstDash val="solid"/>
          <a:miter lim="800000"/>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tx1"/>
            </a:solidFill>
          </a:endParaRPr>
        </a:p>
      </dsp:txBody>
      <dsp:txXfrm>
        <a:off x="2979896" y="3873340"/>
        <a:ext cx="157542" cy="5791"/>
      </dsp:txXfrm>
    </dsp:sp>
    <dsp:sp modelId="{29117DDD-4D4A-4618-A074-33BDC4952B8A}">
      <dsp:nvSpPr>
        <dsp:cNvPr id="0" name=""/>
        <dsp:cNvSpPr/>
      </dsp:nvSpPr>
      <dsp:spPr>
        <a:xfrm>
          <a:off x="3348240" y="2092948"/>
          <a:ext cx="2518024" cy="1510814"/>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3385" tIns="129515" rIns="123385" bIns="129515" numCol="1" spcCol="1270" anchor="ctr" anchorCtr="0">
          <a:noAutofit/>
        </a:bodyPr>
        <a:lstStyle/>
        <a:p>
          <a:pPr marL="0" lvl="0" indent="0" algn="ctr" defTabSz="1244600">
            <a:lnSpc>
              <a:spcPct val="90000"/>
            </a:lnSpc>
            <a:spcBef>
              <a:spcPct val="0"/>
            </a:spcBef>
            <a:spcAft>
              <a:spcPct val="35000"/>
            </a:spcAft>
            <a:buNone/>
          </a:pPr>
          <a:r>
            <a:rPr lang="pt-BR" sz="2800" kern="1200">
              <a:solidFill>
                <a:schemeClr val="tx1"/>
              </a:solidFill>
            </a:rPr>
            <a:t>Sub financiamento;</a:t>
          </a:r>
          <a:endParaRPr lang="en-US" sz="2800" kern="1200">
            <a:solidFill>
              <a:schemeClr val="tx1"/>
            </a:solidFill>
          </a:endParaRPr>
        </a:p>
      </dsp:txBody>
      <dsp:txXfrm>
        <a:off x="3348240" y="2092948"/>
        <a:ext cx="2518024" cy="1510814"/>
      </dsp:txXfrm>
    </dsp:sp>
    <dsp:sp modelId="{FA185F28-F996-4AE8-82F4-F47D54AD3914}">
      <dsp:nvSpPr>
        <dsp:cNvPr id="0" name=""/>
        <dsp:cNvSpPr/>
      </dsp:nvSpPr>
      <dsp:spPr>
        <a:xfrm>
          <a:off x="251070" y="4182909"/>
          <a:ext cx="2518024" cy="1510814"/>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3385" tIns="129515" rIns="123385" bIns="129515" numCol="1" spcCol="1270" anchor="ctr" anchorCtr="0">
          <a:noAutofit/>
        </a:bodyPr>
        <a:lstStyle/>
        <a:p>
          <a:pPr marL="0" lvl="0" indent="0" algn="ctr" defTabSz="1244600">
            <a:lnSpc>
              <a:spcPct val="90000"/>
            </a:lnSpc>
            <a:spcBef>
              <a:spcPct val="0"/>
            </a:spcBef>
            <a:spcAft>
              <a:spcPct val="35000"/>
            </a:spcAft>
            <a:buNone/>
          </a:pPr>
          <a:r>
            <a:rPr lang="pt-BR" sz="2800" kern="1200">
              <a:solidFill>
                <a:schemeClr val="tx1"/>
              </a:solidFill>
            </a:rPr>
            <a:t>Falta de planejamento estratégico</a:t>
          </a:r>
          <a:endParaRPr lang="en-US" sz="2800" kern="1200">
            <a:solidFill>
              <a:schemeClr val="tx1"/>
            </a:solidFill>
          </a:endParaRPr>
        </a:p>
      </dsp:txBody>
      <dsp:txXfrm>
        <a:off x="251070" y="4182909"/>
        <a:ext cx="2518024" cy="1510814"/>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2106C8-A8EA-4154-9F59-BE8A10972190}">
      <dsp:nvSpPr>
        <dsp:cNvPr id="0" name=""/>
        <dsp:cNvSpPr/>
      </dsp:nvSpPr>
      <dsp:spPr>
        <a:xfrm>
          <a:off x="0" y="0"/>
          <a:ext cx="1461007" cy="2862775"/>
        </a:xfrm>
        <a:prstGeom prst="triangl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BAEADB48-F561-4FD4-B0C2-06690D1EFEA1}">
      <dsp:nvSpPr>
        <dsp:cNvPr id="0" name=""/>
        <dsp:cNvSpPr/>
      </dsp:nvSpPr>
      <dsp:spPr>
        <a:xfrm>
          <a:off x="730503" y="286557"/>
          <a:ext cx="949655" cy="1017627"/>
        </a:xfrm>
        <a:prstGeom prst="round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pt-BR" sz="900" kern="1200" dirty="0">
              <a:solidFill>
                <a:schemeClr val="tx1"/>
              </a:solidFill>
            </a:rPr>
            <a:t>Numero de protocolos elaborados </a:t>
          </a:r>
          <a:endParaRPr lang="pt-BR" sz="900" kern="1200" dirty="0"/>
        </a:p>
      </dsp:txBody>
      <dsp:txXfrm>
        <a:off x="776861" y="332915"/>
        <a:ext cx="856939" cy="924911"/>
      </dsp:txXfrm>
    </dsp:sp>
    <dsp:sp modelId="{8BA8ADD2-D234-487A-9FC0-66A6BE6E5986}">
      <dsp:nvSpPr>
        <dsp:cNvPr id="0" name=""/>
        <dsp:cNvSpPr/>
      </dsp:nvSpPr>
      <dsp:spPr>
        <a:xfrm>
          <a:off x="730503" y="1431387"/>
          <a:ext cx="949655" cy="1017627"/>
        </a:xfrm>
        <a:prstGeom prst="round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pt-BR" sz="900" kern="1200" dirty="0">
              <a:solidFill>
                <a:schemeClr val="tx1"/>
              </a:solidFill>
            </a:rPr>
            <a:t>Numero de protocolos Implementados </a:t>
          </a:r>
          <a:endParaRPr lang="pt-BR" sz="900" kern="1200" dirty="0"/>
        </a:p>
      </dsp:txBody>
      <dsp:txXfrm>
        <a:off x="776861" y="1477745"/>
        <a:ext cx="856939" cy="924911"/>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2FA5CE-3B2D-4D3A-BE59-E9746AE093CF}">
      <dsp:nvSpPr>
        <dsp:cNvPr id="0" name=""/>
        <dsp:cNvSpPr/>
      </dsp:nvSpPr>
      <dsp:spPr>
        <a:xfrm>
          <a:off x="1564" y="966715"/>
          <a:ext cx="1569424" cy="1569424"/>
        </a:xfrm>
        <a:prstGeom prst="ellipse">
          <a:avLst/>
        </a:prstGeom>
        <a:gradFill rotWithShape="0">
          <a:gsLst>
            <a:gs pos="0">
              <a:schemeClr val="accent2">
                <a:alpha val="50000"/>
                <a:hueOff val="0"/>
                <a:satOff val="0"/>
                <a:lumOff val="0"/>
                <a:alphaOff val="0"/>
                <a:satMod val="103000"/>
                <a:lumMod val="102000"/>
                <a:tint val="94000"/>
              </a:schemeClr>
            </a:gs>
            <a:gs pos="50000">
              <a:schemeClr val="accent2">
                <a:alpha val="50000"/>
                <a:hueOff val="0"/>
                <a:satOff val="0"/>
                <a:lumOff val="0"/>
                <a:alphaOff val="0"/>
                <a:satMod val="110000"/>
                <a:lumMod val="100000"/>
                <a:shade val="100000"/>
              </a:schemeClr>
            </a:gs>
            <a:gs pos="100000">
              <a:schemeClr val="accent2">
                <a:alpha val="5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86371" tIns="20320" rIns="86371" bIns="20320" numCol="1" spcCol="1270" anchor="ctr" anchorCtr="0">
          <a:noAutofit/>
        </a:bodyPr>
        <a:lstStyle/>
        <a:p>
          <a:pPr marL="0" lvl="0" indent="0" algn="ctr" defTabSz="711200">
            <a:lnSpc>
              <a:spcPct val="90000"/>
            </a:lnSpc>
            <a:spcBef>
              <a:spcPct val="0"/>
            </a:spcBef>
            <a:spcAft>
              <a:spcPct val="35000"/>
            </a:spcAft>
            <a:buNone/>
          </a:pPr>
          <a:r>
            <a:rPr lang="pt-BR" sz="1600" kern="1200" dirty="0"/>
            <a:t>Estrutura</a:t>
          </a:r>
        </a:p>
      </dsp:txBody>
      <dsp:txXfrm>
        <a:off x="231401" y="1196552"/>
        <a:ext cx="1109750" cy="1109750"/>
      </dsp:txXfrm>
    </dsp:sp>
    <dsp:sp modelId="{F75EDCFB-29F9-450C-973F-9ECAC0209B86}">
      <dsp:nvSpPr>
        <dsp:cNvPr id="0" name=""/>
        <dsp:cNvSpPr/>
      </dsp:nvSpPr>
      <dsp:spPr>
        <a:xfrm>
          <a:off x="1257104" y="966715"/>
          <a:ext cx="1569424" cy="1569424"/>
        </a:xfrm>
        <a:prstGeom prst="ellipse">
          <a:avLst/>
        </a:prstGeom>
        <a:gradFill rotWithShape="0">
          <a:gsLst>
            <a:gs pos="0">
              <a:schemeClr val="accent3">
                <a:alpha val="50000"/>
                <a:hueOff val="0"/>
                <a:satOff val="0"/>
                <a:lumOff val="0"/>
                <a:alphaOff val="0"/>
                <a:satMod val="103000"/>
                <a:lumMod val="102000"/>
                <a:tint val="94000"/>
              </a:schemeClr>
            </a:gs>
            <a:gs pos="50000">
              <a:schemeClr val="accent3">
                <a:alpha val="50000"/>
                <a:hueOff val="0"/>
                <a:satOff val="0"/>
                <a:lumOff val="0"/>
                <a:alphaOff val="0"/>
                <a:satMod val="110000"/>
                <a:lumMod val="100000"/>
                <a:shade val="100000"/>
              </a:schemeClr>
            </a:gs>
            <a:gs pos="100000">
              <a:schemeClr val="accent3">
                <a:alpha val="5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86371" tIns="20320" rIns="86371" bIns="20320" numCol="1" spcCol="1270" anchor="ctr" anchorCtr="0">
          <a:noAutofit/>
        </a:bodyPr>
        <a:lstStyle/>
        <a:p>
          <a:pPr marL="0" lvl="0" indent="0" algn="ctr" defTabSz="711200">
            <a:lnSpc>
              <a:spcPct val="90000"/>
            </a:lnSpc>
            <a:spcBef>
              <a:spcPct val="0"/>
            </a:spcBef>
            <a:spcAft>
              <a:spcPct val="35000"/>
            </a:spcAft>
            <a:buNone/>
          </a:pPr>
          <a:r>
            <a:rPr lang="pt-BR" sz="1600" kern="1200" dirty="0"/>
            <a:t>Eficiência</a:t>
          </a:r>
        </a:p>
      </dsp:txBody>
      <dsp:txXfrm>
        <a:off x="1486941" y="1196552"/>
        <a:ext cx="1109750" cy="1109750"/>
      </dsp:txXfrm>
    </dsp:sp>
    <dsp:sp modelId="{CB96D3BC-51DD-4626-8D29-8F68071C5426}">
      <dsp:nvSpPr>
        <dsp:cNvPr id="0" name=""/>
        <dsp:cNvSpPr/>
      </dsp:nvSpPr>
      <dsp:spPr>
        <a:xfrm>
          <a:off x="2512644" y="966715"/>
          <a:ext cx="1569424" cy="1569424"/>
        </a:xfrm>
        <a:prstGeom prst="ellipse">
          <a:avLst/>
        </a:prstGeom>
        <a:gradFill rotWithShape="0">
          <a:gsLst>
            <a:gs pos="0">
              <a:schemeClr val="accent4">
                <a:alpha val="50000"/>
                <a:hueOff val="0"/>
                <a:satOff val="0"/>
                <a:lumOff val="0"/>
                <a:alphaOff val="0"/>
                <a:satMod val="103000"/>
                <a:lumMod val="102000"/>
                <a:tint val="94000"/>
              </a:schemeClr>
            </a:gs>
            <a:gs pos="50000">
              <a:schemeClr val="accent4">
                <a:alpha val="50000"/>
                <a:hueOff val="0"/>
                <a:satOff val="0"/>
                <a:lumOff val="0"/>
                <a:alphaOff val="0"/>
                <a:satMod val="110000"/>
                <a:lumMod val="100000"/>
                <a:shade val="100000"/>
              </a:schemeClr>
            </a:gs>
            <a:gs pos="100000">
              <a:schemeClr val="accent4">
                <a:alpha val="5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86371" tIns="20320" rIns="86371" bIns="20320" numCol="1" spcCol="1270" anchor="ctr" anchorCtr="0">
          <a:noAutofit/>
        </a:bodyPr>
        <a:lstStyle/>
        <a:p>
          <a:pPr marL="0" lvl="0" indent="0" algn="ctr" defTabSz="711200">
            <a:lnSpc>
              <a:spcPct val="90000"/>
            </a:lnSpc>
            <a:spcBef>
              <a:spcPct val="0"/>
            </a:spcBef>
            <a:spcAft>
              <a:spcPct val="35000"/>
            </a:spcAft>
            <a:buNone/>
          </a:pPr>
          <a:r>
            <a:rPr lang="pt-BR" sz="1600" kern="1200" dirty="0"/>
            <a:t>Efetividade</a:t>
          </a:r>
        </a:p>
      </dsp:txBody>
      <dsp:txXfrm>
        <a:off x="2742481" y="1196552"/>
        <a:ext cx="1109750" cy="1109750"/>
      </dsp:txXfrm>
    </dsp:sp>
    <dsp:sp modelId="{6B6E6A61-930F-4BFF-B506-008F371115AF}">
      <dsp:nvSpPr>
        <dsp:cNvPr id="0" name=""/>
        <dsp:cNvSpPr/>
      </dsp:nvSpPr>
      <dsp:spPr>
        <a:xfrm>
          <a:off x="3768183" y="966715"/>
          <a:ext cx="1569424" cy="1569424"/>
        </a:xfrm>
        <a:prstGeom prst="ellipse">
          <a:avLst/>
        </a:prstGeom>
        <a:gradFill rotWithShape="0">
          <a:gsLst>
            <a:gs pos="0">
              <a:schemeClr val="accent5">
                <a:alpha val="50000"/>
                <a:hueOff val="0"/>
                <a:satOff val="0"/>
                <a:lumOff val="0"/>
                <a:alphaOff val="0"/>
                <a:satMod val="103000"/>
                <a:lumMod val="102000"/>
                <a:tint val="94000"/>
              </a:schemeClr>
            </a:gs>
            <a:gs pos="50000">
              <a:schemeClr val="accent5">
                <a:alpha val="50000"/>
                <a:hueOff val="0"/>
                <a:satOff val="0"/>
                <a:lumOff val="0"/>
                <a:alphaOff val="0"/>
                <a:satMod val="110000"/>
                <a:lumMod val="100000"/>
                <a:shade val="100000"/>
              </a:schemeClr>
            </a:gs>
            <a:gs pos="100000">
              <a:schemeClr val="accent5">
                <a:alpha val="5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86371" tIns="20320" rIns="86371" bIns="20320" numCol="1" spcCol="1270" anchor="ctr" anchorCtr="0">
          <a:noAutofit/>
        </a:bodyPr>
        <a:lstStyle/>
        <a:p>
          <a:pPr marL="0" lvl="0" indent="0" algn="ctr" defTabSz="711200">
            <a:lnSpc>
              <a:spcPct val="90000"/>
            </a:lnSpc>
            <a:spcBef>
              <a:spcPct val="0"/>
            </a:spcBef>
            <a:spcAft>
              <a:spcPct val="35000"/>
            </a:spcAft>
            <a:buNone/>
          </a:pPr>
          <a:r>
            <a:rPr lang="pt-BR" sz="1600" kern="1200" dirty="0"/>
            <a:t>Eficácia</a:t>
          </a:r>
        </a:p>
      </dsp:txBody>
      <dsp:txXfrm>
        <a:off x="3998020" y="1196552"/>
        <a:ext cx="1109750" cy="1109750"/>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0F077D-2192-4C78-AF6B-70B770EBB6EB}">
      <dsp:nvSpPr>
        <dsp:cNvPr id="0" name=""/>
        <dsp:cNvSpPr/>
      </dsp:nvSpPr>
      <dsp:spPr>
        <a:xfrm>
          <a:off x="0" y="0"/>
          <a:ext cx="1461007" cy="2862775"/>
        </a:xfrm>
        <a:prstGeom prst="triangle">
          <a:avLst/>
        </a:prstGeom>
        <a:solidFill>
          <a:schemeClr val="bg2">
            <a:lumMod val="7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BD169CEB-FB07-4CCC-B251-29B4D6B33F7D}">
      <dsp:nvSpPr>
        <dsp:cNvPr id="0" name=""/>
        <dsp:cNvSpPr/>
      </dsp:nvSpPr>
      <dsp:spPr>
        <a:xfrm>
          <a:off x="730503" y="287815"/>
          <a:ext cx="949655" cy="677672"/>
        </a:xfrm>
        <a:prstGeom prst="roundRect">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pt-BR" sz="1100" kern="1200" dirty="0">
              <a:solidFill>
                <a:schemeClr val="tx1"/>
              </a:solidFill>
            </a:rPr>
            <a:t>Numero de pacientes dia assistidos</a:t>
          </a:r>
          <a:endParaRPr lang="pt-BR" sz="1100" kern="1200" dirty="0"/>
        </a:p>
      </dsp:txBody>
      <dsp:txXfrm>
        <a:off x="763584" y="320896"/>
        <a:ext cx="883493" cy="611510"/>
      </dsp:txXfrm>
    </dsp:sp>
    <dsp:sp modelId="{223A2CB7-291C-4637-82D3-3DFEC9162E48}">
      <dsp:nvSpPr>
        <dsp:cNvPr id="0" name=""/>
        <dsp:cNvSpPr/>
      </dsp:nvSpPr>
      <dsp:spPr>
        <a:xfrm>
          <a:off x="730503" y="1050196"/>
          <a:ext cx="949655" cy="677672"/>
        </a:xfrm>
        <a:prstGeom prst="roundRect">
          <a:avLst/>
        </a:prstGeom>
        <a:solidFill>
          <a:schemeClr val="lt1">
            <a:alpha val="90000"/>
            <a:hueOff val="0"/>
            <a:satOff val="0"/>
            <a:lumOff val="0"/>
            <a:alphaOff val="0"/>
          </a:schemeClr>
        </a:solidFill>
        <a:ln w="6350" cap="flat" cmpd="sng" algn="ctr">
          <a:solidFill>
            <a:schemeClr val="accent4">
              <a:hueOff val="4900445"/>
              <a:satOff val="-20388"/>
              <a:lumOff val="4804"/>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pt-BR" sz="1100" b="1" kern="1200" dirty="0"/>
            <a:t>Tempo Médio de Permanência</a:t>
          </a:r>
        </a:p>
      </dsp:txBody>
      <dsp:txXfrm>
        <a:off x="763584" y="1083277"/>
        <a:ext cx="883493" cy="611510"/>
      </dsp:txXfrm>
    </dsp:sp>
    <dsp:sp modelId="{3F777AFD-8432-4784-8769-650BB758BB84}">
      <dsp:nvSpPr>
        <dsp:cNvPr id="0" name=""/>
        <dsp:cNvSpPr/>
      </dsp:nvSpPr>
      <dsp:spPr>
        <a:xfrm>
          <a:off x="730503" y="1812578"/>
          <a:ext cx="949655" cy="677672"/>
        </a:xfrm>
        <a:prstGeom prst="roundRect">
          <a:avLst/>
        </a:prstGeom>
        <a:solidFill>
          <a:schemeClr val="lt1">
            <a:alpha val="90000"/>
            <a:hueOff val="0"/>
            <a:satOff val="0"/>
            <a:lumOff val="0"/>
            <a:alphaOff val="0"/>
          </a:schemeClr>
        </a:solidFill>
        <a:ln w="6350" cap="flat" cmpd="sng" algn="ctr">
          <a:solidFill>
            <a:schemeClr val="accent4">
              <a:hueOff val="9800891"/>
              <a:satOff val="-40777"/>
              <a:lumOff val="9608"/>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pt-BR" sz="1100" b="1" kern="1200" dirty="0"/>
            <a:t>Taxa de Ocupação</a:t>
          </a:r>
          <a:endParaRPr lang="pt-BR" sz="1100" kern="1200" dirty="0"/>
        </a:p>
      </dsp:txBody>
      <dsp:txXfrm>
        <a:off x="763584" y="1845659"/>
        <a:ext cx="883493" cy="611510"/>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6720F0-C976-4657-8727-18F5E9BB2B30}">
      <dsp:nvSpPr>
        <dsp:cNvPr id="0" name=""/>
        <dsp:cNvSpPr/>
      </dsp:nvSpPr>
      <dsp:spPr>
        <a:xfrm>
          <a:off x="0" y="0"/>
          <a:ext cx="1461007" cy="2862775"/>
        </a:xfrm>
        <a:prstGeom prst="triangl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ACA4BEB-A0DD-4F4E-A770-150201E4E9F6}">
      <dsp:nvSpPr>
        <dsp:cNvPr id="0" name=""/>
        <dsp:cNvSpPr/>
      </dsp:nvSpPr>
      <dsp:spPr>
        <a:xfrm>
          <a:off x="730503" y="286557"/>
          <a:ext cx="949655" cy="1017627"/>
        </a:xfrm>
        <a:prstGeom prst="round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pt-BR" sz="1100" b="1" kern="1200" dirty="0">
              <a:latin typeface="Calibri"/>
              <a:cs typeface="Calibri"/>
            </a:rPr>
            <a:t>Estrutura</a:t>
          </a:r>
          <a:endParaRPr lang="pt-BR" sz="1100" kern="1200" dirty="0"/>
        </a:p>
      </dsp:txBody>
      <dsp:txXfrm>
        <a:off x="776861" y="332915"/>
        <a:ext cx="856939" cy="924911"/>
      </dsp:txXfrm>
    </dsp:sp>
    <dsp:sp modelId="{7120F3AF-5226-4214-A474-BA183A2DA1E2}">
      <dsp:nvSpPr>
        <dsp:cNvPr id="0" name=""/>
        <dsp:cNvSpPr/>
      </dsp:nvSpPr>
      <dsp:spPr>
        <a:xfrm>
          <a:off x="730503" y="1431387"/>
          <a:ext cx="949655" cy="1017627"/>
        </a:xfrm>
        <a:prstGeom prst="round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pt-BR" sz="800" b="0" i="0" kern="1200" baseline="0" dirty="0">
              <a:solidFill>
                <a:schemeClr val="tx1"/>
              </a:solidFill>
            </a:rPr>
            <a:t>Tempo médio de referenciamento até disponibilidade da vaga</a:t>
          </a:r>
          <a:endParaRPr lang="pt-BR" sz="800" kern="1200" dirty="0"/>
        </a:p>
      </dsp:txBody>
      <dsp:txXfrm>
        <a:off x="776861" y="1477745"/>
        <a:ext cx="856939" cy="924911"/>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C03508-0172-4975-B68C-1FDB0EEA8E20}">
      <dsp:nvSpPr>
        <dsp:cNvPr id="0" name=""/>
        <dsp:cNvSpPr/>
      </dsp:nvSpPr>
      <dsp:spPr>
        <a:xfrm>
          <a:off x="25728" y="0"/>
          <a:ext cx="1461007" cy="2862775"/>
        </a:xfrm>
        <a:prstGeom prst="triangle">
          <a:avLst/>
        </a:prstGeom>
        <a:solidFill>
          <a:schemeClr val="accent4">
            <a:lumMod val="60000"/>
            <a:lumOff val="4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8AA893B-1313-4CE4-898F-B14968AD8140}">
      <dsp:nvSpPr>
        <dsp:cNvPr id="0" name=""/>
        <dsp:cNvSpPr/>
      </dsp:nvSpPr>
      <dsp:spPr>
        <a:xfrm>
          <a:off x="730503" y="286557"/>
          <a:ext cx="949655" cy="1017627"/>
        </a:xfrm>
        <a:prstGeom prst="round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pt-BR" sz="1000" kern="1200" dirty="0">
              <a:solidFill>
                <a:schemeClr val="tx1"/>
              </a:solidFill>
            </a:rPr>
            <a:t>Numero de transferências para unidades de agudo</a:t>
          </a:r>
          <a:endParaRPr lang="pt-BR" sz="1000" kern="1200" dirty="0"/>
        </a:p>
      </dsp:txBody>
      <dsp:txXfrm>
        <a:off x="776861" y="332915"/>
        <a:ext cx="856939" cy="924911"/>
      </dsp:txXfrm>
    </dsp:sp>
    <dsp:sp modelId="{4AA71749-8245-43B9-8F74-41CE53837488}">
      <dsp:nvSpPr>
        <dsp:cNvPr id="0" name=""/>
        <dsp:cNvSpPr/>
      </dsp:nvSpPr>
      <dsp:spPr>
        <a:xfrm>
          <a:off x="730503" y="1431387"/>
          <a:ext cx="949655" cy="1017627"/>
        </a:xfrm>
        <a:prstGeom prst="round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pt-BR" sz="1000" b="1" kern="1200" dirty="0">
              <a:latin typeface="Calibri"/>
              <a:cs typeface="Calibri"/>
            </a:rPr>
            <a:t>Taxa de Mortalidade</a:t>
          </a:r>
          <a:endParaRPr lang="pt-BR" sz="1000" kern="1200" dirty="0"/>
        </a:p>
      </dsp:txBody>
      <dsp:txXfrm>
        <a:off x="776861" y="1477745"/>
        <a:ext cx="856939" cy="924911"/>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2106C8-A8EA-4154-9F59-BE8A10972190}">
      <dsp:nvSpPr>
        <dsp:cNvPr id="0" name=""/>
        <dsp:cNvSpPr/>
      </dsp:nvSpPr>
      <dsp:spPr>
        <a:xfrm>
          <a:off x="0" y="0"/>
          <a:ext cx="1461007" cy="2862775"/>
        </a:xfrm>
        <a:prstGeom prst="triangl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BAEADB48-F561-4FD4-B0C2-06690D1EFEA1}">
      <dsp:nvSpPr>
        <dsp:cNvPr id="0" name=""/>
        <dsp:cNvSpPr/>
      </dsp:nvSpPr>
      <dsp:spPr>
        <a:xfrm>
          <a:off x="730503" y="286557"/>
          <a:ext cx="949655" cy="1017627"/>
        </a:xfrm>
        <a:prstGeom prst="round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pt-BR" sz="900" kern="1200" dirty="0">
              <a:solidFill>
                <a:schemeClr val="tx1"/>
              </a:solidFill>
            </a:rPr>
            <a:t>Numero de protocolos elaborados </a:t>
          </a:r>
          <a:endParaRPr lang="pt-BR" sz="900" kern="1200" dirty="0"/>
        </a:p>
      </dsp:txBody>
      <dsp:txXfrm>
        <a:off x="776861" y="332915"/>
        <a:ext cx="856939" cy="924911"/>
      </dsp:txXfrm>
    </dsp:sp>
    <dsp:sp modelId="{8BA8ADD2-D234-487A-9FC0-66A6BE6E5986}">
      <dsp:nvSpPr>
        <dsp:cNvPr id="0" name=""/>
        <dsp:cNvSpPr/>
      </dsp:nvSpPr>
      <dsp:spPr>
        <a:xfrm>
          <a:off x="730503" y="1431387"/>
          <a:ext cx="949655" cy="1017627"/>
        </a:xfrm>
        <a:prstGeom prst="round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pt-BR" sz="900" kern="1200" dirty="0">
              <a:solidFill>
                <a:schemeClr val="tx1"/>
              </a:solidFill>
            </a:rPr>
            <a:t>Numero de protocolos Implementados </a:t>
          </a:r>
          <a:endParaRPr lang="pt-BR" sz="900" kern="1200" dirty="0"/>
        </a:p>
      </dsp:txBody>
      <dsp:txXfrm>
        <a:off x="776861" y="1477745"/>
        <a:ext cx="856939" cy="924911"/>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2FA5CE-3B2D-4D3A-BE59-E9746AE093CF}">
      <dsp:nvSpPr>
        <dsp:cNvPr id="0" name=""/>
        <dsp:cNvSpPr/>
      </dsp:nvSpPr>
      <dsp:spPr>
        <a:xfrm>
          <a:off x="1564" y="966715"/>
          <a:ext cx="1569424" cy="1569424"/>
        </a:xfrm>
        <a:prstGeom prst="ellipse">
          <a:avLst/>
        </a:prstGeom>
        <a:gradFill rotWithShape="0">
          <a:gsLst>
            <a:gs pos="0">
              <a:schemeClr val="accent2">
                <a:alpha val="50000"/>
                <a:hueOff val="0"/>
                <a:satOff val="0"/>
                <a:lumOff val="0"/>
                <a:alphaOff val="0"/>
                <a:satMod val="103000"/>
                <a:lumMod val="102000"/>
                <a:tint val="94000"/>
              </a:schemeClr>
            </a:gs>
            <a:gs pos="50000">
              <a:schemeClr val="accent2">
                <a:alpha val="50000"/>
                <a:hueOff val="0"/>
                <a:satOff val="0"/>
                <a:lumOff val="0"/>
                <a:alphaOff val="0"/>
                <a:satMod val="110000"/>
                <a:lumMod val="100000"/>
                <a:shade val="100000"/>
              </a:schemeClr>
            </a:gs>
            <a:gs pos="100000">
              <a:schemeClr val="accent2">
                <a:alpha val="5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86371" tIns="20320" rIns="86371" bIns="20320" numCol="1" spcCol="1270" anchor="ctr" anchorCtr="0">
          <a:noAutofit/>
        </a:bodyPr>
        <a:lstStyle/>
        <a:p>
          <a:pPr marL="0" lvl="0" indent="0" algn="ctr" defTabSz="711200">
            <a:lnSpc>
              <a:spcPct val="90000"/>
            </a:lnSpc>
            <a:spcBef>
              <a:spcPct val="0"/>
            </a:spcBef>
            <a:spcAft>
              <a:spcPct val="35000"/>
            </a:spcAft>
            <a:buNone/>
          </a:pPr>
          <a:r>
            <a:rPr lang="pt-BR" sz="1600" kern="1200" dirty="0"/>
            <a:t>Estrutura</a:t>
          </a:r>
        </a:p>
      </dsp:txBody>
      <dsp:txXfrm>
        <a:off x="231401" y="1196552"/>
        <a:ext cx="1109750" cy="1109750"/>
      </dsp:txXfrm>
    </dsp:sp>
    <dsp:sp modelId="{F75EDCFB-29F9-450C-973F-9ECAC0209B86}">
      <dsp:nvSpPr>
        <dsp:cNvPr id="0" name=""/>
        <dsp:cNvSpPr/>
      </dsp:nvSpPr>
      <dsp:spPr>
        <a:xfrm>
          <a:off x="1257104" y="966715"/>
          <a:ext cx="1569424" cy="1569424"/>
        </a:xfrm>
        <a:prstGeom prst="ellipse">
          <a:avLst/>
        </a:prstGeom>
        <a:gradFill rotWithShape="0">
          <a:gsLst>
            <a:gs pos="0">
              <a:schemeClr val="accent3">
                <a:alpha val="50000"/>
                <a:hueOff val="0"/>
                <a:satOff val="0"/>
                <a:lumOff val="0"/>
                <a:alphaOff val="0"/>
                <a:satMod val="103000"/>
                <a:lumMod val="102000"/>
                <a:tint val="94000"/>
              </a:schemeClr>
            </a:gs>
            <a:gs pos="50000">
              <a:schemeClr val="accent3">
                <a:alpha val="50000"/>
                <a:hueOff val="0"/>
                <a:satOff val="0"/>
                <a:lumOff val="0"/>
                <a:alphaOff val="0"/>
                <a:satMod val="110000"/>
                <a:lumMod val="100000"/>
                <a:shade val="100000"/>
              </a:schemeClr>
            </a:gs>
            <a:gs pos="100000">
              <a:schemeClr val="accent3">
                <a:alpha val="5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86371" tIns="20320" rIns="86371" bIns="20320" numCol="1" spcCol="1270" anchor="ctr" anchorCtr="0">
          <a:noAutofit/>
        </a:bodyPr>
        <a:lstStyle/>
        <a:p>
          <a:pPr marL="0" lvl="0" indent="0" algn="ctr" defTabSz="711200">
            <a:lnSpc>
              <a:spcPct val="90000"/>
            </a:lnSpc>
            <a:spcBef>
              <a:spcPct val="0"/>
            </a:spcBef>
            <a:spcAft>
              <a:spcPct val="35000"/>
            </a:spcAft>
            <a:buNone/>
          </a:pPr>
          <a:r>
            <a:rPr lang="pt-BR" sz="1600" kern="1200" dirty="0"/>
            <a:t>Eficiência</a:t>
          </a:r>
        </a:p>
      </dsp:txBody>
      <dsp:txXfrm>
        <a:off x="1486941" y="1196552"/>
        <a:ext cx="1109750" cy="1109750"/>
      </dsp:txXfrm>
    </dsp:sp>
    <dsp:sp modelId="{CB96D3BC-51DD-4626-8D29-8F68071C5426}">
      <dsp:nvSpPr>
        <dsp:cNvPr id="0" name=""/>
        <dsp:cNvSpPr/>
      </dsp:nvSpPr>
      <dsp:spPr>
        <a:xfrm>
          <a:off x="2512644" y="966715"/>
          <a:ext cx="1569424" cy="1569424"/>
        </a:xfrm>
        <a:prstGeom prst="ellipse">
          <a:avLst/>
        </a:prstGeom>
        <a:gradFill rotWithShape="0">
          <a:gsLst>
            <a:gs pos="0">
              <a:schemeClr val="accent4">
                <a:alpha val="50000"/>
                <a:hueOff val="0"/>
                <a:satOff val="0"/>
                <a:lumOff val="0"/>
                <a:alphaOff val="0"/>
                <a:satMod val="103000"/>
                <a:lumMod val="102000"/>
                <a:tint val="94000"/>
              </a:schemeClr>
            </a:gs>
            <a:gs pos="50000">
              <a:schemeClr val="accent4">
                <a:alpha val="50000"/>
                <a:hueOff val="0"/>
                <a:satOff val="0"/>
                <a:lumOff val="0"/>
                <a:alphaOff val="0"/>
                <a:satMod val="110000"/>
                <a:lumMod val="100000"/>
                <a:shade val="100000"/>
              </a:schemeClr>
            </a:gs>
            <a:gs pos="100000">
              <a:schemeClr val="accent4">
                <a:alpha val="5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86371" tIns="20320" rIns="86371" bIns="20320" numCol="1" spcCol="1270" anchor="ctr" anchorCtr="0">
          <a:noAutofit/>
        </a:bodyPr>
        <a:lstStyle/>
        <a:p>
          <a:pPr marL="0" lvl="0" indent="0" algn="ctr" defTabSz="711200">
            <a:lnSpc>
              <a:spcPct val="90000"/>
            </a:lnSpc>
            <a:spcBef>
              <a:spcPct val="0"/>
            </a:spcBef>
            <a:spcAft>
              <a:spcPct val="35000"/>
            </a:spcAft>
            <a:buNone/>
          </a:pPr>
          <a:r>
            <a:rPr lang="pt-BR" sz="1600" kern="1200" dirty="0"/>
            <a:t>Efetividade</a:t>
          </a:r>
        </a:p>
      </dsp:txBody>
      <dsp:txXfrm>
        <a:off x="2742481" y="1196552"/>
        <a:ext cx="1109750" cy="1109750"/>
      </dsp:txXfrm>
    </dsp:sp>
    <dsp:sp modelId="{6B6E6A61-930F-4BFF-B506-008F371115AF}">
      <dsp:nvSpPr>
        <dsp:cNvPr id="0" name=""/>
        <dsp:cNvSpPr/>
      </dsp:nvSpPr>
      <dsp:spPr>
        <a:xfrm>
          <a:off x="3768183" y="966715"/>
          <a:ext cx="1569424" cy="1569424"/>
        </a:xfrm>
        <a:prstGeom prst="ellipse">
          <a:avLst/>
        </a:prstGeom>
        <a:gradFill rotWithShape="0">
          <a:gsLst>
            <a:gs pos="0">
              <a:schemeClr val="accent5">
                <a:alpha val="50000"/>
                <a:hueOff val="0"/>
                <a:satOff val="0"/>
                <a:lumOff val="0"/>
                <a:alphaOff val="0"/>
                <a:satMod val="103000"/>
                <a:lumMod val="102000"/>
                <a:tint val="94000"/>
              </a:schemeClr>
            </a:gs>
            <a:gs pos="50000">
              <a:schemeClr val="accent5">
                <a:alpha val="50000"/>
                <a:hueOff val="0"/>
                <a:satOff val="0"/>
                <a:lumOff val="0"/>
                <a:alphaOff val="0"/>
                <a:satMod val="110000"/>
                <a:lumMod val="100000"/>
                <a:shade val="100000"/>
              </a:schemeClr>
            </a:gs>
            <a:gs pos="100000">
              <a:schemeClr val="accent5">
                <a:alpha val="5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86371" tIns="20320" rIns="86371" bIns="20320" numCol="1" spcCol="1270" anchor="ctr" anchorCtr="0">
          <a:noAutofit/>
        </a:bodyPr>
        <a:lstStyle/>
        <a:p>
          <a:pPr marL="0" lvl="0" indent="0" algn="ctr" defTabSz="711200">
            <a:lnSpc>
              <a:spcPct val="90000"/>
            </a:lnSpc>
            <a:spcBef>
              <a:spcPct val="0"/>
            </a:spcBef>
            <a:spcAft>
              <a:spcPct val="35000"/>
            </a:spcAft>
            <a:buNone/>
          </a:pPr>
          <a:r>
            <a:rPr lang="pt-BR" sz="1600" kern="1200" dirty="0"/>
            <a:t>Eficácia</a:t>
          </a:r>
        </a:p>
      </dsp:txBody>
      <dsp:txXfrm>
        <a:off x="3998020" y="1196552"/>
        <a:ext cx="1109750" cy="1109750"/>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0F077D-2192-4C78-AF6B-70B770EBB6EB}">
      <dsp:nvSpPr>
        <dsp:cNvPr id="0" name=""/>
        <dsp:cNvSpPr/>
      </dsp:nvSpPr>
      <dsp:spPr>
        <a:xfrm>
          <a:off x="0" y="0"/>
          <a:ext cx="1461007" cy="2862775"/>
        </a:xfrm>
        <a:prstGeom prst="triangle">
          <a:avLst/>
        </a:prstGeom>
        <a:solidFill>
          <a:schemeClr val="bg2">
            <a:lumMod val="7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BD169CEB-FB07-4CCC-B251-29B4D6B33F7D}">
      <dsp:nvSpPr>
        <dsp:cNvPr id="0" name=""/>
        <dsp:cNvSpPr/>
      </dsp:nvSpPr>
      <dsp:spPr>
        <a:xfrm>
          <a:off x="730503" y="287815"/>
          <a:ext cx="949655" cy="677672"/>
        </a:xfrm>
        <a:prstGeom prst="roundRect">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pt-BR" sz="1100" kern="1200" dirty="0">
              <a:solidFill>
                <a:schemeClr val="tx1"/>
              </a:solidFill>
            </a:rPr>
            <a:t>Numero de pacientes dia assistidos</a:t>
          </a:r>
          <a:endParaRPr lang="pt-BR" sz="1100" kern="1200" dirty="0"/>
        </a:p>
      </dsp:txBody>
      <dsp:txXfrm>
        <a:off x="763584" y="320896"/>
        <a:ext cx="883493" cy="611510"/>
      </dsp:txXfrm>
    </dsp:sp>
    <dsp:sp modelId="{223A2CB7-291C-4637-82D3-3DFEC9162E48}">
      <dsp:nvSpPr>
        <dsp:cNvPr id="0" name=""/>
        <dsp:cNvSpPr/>
      </dsp:nvSpPr>
      <dsp:spPr>
        <a:xfrm>
          <a:off x="730503" y="1050196"/>
          <a:ext cx="949655" cy="677672"/>
        </a:xfrm>
        <a:prstGeom prst="roundRect">
          <a:avLst/>
        </a:prstGeom>
        <a:solidFill>
          <a:schemeClr val="lt1">
            <a:alpha val="90000"/>
            <a:hueOff val="0"/>
            <a:satOff val="0"/>
            <a:lumOff val="0"/>
            <a:alphaOff val="0"/>
          </a:schemeClr>
        </a:solidFill>
        <a:ln w="6350" cap="flat" cmpd="sng" algn="ctr">
          <a:solidFill>
            <a:schemeClr val="accent4">
              <a:hueOff val="4900445"/>
              <a:satOff val="-20388"/>
              <a:lumOff val="4804"/>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pt-BR" sz="1100" b="1" kern="1200" dirty="0"/>
            <a:t>Tempo Médio de Permanência</a:t>
          </a:r>
        </a:p>
      </dsp:txBody>
      <dsp:txXfrm>
        <a:off x="763584" y="1083277"/>
        <a:ext cx="883493" cy="611510"/>
      </dsp:txXfrm>
    </dsp:sp>
    <dsp:sp modelId="{3F777AFD-8432-4784-8769-650BB758BB84}">
      <dsp:nvSpPr>
        <dsp:cNvPr id="0" name=""/>
        <dsp:cNvSpPr/>
      </dsp:nvSpPr>
      <dsp:spPr>
        <a:xfrm>
          <a:off x="730503" y="1812578"/>
          <a:ext cx="949655" cy="677672"/>
        </a:xfrm>
        <a:prstGeom prst="roundRect">
          <a:avLst/>
        </a:prstGeom>
        <a:solidFill>
          <a:schemeClr val="lt1">
            <a:alpha val="90000"/>
            <a:hueOff val="0"/>
            <a:satOff val="0"/>
            <a:lumOff val="0"/>
            <a:alphaOff val="0"/>
          </a:schemeClr>
        </a:solidFill>
        <a:ln w="6350" cap="flat" cmpd="sng" algn="ctr">
          <a:solidFill>
            <a:schemeClr val="accent4">
              <a:hueOff val="9800891"/>
              <a:satOff val="-40777"/>
              <a:lumOff val="9608"/>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pt-BR" sz="1100" b="1" kern="1200" dirty="0"/>
            <a:t>Taxa de Ocupação</a:t>
          </a:r>
          <a:endParaRPr lang="pt-BR" sz="1100" kern="1200" dirty="0"/>
        </a:p>
      </dsp:txBody>
      <dsp:txXfrm>
        <a:off x="763584" y="1845659"/>
        <a:ext cx="883493" cy="611510"/>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6720F0-C976-4657-8727-18F5E9BB2B30}">
      <dsp:nvSpPr>
        <dsp:cNvPr id="0" name=""/>
        <dsp:cNvSpPr/>
      </dsp:nvSpPr>
      <dsp:spPr>
        <a:xfrm>
          <a:off x="0" y="0"/>
          <a:ext cx="1461007" cy="2862775"/>
        </a:xfrm>
        <a:prstGeom prst="triangl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ACA4BEB-A0DD-4F4E-A770-150201E4E9F6}">
      <dsp:nvSpPr>
        <dsp:cNvPr id="0" name=""/>
        <dsp:cNvSpPr/>
      </dsp:nvSpPr>
      <dsp:spPr>
        <a:xfrm>
          <a:off x="730503" y="286557"/>
          <a:ext cx="949655" cy="1017627"/>
        </a:xfrm>
        <a:prstGeom prst="round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pt-BR" sz="1100" b="1" kern="1200" dirty="0">
              <a:latin typeface="Calibri"/>
              <a:cs typeface="Calibri"/>
            </a:rPr>
            <a:t>Estrutura</a:t>
          </a:r>
          <a:endParaRPr lang="pt-BR" sz="1100" kern="1200" dirty="0"/>
        </a:p>
      </dsp:txBody>
      <dsp:txXfrm>
        <a:off x="776861" y="332915"/>
        <a:ext cx="856939" cy="924911"/>
      </dsp:txXfrm>
    </dsp:sp>
    <dsp:sp modelId="{7120F3AF-5226-4214-A474-BA183A2DA1E2}">
      <dsp:nvSpPr>
        <dsp:cNvPr id="0" name=""/>
        <dsp:cNvSpPr/>
      </dsp:nvSpPr>
      <dsp:spPr>
        <a:xfrm>
          <a:off x="730503" y="1431387"/>
          <a:ext cx="949655" cy="1017627"/>
        </a:xfrm>
        <a:prstGeom prst="round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pt-BR" sz="800" b="0" i="0" kern="1200" baseline="0" dirty="0">
              <a:solidFill>
                <a:schemeClr val="tx1"/>
              </a:solidFill>
            </a:rPr>
            <a:t>Tempo médio de referenciamento até disponibilidade da vaga</a:t>
          </a:r>
          <a:endParaRPr lang="pt-BR" sz="800" kern="1200" dirty="0"/>
        </a:p>
      </dsp:txBody>
      <dsp:txXfrm>
        <a:off x="776861" y="1477745"/>
        <a:ext cx="856939" cy="924911"/>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C03508-0172-4975-B68C-1FDB0EEA8E20}">
      <dsp:nvSpPr>
        <dsp:cNvPr id="0" name=""/>
        <dsp:cNvSpPr/>
      </dsp:nvSpPr>
      <dsp:spPr>
        <a:xfrm>
          <a:off x="25728" y="0"/>
          <a:ext cx="1461007" cy="2862775"/>
        </a:xfrm>
        <a:prstGeom prst="triangle">
          <a:avLst/>
        </a:prstGeom>
        <a:solidFill>
          <a:schemeClr val="accent4">
            <a:lumMod val="60000"/>
            <a:lumOff val="4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8AA893B-1313-4CE4-898F-B14968AD8140}">
      <dsp:nvSpPr>
        <dsp:cNvPr id="0" name=""/>
        <dsp:cNvSpPr/>
      </dsp:nvSpPr>
      <dsp:spPr>
        <a:xfrm>
          <a:off x="730503" y="286557"/>
          <a:ext cx="949655" cy="1017627"/>
        </a:xfrm>
        <a:prstGeom prst="round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pt-BR" sz="1000" kern="1200" dirty="0">
              <a:solidFill>
                <a:schemeClr val="tx1"/>
              </a:solidFill>
            </a:rPr>
            <a:t>Numero de transferências para unidades de agudo</a:t>
          </a:r>
          <a:endParaRPr lang="pt-BR" sz="1000" kern="1200" dirty="0"/>
        </a:p>
      </dsp:txBody>
      <dsp:txXfrm>
        <a:off x="776861" y="332915"/>
        <a:ext cx="856939" cy="924911"/>
      </dsp:txXfrm>
    </dsp:sp>
    <dsp:sp modelId="{4AA71749-8245-43B9-8F74-41CE53837488}">
      <dsp:nvSpPr>
        <dsp:cNvPr id="0" name=""/>
        <dsp:cNvSpPr/>
      </dsp:nvSpPr>
      <dsp:spPr>
        <a:xfrm>
          <a:off x="730503" y="1431387"/>
          <a:ext cx="949655" cy="1017627"/>
        </a:xfrm>
        <a:prstGeom prst="round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pt-BR" sz="1000" b="1" kern="1200" dirty="0">
              <a:latin typeface="Calibri"/>
              <a:cs typeface="Calibri"/>
            </a:rPr>
            <a:t>Taxa de Mortalidade</a:t>
          </a:r>
          <a:endParaRPr lang="pt-BR" sz="1000" kern="1200" dirty="0"/>
        </a:p>
      </dsp:txBody>
      <dsp:txXfrm>
        <a:off x="776861" y="1477745"/>
        <a:ext cx="856939" cy="92491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6A7BE1-8525-4E09-AA89-DB8EF296E940}">
      <dsp:nvSpPr>
        <dsp:cNvPr id="0" name=""/>
        <dsp:cNvSpPr/>
      </dsp:nvSpPr>
      <dsp:spPr>
        <a:xfrm>
          <a:off x="0" y="531"/>
          <a:ext cx="10515600" cy="1242935"/>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8FA3C97A-10FA-4735-BA25-D017A6A7E7AE}">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394628B6-C62B-45DE-9D18-4F4394E4CEF1}">
      <dsp:nvSpPr>
        <dsp:cNvPr id="0" name=""/>
        <dsp:cNvSpPr/>
      </dsp:nvSpPr>
      <dsp:spPr>
        <a:xfrm>
          <a:off x="1435590" y="53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066800">
            <a:lnSpc>
              <a:spcPct val="100000"/>
            </a:lnSpc>
            <a:spcBef>
              <a:spcPct val="0"/>
            </a:spcBef>
            <a:spcAft>
              <a:spcPct val="35000"/>
            </a:spcAft>
            <a:buNone/>
          </a:pPr>
          <a:r>
            <a:rPr lang="pt-BR" sz="2400" kern="1200" dirty="0">
              <a:solidFill>
                <a:schemeClr val="tx1"/>
              </a:solidFill>
            </a:rPr>
            <a:t>Os hospitais de pequeno porte (HPP), apresentam historicamente uma Taxa de Ocupação em torno de 32%, </a:t>
          </a:r>
          <a:endParaRPr lang="en-US" sz="2400" kern="1200" dirty="0">
            <a:solidFill>
              <a:schemeClr val="tx1"/>
            </a:solidFill>
          </a:endParaRPr>
        </a:p>
      </dsp:txBody>
      <dsp:txXfrm>
        <a:off x="1435590" y="531"/>
        <a:ext cx="9080009" cy="1242935"/>
      </dsp:txXfrm>
    </dsp:sp>
    <dsp:sp modelId="{0C8B96F3-B756-4494-A979-93981B5D4FE0}">
      <dsp:nvSpPr>
        <dsp:cNvPr id="0" name=""/>
        <dsp:cNvSpPr/>
      </dsp:nvSpPr>
      <dsp:spPr>
        <a:xfrm>
          <a:off x="0" y="1554201"/>
          <a:ext cx="10515600" cy="1242935"/>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91F4825F-E346-4E38-9FC8-2547FE00C439}">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92AE2A11-1E2F-4F36-94F5-163F38B4DC38}">
      <dsp:nvSpPr>
        <dsp:cNvPr id="0" name=""/>
        <dsp:cNvSpPr/>
      </dsp:nvSpPr>
      <dsp:spPr>
        <a:xfrm>
          <a:off x="1435590" y="155420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066800">
            <a:lnSpc>
              <a:spcPct val="100000"/>
            </a:lnSpc>
            <a:spcBef>
              <a:spcPct val="0"/>
            </a:spcBef>
            <a:spcAft>
              <a:spcPct val="35000"/>
            </a:spcAft>
            <a:buNone/>
          </a:pPr>
          <a:r>
            <a:rPr lang="pt-BR" sz="2400" kern="1200">
              <a:solidFill>
                <a:schemeClr val="tx1"/>
              </a:solidFill>
            </a:rPr>
            <a:t>Após a instituição da PNHOSP em 2004 pelo MS com incentivos financeiros, não ocorreu aumento da capacidade operacional dos HPP, </a:t>
          </a:r>
          <a:endParaRPr lang="en-US" sz="2400" kern="1200">
            <a:solidFill>
              <a:schemeClr val="tx1"/>
            </a:solidFill>
          </a:endParaRPr>
        </a:p>
      </dsp:txBody>
      <dsp:txXfrm>
        <a:off x="1435590" y="1554201"/>
        <a:ext cx="9080009" cy="1242935"/>
      </dsp:txXfrm>
    </dsp:sp>
    <dsp:sp modelId="{6645602F-DFFD-46B2-9AB4-A25434172293}">
      <dsp:nvSpPr>
        <dsp:cNvPr id="0" name=""/>
        <dsp:cNvSpPr/>
      </dsp:nvSpPr>
      <dsp:spPr>
        <a:xfrm>
          <a:off x="0" y="3107870"/>
          <a:ext cx="10515600" cy="1242935"/>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CEF3C66D-C0CA-4FB9-9BB7-D33706234BE3}">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7E45C150-70F7-4ADE-A278-F077411D3465}">
      <dsp:nvSpPr>
        <dsp:cNvPr id="0" name=""/>
        <dsp:cNvSpPr/>
      </dsp:nvSpPr>
      <dsp:spPr>
        <a:xfrm>
          <a:off x="1435590" y="3107870"/>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066800">
            <a:lnSpc>
              <a:spcPct val="100000"/>
            </a:lnSpc>
            <a:spcBef>
              <a:spcPct val="0"/>
            </a:spcBef>
            <a:spcAft>
              <a:spcPct val="35000"/>
            </a:spcAft>
            <a:buNone/>
          </a:pPr>
          <a:r>
            <a:rPr lang="pt-BR" sz="2400" kern="1200">
              <a:solidFill>
                <a:schemeClr val="tx1"/>
              </a:solidFill>
            </a:rPr>
            <a:t>O motivo esta relacionado </a:t>
          </a:r>
          <a:r>
            <a:rPr lang="pt-BR" sz="2400" u="sng" kern="1200">
              <a:solidFill>
                <a:schemeClr val="tx1"/>
              </a:solidFill>
            </a:rPr>
            <a:t>a baixa resolução assistencial </a:t>
          </a:r>
          <a:r>
            <a:rPr lang="pt-BR" sz="2400" kern="1200">
              <a:solidFill>
                <a:schemeClr val="tx1"/>
              </a:solidFill>
            </a:rPr>
            <a:t>destas unidades, o que torna o custo operacional inviável.</a:t>
          </a:r>
          <a:endParaRPr lang="en-US" sz="2400" kern="1200">
            <a:solidFill>
              <a:schemeClr val="tx1"/>
            </a:solidFill>
          </a:endParaRPr>
        </a:p>
      </dsp:txBody>
      <dsp:txXfrm>
        <a:off x="1435590" y="3107870"/>
        <a:ext cx="9080009" cy="1242935"/>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2106C8-A8EA-4154-9F59-BE8A10972190}">
      <dsp:nvSpPr>
        <dsp:cNvPr id="0" name=""/>
        <dsp:cNvSpPr/>
      </dsp:nvSpPr>
      <dsp:spPr>
        <a:xfrm>
          <a:off x="0" y="0"/>
          <a:ext cx="1461007" cy="2862775"/>
        </a:xfrm>
        <a:prstGeom prst="triangl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BAEADB48-F561-4FD4-B0C2-06690D1EFEA1}">
      <dsp:nvSpPr>
        <dsp:cNvPr id="0" name=""/>
        <dsp:cNvSpPr/>
      </dsp:nvSpPr>
      <dsp:spPr>
        <a:xfrm>
          <a:off x="730503" y="286557"/>
          <a:ext cx="949655" cy="1017627"/>
        </a:xfrm>
        <a:prstGeom prst="round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pt-BR" sz="900" kern="1200" dirty="0">
              <a:solidFill>
                <a:schemeClr val="tx1"/>
              </a:solidFill>
            </a:rPr>
            <a:t>Numero de protocolos elaborados </a:t>
          </a:r>
          <a:endParaRPr lang="pt-BR" sz="900" kern="1200" dirty="0"/>
        </a:p>
      </dsp:txBody>
      <dsp:txXfrm>
        <a:off x="776861" y="332915"/>
        <a:ext cx="856939" cy="924911"/>
      </dsp:txXfrm>
    </dsp:sp>
    <dsp:sp modelId="{8BA8ADD2-D234-487A-9FC0-66A6BE6E5986}">
      <dsp:nvSpPr>
        <dsp:cNvPr id="0" name=""/>
        <dsp:cNvSpPr/>
      </dsp:nvSpPr>
      <dsp:spPr>
        <a:xfrm>
          <a:off x="730503" y="1431387"/>
          <a:ext cx="949655" cy="1017627"/>
        </a:xfrm>
        <a:prstGeom prst="round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pt-BR" sz="900" kern="1200" dirty="0">
              <a:solidFill>
                <a:schemeClr val="tx1"/>
              </a:solidFill>
            </a:rPr>
            <a:t>Numero de protocolos Implementados </a:t>
          </a:r>
          <a:endParaRPr lang="pt-BR" sz="900" kern="1200" dirty="0"/>
        </a:p>
      </dsp:txBody>
      <dsp:txXfrm>
        <a:off x="776861" y="1477745"/>
        <a:ext cx="856939" cy="924911"/>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2FA5CE-3B2D-4D3A-BE59-E9746AE093CF}">
      <dsp:nvSpPr>
        <dsp:cNvPr id="0" name=""/>
        <dsp:cNvSpPr/>
      </dsp:nvSpPr>
      <dsp:spPr>
        <a:xfrm>
          <a:off x="1564" y="966715"/>
          <a:ext cx="1569424" cy="1569424"/>
        </a:xfrm>
        <a:prstGeom prst="ellipse">
          <a:avLst/>
        </a:prstGeom>
        <a:gradFill rotWithShape="0">
          <a:gsLst>
            <a:gs pos="0">
              <a:schemeClr val="accent2">
                <a:alpha val="50000"/>
                <a:hueOff val="0"/>
                <a:satOff val="0"/>
                <a:lumOff val="0"/>
                <a:alphaOff val="0"/>
                <a:satMod val="103000"/>
                <a:lumMod val="102000"/>
                <a:tint val="94000"/>
              </a:schemeClr>
            </a:gs>
            <a:gs pos="50000">
              <a:schemeClr val="accent2">
                <a:alpha val="50000"/>
                <a:hueOff val="0"/>
                <a:satOff val="0"/>
                <a:lumOff val="0"/>
                <a:alphaOff val="0"/>
                <a:satMod val="110000"/>
                <a:lumMod val="100000"/>
                <a:shade val="100000"/>
              </a:schemeClr>
            </a:gs>
            <a:gs pos="100000">
              <a:schemeClr val="accent2">
                <a:alpha val="5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86371" tIns="20320" rIns="86371" bIns="20320" numCol="1" spcCol="1270" anchor="ctr" anchorCtr="0">
          <a:noAutofit/>
        </a:bodyPr>
        <a:lstStyle/>
        <a:p>
          <a:pPr marL="0" lvl="0" indent="0" algn="ctr" defTabSz="711200">
            <a:lnSpc>
              <a:spcPct val="90000"/>
            </a:lnSpc>
            <a:spcBef>
              <a:spcPct val="0"/>
            </a:spcBef>
            <a:spcAft>
              <a:spcPct val="35000"/>
            </a:spcAft>
            <a:buNone/>
          </a:pPr>
          <a:r>
            <a:rPr lang="pt-BR" sz="1600" kern="1200" dirty="0"/>
            <a:t>Estrutura</a:t>
          </a:r>
        </a:p>
      </dsp:txBody>
      <dsp:txXfrm>
        <a:off x="231401" y="1196552"/>
        <a:ext cx="1109750" cy="1109750"/>
      </dsp:txXfrm>
    </dsp:sp>
    <dsp:sp modelId="{F75EDCFB-29F9-450C-973F-9ECAC0209B86}">
      <dsp:nvSpPr>
        <dsp:cNvPr id="0" name=""/>
        <dsp:cNvSpPr/>
      </dsp:nvSpPr>
      <dsp:spPr>
        <a:xfrm>
          <a:off x="1257104" y="966715"/>
          <a:ext cx="1569424" cy="1569424"/>
        </a:xfrm>
        <a:prstGeom prst="ellipse">
          <a:avLst/>
        </a:prstGeom>
        <a:gradFill rotWithShape="0">
          <a:gsLst>
            <a:gs pos="0">
              <a:schemeClr val="accent3">
                <a:alpha val="50000"/>
                <a:hueOff val="0"/>
                <a:satOff val="0"/>
                <a:lumOff val="0"/>
                <a:alphaOff val="0"/>
                <a:satMod val="103000"/>
                <a:lumMod val="102000"/>
                <a:tint val="94000"/>
              </a:schemeClr>
            </a:gs>
            <a:gs pos="50000">
              <a:schemeClr val="accent3">
                <a:alpha val="50000"/>
                <a:hueOff val="0"/>
                <a:satOff val="0"/>
                <a:lumOff val="0"/>
                <a:alphaOff val="0"/>
                <a:satMod val="110000"/>
                <a:lumMod val="100000"/>
                <a:shade val="100000"/>
              </a:schemeClr>
            </a:gs>
            <a:gs pos="100000">
              <a:schemeClr val="accent3">
                <a:alpha val="5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86371" tIns="20320" rIns="86371" bIns="20320" numCol="1" spcCol="1270" anchor="ctr" anchorCtr="0">
          <a:noAutofit/>
        </a:bodyPr>
        <a:lstStyle/>
        <a:p>
          <a:pPr marL="0" lvl="0" indent="0" algn="ctr" defTabSz="711200">
            <a:lnSpc>
              <a:spcPct val="90000"/>
            </a:lnSpc>
            <a:spcBef>
              <a:spcPct val="0"/>
            </a:spcBef>
            <a:spcAft>
              <a:spcPct val="35000"/>
            </a:spcAft>
            <a:buNone/>
          </a:pPr>
          <a:r>
            <a:rPr lang="pt-BR" sz="1600" kern="1200" dirty="0"/>
            <a:t>Eficiência</a:t>
          </a:r>
        </a:p>
      </dsp:txBody>
      <dsp:txXfrm>
        <a:off x="1486941" y="1196552"/>
        <a:ext cx="1109750" cy="1109750"/>
      </dsp:txXfrm>
    </dsp:sp>
    <dsp:sp modelId="{CB96D3BC-51DD-4626-8D29-8F68071C5426}">
      <dsp:nvSpPr>
        <dsp:cNvPr id="0" name=""/>
        <dsp:cNvSpPr/>
      </dsp:nvSpPr>
      <dsp:spPr>
        <a:xfrm>
          <a:off x="2512644" y="966715"/>
          <a:ext cx="1569424" cy="1569424"/>
        </a:xfrm>
        <a:prstGeom prst="ellipse">
          <a:avLst/>
        </a:prstGeom>
        <a:gradFill rotWithShape="0">
          <a:gsLst>
            <a:gs pos="0">
              <a:schemeClr val="accent4">
                <a:alpha val="50000"/>
                <a:hueOff val="0"/>
                <a:satOff val="0"/>
                <a:lumOff val="0"/>
                <a:alphaOff val="0"/>
                <a:satMod val="103000"/>
                <a:lumMod val="102000"/>
                <a:tint val="94000"/>
              </a:schemeClr>
            </a:gs>
            <a:gs pos="50000">
              <a:schemeClr val="accent4">
                <a:alpha val="50000"/>
                <a:hueOff val="0"/>
                <a:satOff val="0"/>
                <a:lumOff val="0"/>
                <a:alphaOff val="0"/>
                <a:satMod val="110000"/>
                <a:lumMod val="100000"/>
                <a:shade val="100000"/>
              </a:schemeClr>
            </a:gs>
            <a:gs pos="100000">
              <a:schemeClr val="accent4">
                <a:alpha val="5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86371" tIns="20320" rIns="86371" bIns="20320" numCol="1" spcCol="1270" anchor="ctr" anchorCtr="0">
          <a:noAutofit/>
        </a:bodyPr>
        <a:lstStyle/>
        <a:p>
          <a:pPr marL="0" lvl="0" indent="0" algn="ctr" defTabSz="711200">
            <a:lnSpc>
              <a:spcPct val="90000"/>
            </a:lnSpc>
            <a:spcBef>
              <a:spcPct val="0"/>
            </a:spcBef>
            <a:spcAft>
              <a:spcPct val="35000"/>
            </a:spcAft>
            <a:buNone/>
          </a:pPr>
          <a:r>
            <a:rPr lang="pt-BR" sz="1600" kern="1200" dirty="0"/>
            <a:t>Efetividade</a:t>
          </a:r>
        </a:p>
      </dsp:txBody>
      <dsp:txXfrm>
        <a:off x="2742481" y="1196552"/>
        <a:ext cx="1109750" cy="1109750"/>
      </dsp:txXfrm>
    </dsp:sp>
    <dsp:sp modelId="{6B6E6A61-930F-4BFF-B506-008F371115AF}">
      <dsp:nvSpPr>
        <dsp:cNvPr id="0" name=""/>
        <dsp:cNvSpPr/>
      </dsp:nvSpPr>
      <dsp:spPr>
        <a:xfrm>
          <a:off x="3768183" y="966715"/>
          <a:ext cx="1569424" cy="1569424"/>
        </a:xfrm>
        <a:prstGeom prst="ellipse">
          <a:avLst/>
        </a:prstGeom>
        <a:gradFill rotWithShape="0">
          <a:gsLst>
            <a:gs pos="0">
              <a:schemeClr val="accent5">
                <a:alpha val="50000"/>
                <a:hueOff val="0"/>
                <a:satOff val="0"/>
                <a:lumOff val="0"/>
                <a:alphaOff val="0"/>
                <a:satMod val="103000"/>
                <a:lumMod val="102000"/>
                <a:tint val="94000"/>
              </a:schemeClr>
            </a:gs>
            <a:gs pos="50000">
              <a:schemeClr val="accent5">
                <a:alpha val="50000"/>
                <a:hueOff val="0"/>
                <a:satOff val="0"/>
                <a:lumOff val="0"/>
                <a:alphaOff val="0"/>
                <a:satMod val="110000"/>
                <a:lumMod val="100000"/>
                <a:shade val="100000"/>
              </a:schemeClr>
            </a:gs>
            <a:gs pos="100000">
              <a:schemeClr val="accent5">
                <a:alpha val="5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86371" tIns="20320" rIns="86371" bIns="20320" numCol="1" spcCol="1270" anchor="ctr" anchorCtr="0">
          <a:noAutofit/>
        </a:bodyPr>
        <a:lstStyle/>
        <a:p>
          <a:pPr marL="0" lvl="0" indent="0" algn="ctr" defTabSz="711200">
            <a:lnSpc>
              <a:spcPct val="90000"/>
            </a:lnSpc>
            <a:spcBef>
              <a:spcPct val="0"/>
            </a:spcBef>
            <a:spcAft>
              <a:spcPct val="35000"/>
            </a:spcAft>
            <a:buNone/>
          </a:pPr>
          <a:r>
            <a:rPr lang="pt-BR" sz="1600" kern="1200" dirty="0"/>
            <a:t>Eficácia</a:t>
          </a:r>
        </a:p>
      </dsp:txBody>
      <dsp:txXfrm>
        <a:off x="3998020" y="1196552"/>
        <a:ext cx="1109750" cy="1109750"/>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0F077D-2192-4C78-AF6B-70B770EBB6EB}">
      <dsp:nvSpPr>
        <dsp:cNvPr id="0" name=""/>
        <dsp:cNvSpPr/>
      </dsp:nvSpPr>
      <dsp:spPr>
        <a:xfrm>
          <a:off x="0" y="0"/>
          <a:ext cx="1461007" cy="2862775"/>
        </a:xfrm>
        <a:prstGeom prst="triangle">
          <a:avLst/>
        </a:prstGeom>
        <a:solidFill>
          <a:schemeClr val="bg2">
            <a:lumMod val="7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BD169CEB-FB07-4CCC-B251-29B4D6B33F7D}">
      <dsp:nvSpPr>
        <dsp:cNvPr id="0" name=""/>
        <dsp:cNvSpPr/>
      </dsp:nvSpPr>
      <dsp:spPr>
        <a:xfrm>
          <a:off x="730503" y="287815"/>
          <a:ext cx="949655" cy="677672"/>
        </a:xfrm>
        <a:prstGeom prst="roundRect">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pt-BR" sz="1100" kern="1200" dirty="0">
              <a:solidFill>
                <a:schemeClr val="tx1"/>
              </a:solidFill>
            </a:rPr>
            <a:t>Numero de pacientes dia assistidos</a:t>
          </a:r>
          <a:endParaRPr lang="pt-BR" sz="1100" kern="1200" dirty="0"/>
        </a:p>
      </dsp:txBody>
      <dsp:txXfrm>
        <a:off x="763584" y="320896"/>
        <a:ext cx="883493" cy="611510"/>
      </dsp:txXfrm>
    </dsp:sp>
    <dsp:sp modelId="{223A2CB7-291C-4637-82D3-3DFEC9162E48}">
      <dsp:nvSpPr>
        <dsp:cNvPr id="0" name=""/>
        <dsp:cNvSpPr/>
      </dsp:nvSpPr>
      <dsp:spPr>
        <a:xfrm>
          <a:off x="730503" y="1050196"/>
          <a:ext cx="949655" cy="677672"/>
        </a:xfrm>
        <a:prstGeom prst="roundRect">
          <a:avLst/>
        </a:prstGeom>
        <a:solidFill>
          <a:schemeClr val="lt1">
            <a:alpha val="90000"/>
            <a:hueOff val="0"/>
            <a:satOff val="0"/>
            <a:lumOff val="0"/>
            <a:alphaOff val="0"/>
          </a:schemeClr>
        </a:solidFill>
        <a:ln w="6350" cap="flat" cmpd="sng" algn="ctr">
          <a:solidFill>
            <a:schemeClr val="accent4">
              <a:hueOff val="4900445"/>
              <a:satOff val="-20388"/>
              <a:lumOff val="4804"/>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pt-BR" sz="1100" b="1" kern="1200" dirty="0"/>
            <a:t>Tempo Médio de Permanência</a:t>
          </a:r>
        </a:p>
      </dsp:txBody>
      <dsp:txXfrm>
        <a:off x="763584" y="1083277"/>
        <a:ext cx="883493" cy="611510"/>
      </dsp:txXfrm>
    </dsp:sp>
    <dsp:sp modelId="{3F777AFD-8432-4784-8769-650BB758BB84}">
      <dsp:nvSpPr>
        <dsp:cNvPr id="0" name=""/>
        <dsp:cNvSpPr/>
      </dsp:nvSpPr>
      <dsp:spPr>
        <a:xfrm>
          <a:off x="730503" y="1812578"/>
          <a:ext cx="949655" cy="677672"/>
        </a:xfrm>
        <a:prstGeom prst="roundRect">
          <a:avLst/>
        </a:prstGeom>
        <a:solidFill>
          <a:schemeClr val="lt1">
            <a:alpha val="90000"/>
            <a:hueOff val="0"/>
            <a:satOff val="0"/>
            <a:lumOff val="0"/>
            <a:alphaOff val="0"/>
          </a:schemeClr>
        </a:solidFill>
        <a:ln w="6350" cap="flat" cmpd="sng" algn="ctr">
          <a:solidFill>
            <a:schemeClr val="accent4">
              <a:hueOff val="9800891"/>
              <a:satOff val="-40777"/>
              <a:lumOff val="9608"/>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pt-BR" sz="1100" b="1" kern="1200" dirty="0"/>
            <a:t>Taxa de Ocupação</a:t>
          </a:r>
          <a:endParaRPr lang="pt-BR" sz="1100" kern="1200" dirty="0"/>
        </a:p>
      </dsp:txBody>
      <dsp:txXfrm>
        <a:off x="763584" y="1845659"/>
        <a:ext cx="883493" cy="611510"/>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6720F0-C976-4657-8727-18F5E9BB2B30}">
      <dsp:nvSpPr>
        <dsp:cNvPr id="0" name=""/>
        <dsp:cNvSpPr/>
      </dsp:nvSpPr>
      <dsp:spPr>
        <a:xfrm>
          <a:off x="0" y="0"/>
          <a:ext cx="1461007" cy="2862775"/>
        </a:xfrm>
        <a:prstGeom prst="triangl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ACA4BEB-A0DD-4F4E-A770-150201E4E9F6}">
      <dsp:nvSpPr>
        <dsp:cNvPr id="0" name=""/>
        <dsp:cNvSpPr/>
      </dsp:nvSpPr>
      <dsp:spPr>
        <a:xfrm>
          <a:off x="730503" y="286557"/>
          <a:ext cx="949655" cy="1017627"/>
        </a:xfrm>
        <a:prstGeom prst="round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pt-BR" sz="1100" b="1" kern="1200" dirty="0">
              <a:latin typeface="Calibri"/>
              <a:cs typeface="Calibri"/>
            </a:rPr>
            <a:t>Estrutura</a:t>
          </a:r>
          <a:endParaRPr lang="pt-BR" sz="1100" kern="1200" dirty="0"/>
        </a:p>
      </dsp:txBody>
      <dsp:txXfrm>
        <a:off x="776861" y="332915"/>
        <a:ext cx="856939" cy="924911"/>
      </dsp:txXfrm>
    </dsp:sp>
    <dsp:sp modelId="{7120F3AF-5226-4214-A474-BA183A2DA1E2}">
      <dsp:nvSpPr>
        <dsp:cNvPr id="0" name=""/>
        <dsp:cNvSpPr/>
      </dsp:nvSpPr>
      <dsp:spPr>
        <a:xfrm>
          <a:off x="730503" y="1431387"/>
          <a:ext cx="949655" cy="1017627"/>
        </a:xfrm>
        <a:prstGeom prst="round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pt-BR" sz="800" b="0" i="0" kern="1200" baseline="0" dirty="0">
              <a:solidFill>
                <a:schemeClr val="tx1"/>
              </a:solidFill>
            </a:rPr>
            <a:t>Tempo médio de referenciamento até disponibilidade da vaga</a:t>
          </a:r>
          <a:endParaRPr lang="pt-BR" sz="800" kern="1200" dirty="0"/>
        </a:p>
      </dsp:txBody>
      <dsp:txXfrm>
        <a:off x="776861" y="1477745"/>
        <a:ext cx="856939" cy="924911"/>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C03508-0172-4975-B68C-1FDB0EEA8E20}">
      <dsp:nvSpPr>
        <dsp:cNvPr id="0" name=""/>
        <dsp:cNvSpPr/>
      </dsp:nvSpPr>
      <dsp:spPr>
        <a:xfrm>
          <a:off x="25728" y="0"/>
          <a:ext cx="1461007" cy="2862775"/>
        </a:xfrm>
        <a:prstGeom prst="triangle">
          <a:avLst/>
        </a:prstGeom>
        <a:solidFill>
          <a:schemeClr val="accent4">
            <a:lumMod val="60000"/>
            <a:lumOff val="4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8AA893B-1313-4CE4-898F-B14968AD8140}">
      <dsp:nvSpPr>
        <dsp:cNvPr id="0" name=""/>
        <dsp:cNvSpPr/>
      </dsp:nvSpPr>
      <dsp:spPr>
        <a:xfrm>
          <a:off x="730503" y="286557"/>
          <a:ext cx="949655" cy="1017627"/>
        </a:xfrm>
        <a:prstGeom prst="round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pt-BR" sz="1000" kern="1200" dirty="0">
              <a:solidFill>
                <a:schemeClr val="tx1"/>
              </a:solidFill>
            </a:rPr>
            <a:t>Numero de transferências para unidades de agudo</a:t>
          </a:r>
          <a:endParaRPr lang="pt-BR" sz="1000" kern="1200" dirty="0"/>
        </a:p>
      </dsp:txBody>
      <dsp:txXfrm>
        <a:off x="776861" y="332915"/>
        <a:ext cx="856939" cy="924911"/>
      </dsp:txXfrm>
    </dsp:sp>
    <dsp:sp modelId="{4AA71749-8245-43B9-8F74-41CE53837488}">
      <dsp:nvSpPr>
        <dsp:cNvPr id="0" name=""/>
        <dsp:cNvSpPr/>
      </dsp:nvSpPr>
      <dsp:spPr>
        <a:xfrm>
          <a:off x="730503" y="1431387"/>
          <a:ext cx="949655" cy="1017627"/>
        </a:xfrm>
        <a:prstGeom prst="round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pt-BR" sz="1000" b="1" kern="1200" dirty="0">
              <a:latin typeface="Calibri"/>
              <a:cs typeface="Calibri"/>
            </a:rPr>
            <a:t>Taxa de Mortalidade</a:t>
          </a:r>
          <a:endParaRPr lang="pt-BR" sz="1000" kern="1200" dirty="0"/>
        </a:p>
      </dsp:txBody>
      <dsp:txXfrm>
        <a:off x="776861" y="1477745"/>
        <a:ext cx="856939" cy="924911"/>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2106C8-A8EA-4154-9F59-BE8A10972190}">
      <dsp:nvSpPr>
        <dsp:cNvPr id="0" name=""/>
        <dsp:cNvSpPr/>
      </dsp:nvSpPr>
      <dsp:spPr>
        <a:xfrm>
          <a:off x="0" y="0"/>
          <a:ext cx="1461007" cy="2862775"/>
        </a:xfrm>
        <a:prstGeom prst="triangl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BAEADB48-F561-4FD4-B0C2-06690D1EFEA1}">
      <dsp:nvSpPr>
        <dsp:cNvPr id="0" name=""/>
        <dsp:cNvSpPr/>
      </dsp:nvSpPr>
      <dsp:spPr>
        <a:xfrm>
          <a:off x="730503" y="286557"/>
          <a:ext cx="949655" cy="1017627"/>
        </a:xfrm>
        <a:prstGeom prst="round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pt-BR" sz="900" kern="1200" dirty="0">
              <a:solidFill>
                <a:schemeClr val="tx1"/>
              </a:solidFill>
            </a:rPr>
            <a:t>Numero de protocolos elaborados </a:t>
          </a:r>
          <a:endParaRPr lang="pt-BR" sz="900" kern="1200" dirty="0"/>
        </a:p>
      </dsp:txBody>
      <dsp:txXfrm>
        <a:off x="776861" y="332915"/>
        <a:ext cx="856939" cy="924911"/>
      </dsp:txXfrm>
    </dsp:sp>
    <dsp:sp modelId="{8BA8ADD2-D234-487A-9FC0-66A6BE6E5986}">
      <dsp:nvSpPr>
        <dsp:cNvPr id="0" name=""/>
        <dsp:cNvSpPr/>
      </dsp:nvSpPr>
      <dsp:spPr>
        <a:xfrm>
          <a:off x="730503" y="1431387"/>
          <a:ext cx="949655" cy="1017627"/>
        </a:xfrm>
        <a:prstGeom prst="round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pt-BR" sz="900" kern="1200" dirty="0">
              <a:solidFill>
                <a:schemeClr val="tx1"/>
              </a:solidFill>
            </a:rPr>
            <a:t>Numero de protocolos Implementados </a:t>
          </a:r>
          <a:endParaRPr lang="pt-BR" sz="900" kern="1200" dirty="0"/>
        </a:p>
      </dsp:txBody>
      <dsp:txXfrm>
        <a:off x="776861" y="1477745"/>
        <a:ext cx="856939" cy="924911"/>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8FC988-39A8-433F-A2B7-1428BE7A055D}">
      <dsp:nvSpPr>
        <dsp:cNvPr id="0" name=""/>
        <dsp:cNvSpPr/>
      </dsp:nvSpPr>
      <dsp:spPr>
        <a:xfrm>
          <a:off x="3243197" y="784453"/>
          <a:ext cx="603570" cy="91440"/>
        </a:xfrm>
        <a:custGeom>
          <a:avLst/>
          <a:gdLst/>
          <a:ahLst/>
          <a:cxnLst/>
          <a:rect l="0" t="0" r="0" b="0"/>
          <a:pathLst>
            <a:path>
              <a:moveTo>
                <a:pt x="0" y="45720"/>
              </a:moveTo>
              <a:lnTo>
                <a:pt x="603570" y="45720"/>
              </a:lnTo>
            </a:path>
          </a:pathLst>
        </a:custGeom>
        <a:noFill/>
        <a:ln w="6350" cap="flat" cmpd="sng" algn="ctr">
          <a:solidFill>
            <a:schemeClr val="accent2">
              <a:hueOff val="0"/>
              <a:satOff val="0"/>
              <a:lumOff val="0"/>
              <a:alphaOff val="0"/>
            </a:schemeClr>
          </a:solidFill>
          <a:prstDash val="solid"/>
          <a:miter lim="800000"/>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tx1"/>
            </a:solidFill>
          </a:endParaRPr>
        </a:p>
      </dsp:txBody>
      <dsp:txXfrm>
        <a:off x="3529128" y="827002"/>
        <a:ext cx="31708" cy="6341"/>
      </dsp:txXfrm>
    </dsp:sp>
    <dsp:sp modelId="{96E601C4-9D20-4951-A4C7-8C1539B13FD0}">
      <dsp:nvSpPr>
        <dsp:cNvPr id="0" name=""/>
        <dsp:cNvSpPr/>
      </dsp:nvSpPr>
      <dsp:spPr>
        <a:xfrm>
          <a:off x="487732" y="2994"/>
          <a:ext cx="2757264" cy="1654358"/>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5108" tIns="141820" rIns="135108" bIns="141820" numCol="1" spcCol="1270" anchor="ctr" anchorCtr="0">
          <a:noAutofit/>
        </a:bodyPr>
        <a:lstStyle/>
        <a:p>
          <a:pPr marL="0" lvl="0" indent="0" algn="ctr" defTabSz="1066800">
            <a:lnSpc>
              <a:spcPct val="90000"/>
            </a:lnSpc>
            <a:spcBef>
              <a:spcPct val="0"/>
            </a:spcBef>
            <a:spcAft>
              <a:spcPct val="35000"/>
            </a:spcAft>
            <a:buNone/>
          </a:pPr>
          <a:r>
            <a:rPr lang="pt-BR" sz="2400" kern="1200" dirty="0">
              <a:solidFill>
                <a:schemeClr val="tx1"/>
              </a:solidFill>
            </a:rPr>
            <a:t>Leitos Gerais = 101.501 X 2,5 / 1000 = 253,75</a:t>
          </a:r>
          <a:endParaRPr lang="en-US" sz="2400" kern="1200" dirty="0">
            <a:solidFill>
              <a:schemeClr val="tx1"/>
            </a:solidFill>
          </a:endParaRPr>
        </a:p>
      </dsp:txBody>
      <dsp:txXfrm>
        <a:off x="487732" y="2994"/>
        <a:ext cx="2757264" cy="1654358"/>
      </dsp:txXfrm>
    </dsp:sp>
    <dsp:sp modelId="{53C98BE8-C747-4E29-865F-A956C507D7D3}">
      <dsp:nvSpPr>
        <dsp:cNvPr id="0" name=""/>
        <dsp:cNvSpPr/>
      </dsp:nvSpPr>
      <dsp:spPr>
        <a:xfrm>
          <a:off x="6634632" y="784453"/>
          <a:ext cx="603570" cy="91440"/>
        </a:xfrm>
        <a:custGeom>
          <a:avLst/>
          <a:gdLst/>
          <a:ahLst/>
          <a:cxnLst/>
          <a:rect l="0" t="0" r="0" b="0"/>
          <a:pathLst>
            <a:path>
              <a:moveTo>
                <a:pt x="0" y="45720"/>
              </a:moveTo>
              <a:lnTo>
                <a:pt x="603570" y="45720"/>
              </a:lnTo>
            </a:path>
          </a:pathLst>
        </a:custGeom>
        <a:noFill/>
        <a:ln w="6350" cap="flat" cmpd="sng" algn="ctr">
          <a:solidFill>
            <a:schemeClr val="accent2">
              <a:hueOff val="-485121"/>
              <a:satOff val="-27976"/>
              <a:lumOff val="2876"/>
              <a:alphaOff val="0"/>
            </a:schemeClr>
          </a:solidFill>
          <a:prstDash val="solid"/>
          <a:miter lim="800000"/>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tx1"/>
            </a:solidFill>
          </a:endParaRPr>
        </a:p>
      </dsp:txBody>
      <dsp:txXfrm>
        <a:off x="6920563" y="827002"/>
        <a:ext cx="31708" cy="6341"/>
      </dsp:txXfrm>
    </dsp:sp>
    <dsp:sp modelId="{F40C2DAA-0CE2-4768-9E75-05E1A5432DD6}">
      <dsp:nvSpPr>
        <dsp:cNvPr id="0" name=""/>
        <dsp:cNvSpPr/>
      </dsp:nvSpPr>
      <dsp:spPr>
        <a:xfrm>
          <a:off x="3879167" y="2994"/>
          <a:ext cx="2757264" cy="1654358"/>
        </a:xfrm>
        <a:prstGeom prst="rect">
          <a:avLst/>
        </a:prstGeom>
        <a:gradFill rotWithShape="0">
          <a:gsLst>
            <a:gs pos="0">
              <a:schemeClr val="accent2">
                <a:hueOff val="-363841"/>
                <a:satOff val="-20982"/>
                <a:lumOff val="2157"/>
                <a:alphaOff val="0"/>
                <a:satMod val="103000"/>
                <a:lumMod val="102000"/>
                <a:tint val="94000"/>
              </a:schemeClr>
            </a:gs>
            <a:gs pos="50000">
              <a:schemeClr val="accent2">
                <a:hueOff val="-363841"/>
                <a:satOff val="-20982"/>
                <a:lumOff val="2157"/>
                <a:alphaOff val="0"/>
                <a:satMod val="110000"/>
                <a:lumMod val="100000"/>
                <a:shade val="100000"/>
              </a:schemeClr>
            </a:gs>
            <a:gs pos="100000">
              <a:schemeClr val="accent2">
                <a:hueOff val="-363841"/>
                <a:satOff val="-20982"/>
                <a:lumOff val="2157"/>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5108" tIns="141820" rIns="135108" bIns="141820" numCol="1" spcCol="1270" anchor="ctr" anchorCtr="0">
          <a:noAutofit/>
        </a:bodyPr>
        <a:lstStyle/>
        <a:p>
          <a:pPr marL="0" lvl="0" indent="0" algn="ctr" defTabSz="1066800">
            <a:lnSpc>
              <a:spcPct val="90000"/>
            </a:lnSpc>
            <a:spcBef>
              <a:spcPct val="0"/>
            </a:spcBef>
            <a:spcAft>
              <a:spcPct val="35000"/>
            </a:spcAft>
            <a:buNone/>
          </a:pPr>
          <a:r>
            <a:rPr lang="pt-BR" sz="2400" kern="1200" dirty="0">
              <a:solidFill>
                <a:schemeClr val="tx1"/>
              </a:solidFill>
            </a:rPr>
            <a:t>% leitos cuidados prolongados = 253,75 X 5,62% = 14,2</a:t>
          </a:r>
          <a:endParaRPr lang="en-US" sz="2400" kern="1200" dirty="0">
            <a:solidFill>
              <a:schemeClr val="tx1"/>
            </a:solidFill>
          </a:endParaRPr>
        </a:p>
      </dsp:txBody>
      <dsp:txXfrm>
        <a:off x="3879167" y="2994"/>
        <a:ext cx="2757264" cy="1654358"/>
      </dsp:txXfrm>
    </dsp:sp>
    <dsp:sp modelId="{DB4A9B0E-3A55-41CC-9BE7-0EBBAD53933F}">
      <dsp:nvSpPr>
        <dsp:cNvPr id="0" name=""/>
        <dsp:cNvSpPr/>
      </dsp:nvSpPr>
      <dsp:spPr>
        <a:xfrm>
          <a:off x="1866364" y="1655552"/>
          <a:ext cx="6782870" cy="603570"/>
        </a:xfrm>
        <a:custGeom>
          <a:avLst/>
          <a:gdLst/>
          <a:ahLst/>
          <a:cxnLst/>
          <a:rect l="0" t="0" r="0" b="0"/>
          <a:pathLst>
            <a:path>
              <a:moveTo>
                <a:pt x="6782870" y="0"/>
              </a:moveTo>
              <a:lnTo>
                <a:pt x="6782870" y="318885"/>
              </a:lnTo>
              <a:lnTo>
                <a:pt x="0" y="318885"/>
              </a:lnTo>
              <a:lnTo>
                <a:pt x="0" y="603570"/>
              </a:lnTo>
            </a:path>
          </a:pathLst>
        </a:custGeom>
        <a:noFill/>
        <a:ln w="6350" cap="flat" cmpd="sng" algn="ctr">
          <a:solidFill>
            <a:schemeClr val="accent2">
              <a:hueOff val="-970242"/>
              <a:satOff val="-55952"/>
              <a:lumOff val="5752"/>
              <a:alphaOff val="0"/>
            </a:schemeClr>
          </a:solidFill>
          <a:prstDash val="solid"/>
          <a:miter lim="800000"/>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tx1"/>
            </a:solidFill>
          </a:endParaRPr>
        </a:p>
      </dsp:txBody>
      <dsp:txXfrm>
        <a:off x="5087488" y="1954167"/>
        <a:ext cx="340622" cy="6341"/>
      </dsp:txXfrm>
    </dsp:sp>
    <dsp:sp modelId="{3AEF2BFA-85DF-4DA3-BE70-F893C3431174}">
      <dsp:nvSpPr>
        <dsp:cNvPr id="0" name=""/>
        <dsp:cNvSpPr/>
      </dsp:nvSpPr>
      <dsp:spPr>
        <a:xfrm>
          <a:off x="7270602" y="2994"/>
          <a:ext cx="2757264" cy="1654358"/>
        </a:xfrm>
        <a:prstGeom prst="rect">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5108" tIns="141820" rIns="135108" bIns="141820" numCol="1" spcCol="1270" anchor="ctr" anchorCtr="0">
          <a:noAutofit/>
        </a:bodyPr>
        <a:lstStyle/>
        <a:p>
          <a:pPr marL="0" lvl="0" indent="0" algn="ctr" defTabSz="1066800">
            <a:lnSpc>
              <a:spcPct val="90000"/>
            </a:lnSpc>
            <a:spcBef>
              <a:spcPct val="0"/>
            </a:spcBef>
            <a:spcAft>
              <a:spcPct val="35000"/>
            </a:spcAft>
            <a:buNone/>
          </a:pPr>
          <a:r>
            <a:rPr lang="pt-BR" sz="2400" kern="1200" dirty="0">
              <a:solidFill>
                <a:schemeClr val="tx1"/>
              </a:solidFill>
            </a:rPr>
            <a:t>Leitos UCP/HCP = 14,2 X 60% = 9</a:t>
          </a:r>
          <a:endParaRPr lang="en-US" sz="2400" kern="1200" dirty="0">
            <a:solidFill>
              <a:schemeClr val="tx1"/>
            </a:solidFill>
          </a:endParaRPr>
        </a:p>
      </dsp:txBody>
      <dsp:txXfrm>
        <a:off x="7270602" y="2994"/>
        <a:ext cx="2757264" cy="1654358"/>
      </dsp:txXfrm>
    </dsp:sp>
    <dsp:sp modelId="{AACABB79-5645-4425-A3F1-6E50FAC69DEC}">
      <dsp:nvSpPr>
        <dsp:cNvPr id="0" name=""/>
        <dsp:cNvSpPr/>
      </dsp:nvSpPr>
      <dsp:spPr>
        <a:xfrm>
          <a:off x="3243197" y="3072982"/>
          <a:ext cx="603570" cy="91440"/>
        </a:xfrm>
        <a:custGeom>
          <a:avLst/>
          <a:gdLst/>
          <a:ahLst/>
          <a:cxnLst/>
          <a:rect l="0" t="0" r="0" b="0"/>
          <a:pathLst>
            <a:path>
              <a:moveTo>
                <a:pt x="0" y="45720"/>
              </a:moveTo>
              <a:lnTo>
                <a:pt x="603570" y="45720"/>
              </a:lnTo>
            </a:path>
          </a:pathLst>
        </a:custGeom>
        <a:noFill/>
        <a:ln w="6350" cap="flat" cmpd="sng" algn="ctr">
          <a:solidFill>
            <a:schemeClr val="accent2">
              <a:hueOff val="-1455363"/>
              <a:satOff val="-83928"/>
              <a:lumOff val="8628"/>
              <a:alphaOff val="0"/>
            </a:schemeClr>
          </a:solidFill>
          <a:prstDash val="solid"/>
          <a:miter lim="800000"/>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tx1"/>
            </a:solidFill>
          </a:endParaRPr>
        </a:p>
      </dsp:txBody>
      <dsp:txXfrm>
        <a:off x="3529128" y="3115531"/>
        <a:ext cx="31708" cy="6341"/>
      </dsp:txXfrm>
    </dsp:sp>
    <dsp:sp modelId="{2711D21D-0257-41C4-AC3C-F7AEA7625C7D}">
      <dsp:nvSpPr>
        <dsp:cNvPr id="0" name=""/>
        <dsp:cNvSpPr/>
      </dsp:nvSpPr>
      <dsp:spPr>
        <a:xfrm>
          <a:off x="487732" y="2291523"/>
          <a:ext cx="2757264" cy="1654358"/>
        </a:xfrm>
        <a:prstGeom prst="rect">
          <a:avLst/>
        </a:prstGeom>
        <a:gradFill rotWithShape="0">
          <a:gsLst>
            <a:gs pos="0">
              <a:schemeClr val="accent2">
                <a:hueOff val="-1091522"/>
                <a:satOff val="-62946"/>
                <a:lumOff val="6471"/>
                <a:alphaOff val="0"/>
                <a:satMod val="103000"/>
                <a:lumMod val="102000"/>
                <a:tint val="94000"/>
              </a:schemeClr>
            </a:gs>
            <a:gs pos="50000">
              <a:schemeClr val="accent2">
                <a:hueOff val="-1091522"/>
                <a:satOff val="-62946"/>
                <a:lumOff val="6471"/>
                <a:alphaOff val="0"/>
                <a:satMod val="110000"/>
                <a:lumMod val="100000"/>
                <a:shade val="100000"/>
              </a:schemeClr>
            </a:gs>
            <a:gs pos="100000">
              <a:schemeClr val="accent2">
                <a:hueOff val="-1091522"/>
                <a:satOff val="-62946"/>
                <a:lumOff val="6471"/>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5108" tIns="141820" rIns="135108" bIns="141820" numCol="1" spcCol="1270" anchor="ctr" anchorCtr="0">
          <a:noAutofit/>
        </a:bodyPr>
        <a:lstStyle/>
        <a:p>
          <a:pPr marL="0" lvl="0" indent="0" algn="ctr" defTabSz="1066800">
            <a:lnSpc>
              <a:spcPct val="90000"/>
            </a:lnSpc>
            <a:spcBef>
              <a:spcPct val="0"/>
            </a:spcBef>
            <a:spcAft>
              <a:spcPct val="35000"/>
            </a:spcAft>
            <a:buNone/>
          </a:pPr>
          <a:r>
            <a:rPr lang="pt-BR" sz="2400" kern="1200" dirty="0">
              <a:solidFill>
                <a:schemeClr val="tx1"/>
              </a:solidFill>
            </a:rPr>
            <a:t>Leitos AD = 14,2 X 40% = 6</a:t>
          </a:r>
          <a:endParaRPr lang="en-US" sz="2400" kern="1200" dirty="0">
            <a:solidFill>
              <a:schemeClr val="tx1"/>
            </a:solidFill>
          </a:endParaRPr>
        </a:p>
      </dsp:txBody>
      <dsp:txXfrm>
        <a:off x="487732" y="2291523"/>
        <a:ext cx="2757264" cy="1654358"/>
      </dsp:txXfrm>
    </dsp:sp>
    <dsp:sp modelId="{A9F97B9B-BC28-4910-B560-CC14E4F0385D}">
      <dsp:nvSpPr>
        <dsp:cNvPr id="0" name=""/>
        <dsp:cNvSpPr/>
      </dsp:nvSpPr>
      <dsp:spPr>
        <a:xfrm>
          <a:off x="3879167" y="2291523"/>
          <a:ext cx="2757264" cy="1654358"/>
        </a:xfrm>
        <a:prstGeom prst="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5108" tIns="141820" rIns="135108" bIns="141820" numCol="1" spcCol="1270" anchor="ctr" anchorCtr="0">
          <a:noAutofit/>
        </a:bodyPr>
        <a:lstStyle/>
        <a:p>
          <a:pPr marL="0" lvl="0" indent="0" algn="ctr" defTabSz="1066800">
            <a:lnSpc>
              <a:spcPct val="90000"/>
            </a:lnSpc>
            <a:spcBef>
              <a:spcPct val="0"/>
            </a:spcBef>
            <a:spcAft>
              <a:spcPct val="35000"/>
            </a:spcAft>
            <a:buNone/>
          </a:pPr>
          <a:r>
            <a:rPr lang="pt-BR" sz="2400" b="1" u="sng" kern="1200" dirty="0">
              <a:solidFill>
                <a:schemeClr val="tx1"/>
              </a:solidFill>
            </a:rPr>
            <a:t>Leitos Cuidados prolongados = 9 leitos</a:t>
          </a:r>
        </a:p>
      </dsp:txBody>
      <dsp:txXfrm>
        <a:off x="3879167" y="2291523"/>
        <a:ext cx="2757264" cy="1654358"/>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8FC988-39A8-433F-A2B7-1428BE7A055D}">
      <dsp:nvSpPr>
        <dsp:cNvPr id="0" name=""/>
        <dsp:cNvSpPr/>
      </dsp:nvSpPr>
      <dsp:spPr>
        <a:xfrm>
          <a:off x="4713943" y="1928718"/>
          <a:ext cx="1053513" cy="91440"/>
        </a:xfrm>
        <a:custGeom>
          <a:avLst/>
          <a:gdLst/>
          <a:ahLst/>
          <a:cxnLst/>
          <a:rect l="0" t="0" r="0" b="0"/>
          <a:pathLst>
            <a:path>
              <a:moveTo>
                <a:pt x="0" y="45720"/>
              </a:moveTo>
              <a:lnTo>
                <a:pt x="1053513" y="45720"/>
              </a:lnTo>
            </a:path>
          </a:pathLst>
        </a:custGeom>
        <a:noFill/>
        <a:ln w="6350" cap="flat" cmpd="sng" algn="ctr">
          <a:solidFill>
            <a:schemeClr val="accent2">
              <a:hueOff val="0"/>
              <a:satOff val="0"/>
              <a:lumOff val="0"/>
              <a:alphaOff val="0"/>
            </a:schemeClr>
          </a:solidFill>
          <a:prstDash val="solid"/>
          <a:miter lim="800000"/>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tx1"/>
            </a:solidFill>
          </a:endParaRPr>
        </a:p>
      </dsp:txBody>
      <dsp:txXfrm>
        <a:off x="5213597" y="1969017"/>
        <a:ext cx="54205" cy="10841"/>
      </dsp:txXfrm>
    </dsp:sp>
    <dsp:sp modelId="{96E601C4-9D20-4951-A4C7-8C1539B13FD0}">
      <dsp:nvSpPr>
        <dsp:cNvPr id="0" name=""/>
        <dsp:cNvSpPr/>
      </dsp:nvSpPr>
      <dsp:spPr>
        <a:xfrm>
          <a:off x="2207" y="560377"/>
          <a:ext cx="4713535" cy="2828121"/>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30967" tIns="242441" rIns="230967" bIns="242441" numCol="1" spcCol="1270" anchor="ctr" anchorCtr="0">
          <a:noAutofit/>
        </a:bodyPr>
        <a:lstStyle/>
        <a:p>
          <a:pPr marL="0" lvl="0" indent="0" algn="ctr" defTabSz="2266950">
            <a:lnSpc>
              <a:spcPct val="90000"/>
            </a:lnSpc>
            <a:spcBef>
              <a:spcPct val="0"/>
            </a:spcBef>
            <a:spcAft>
              <a:spcPct val="35000"/>
            </a:spcAft>
            <a:buNone/>
          </a:pPr>
          <a:r>
            <a:rPr lang="pt-BR" sz="5100" kern="1200" dirty="0">
              <a:solidFill>
                <a:schemeClr val="tx1"/>
              </a:solidFill>
            </a:rPr>
            <a:t>Leitos Gerais  11</a:t>
          </a:r>
          <a:endParaRPr lang="en-US" sz="5100" kern="1200" dirty="0">
            <a:solidFill>
              <a:schemeClr val="tx1"/>
            </a:solidFill>
          </a:endParaRPr>
        </a:p>
      </dsp:txBody>
      <dsp:txXfrm>
        <a:off x="2207" y="560377"/>
        <a:ext cx="4713535" cy="2828121"/>
      </dsp:txXfrm>
    </dsp:sp>
    <dsp:sp modelId="{A9F97B9B-BC28-4910-B560-CC14E4F0385D}">
      <dsp:nvSpPr>
        <dsp:cNvPr id="0" name=""/>
        <dsp:cNvSpPr/>
      </dsp:nvSpPr>
      <dsp:spPr>
        <a:xfrm>
          <a:off x="5799856" y="560377"/>
          <a:ext cx="4713535" cy="2828121"/>
        </a:xfrm>
        <a:prstGeom prst="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30967" tIns="242441" rIns="230967" bIns="242441" numCol="1" spcCol="1270" anchor="ctr" anchorCtr="0">
          <a:noAutofit/>
        </a:bodyPr>
        <a:lstStyle/>
        <a:p>
          <a:pPr marL="0" lvl="0" indent="0" algn="ctr" defTabSz="2266950">
            <a:lnSpc>
              <a:spcPct val="90000"/>
            </a:lnSpc>
            <a:spcBef>
              <a:spcPct val="0"/>
            </a:spcBef>
            <a:spcAft>
              <a:spcPct val="35000"/>
            </a:spcAft>
            <a:buNone/>
          </a:pPr>
          <a:r>
            <a:rPr lang="pt-BR" sz="5100" b="1" u="none" kern="1200" dirty="0">
              <a:solidFill>
                <a:schemeClr val="tx1"/>
              </a:solidFill>
            </a:rPr>
            <a:t>Leitos Cuidados prolongados  9 leitos</a:t>
          </a:r>
        </a:p>
      </dsp:txBody>
      <dsp:txXfrm>
        <a:off x="5799856" y="560377"/>
        <a:ext cx="4713535" cy="2828121"/>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B0F847-9956-4B96-B654-6146FA72741C}">
      <dsp:nvSpPr>
        <dsp:cNvPr id="0" name=""/>
        <dsp:cNvSpPr/>
      </dsp:nvSpPr>
      <dsp:spPr>
        <a:xfrm>
          <a:off x="0" y="524133"/>
          <a:ext cx="2918936" cy="185352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EC3A20-F742-4A74-AC37-80BE51A1B2CD}">
      <dsp:nvSpPr>
        <dsp:cNvPr id="0" name=""/>
        <dsp:cNvSpPr/>
      </dsp:nvSpPr>
      <dsp:spPr>
        <a:xfrm>
          <a:off x="324326" y="832243"/>
          <a:ext cx="2918936" cy="1853524"/>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5260" tIns="175260" rIns="175260" bIns="175260" numCol="1" spcCol="1270" anchor="ctr" anchorCtr="0">
          <a:noAutofit/>
        </a:bodyPr>
        <a:lstStyle/>
        <a:p>
          <a:pPr marL="0" lvl="0" indent="0" algn="ctr" defTabSz="2044700">
            <a:lnSpc>
              <a:spcPct val="90000"/>
            </a:lnSpc>
            <a:spcBef>
              <a:spcPct val="0"/>
            </a:spcBef>
            <a:spcAft>
              <a:spcPct val="35000"/>
            </a:spcAft>
            <a:buNone/>
          </a:pPr>
          <a:r>
            <a:rPr lang="pt-BR" sz="4600" kern="1200" dirty="0"/>
            <a:t>1º cenário 1ª Etapa</a:t>
          </a:r>
          <a:endParaRPr lang="en-US" sz="4600" kern="1200" dirty="0"/>
        </a:p>
      </dsp:txBody>
      <dsp:txXfrm>
        <a:off x="378614" y="886531"/>
        <a:ext cx="2810360" cy="1744948"/>
      </dsp:txXfrm>
    </dsp:sp>
    <dsp:sp modelId="{B5D9B533-FFDA-439F-8055-CDCD0A127B4D}">
      <dsp:nvSpPr>
        <dsp:cNvPr id="0" name=""/>
        <dsp:cNvSpPr/>
      </dsp:nvSpPr>
      <dsp:spPr>
        <a:xfrm>
          <a:off x="3567588" y="524133"/>
          <a:ext cx="2918936" cy="185352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AA70232-5E38-4C15-86FE-5DA1006E7E58}">
      <dsp:nvSpPr>
        <dsp:cNvPr id="0" name=""/>
        <dsp:cNvSpPr/>
      </dsp:nvSpPr>
      <dsp:spPr>
        <a:xfrm>
          <a:off x="3891915" y="832243"/>
          <a:ext cx="2918936" cy="1853524"/>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5260" tIns="175260" rIns="175260" bIns="175260" numCol="1" spcCol="1270" anchor="ctr" anchorCtr="0">
          <a:noAutofit/>
        </a:bodyPr>
        <a:lstStyle/>
        <a:p>
          <a:pPr marL="0" lvl="0" indent="0" algn="ctr" defTabSz="2044700">
            <a:lnSpc>
              <a:spcPct val="90000"/>
            </a:lnSpc>
            <a:spcBef>
              <a:spcPct val="0"/>
            </a:spcBef>
            <a:spcAft>
              <a:spcPct val="35000"/>
            </a:spcAft>
            <a:buNone/>
          </a:pPr>
          <a:r>
            <a:rPr lang="pt-BR" sz="4600" kern="1200" dirty="0"/>
            <a:t>2º cenário 2ª Etapa</a:t>
          </a:r>
          <a:endParaRPr lang="en-US" sz="4600" kern="1200" dirty="0"/>
        </a:p>
      </dsp:txBody>
      <dsp:txXfrm>
        <a:off x="3946203" y="886531"/>
        <a:ext cx="2810360" cy="1744948"/>
      </dsp:txXfrm>
    </dsp:sp>
    <dsp:sp modelId="{65E0A974-E169-402F-8D5F-B4DBA5FE3DB6}">
      <dsp:nvSpPr>
        <dsp:cNvPr id="0" name=""/>
        <dsp:cNvSpPr/>
      </dsp:nvSpPr>
      <dsp:spPr>
        <a:xfrm>
          <a:off x="7135177" y="524133"/>
          <a:ext cx="2918936" cy="185352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C63D6DF-AB59-4385-9C61-626E975D6009}">
      <dsp:nvSpPr>
        <dsp:cNvPr id="0" name=""/>
        <dsp:cNvSpPr/>
      </dsp:nvSpPr>
      <dsp:spPr>
        <a:xfrm>
          <a:off x="7459503" y="832243"/>
          <a:ext cx="2918936" cy="1853524"/>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5260" tIns="175260" rIns="175260" bIns="175260" numCol="1" spcCol="1270" anchor="ctr" anchorCtr="0">
          <a:noAutofit/>
        </a:bodyPr>
        <a:lstStyle/>
        <a:p>
          <a:pPr marL="0" lvl="0" indent="0" algn="ctr" defTabSz="2044700">
            <a:lnSpc>
              <a:spcPct val="90000"/>
            </a:lnSpc>
            <a:spcBef>
              <a:spcPct val="0"/>
            </a:spcBef>
            <a:spcAft>
              <a:spcPct val="35000"/>
            </a:spcAft>
            <a:buNone/>
          </a:pPr>
          <a:r>
            <a:rPr lang="pt-BR" sz="4600" kern="1200" dirty="0"/>
            <a:t>3º cenário 3ª Etapa</a:t>
          </a:r>
          <a:endParaRPr lang="en-US" sz="4600" kern="1200" dirty="0"/>
        </a:p>
      </dsp:txBody>
      <dsp:txXfrm>
        <a:off x="7513791" y="886531"/>
        <a:ext cx="2810360" cy="1744948"/>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2FA5CE-3B2D-4D3A-BE59-E9746AE093CF}">
      <dsp:nvSpPr>
        <dsp:cNvPr id="0" name=""/>
        <dsp:cNvSpPr/>
      </dsp:nvSpPr>
      <dsp:spPr>
        <a:xfrm>
          <a:off x="1564" y="966715"/>
          <a:ext cx="1569424" cy="1569424"/>
        </a:xfrm>
        <a:prstGeom prst="ellipse">
          <a:avLst/>
        </a:prstGeom>
        <a:gradFill rotWithShape="0">
          <a:gsLst>
            <a:gs pos="0">
              <a:schemeClr val="accent2">
                <a:alpha val="50000"/>
                <a:hueOff val="0"/>
                <a:satOff val="0"/>
                <a:lumOff val="0"/>
                <a:alphaOff val="0"/>
                <a:satMod val="103000"/>
                <a:lumMod val="102000"/>
                <a:tint val="94000"/>
              </a:schemeClr>
            </a:gs>
            <a:gs pos="50000">
              <a:schemeClr val="accent2">
                <a:alpha val="50000"/>
                <a:hueOff val="0"/>
                <a:satOff val="0"/>
                <a:lumOff val="0"/>
                <a:alphaOff val="0"/>
                <a:satMod val="110000"/>
                <a:lumMod val="100000"/>
                <a:shade val="100000"/>
              </a:schemeClr>
            </a:gs>
            <a:gs pos="100000">
              <a:schemeClr val="accent2">
                <a:alpha val="5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86371" tIns="20320" rIns="86371" bIns="20320" numCol="1" spcCol="1270" anchor="ctr" anchorCtr="0">
          <a:noAutofit/>
        </a:bodyPr>
        <a:lstStyle/>
        <a:p>
          <a:pPr marL="0" lvl="0" indent="0" algn="ctr" defTabSz="711200">
            <a:lnSpc>
              <a:spcPct val="90000"/>
            </a:lnSpc>
            <a:spcBef>
              <a:spcPct val="0"/>
            </a:spcBef>
            <a:spcAft>
              <a:spcPct val="35000"/>
            </a:spcAft>
            <a:buNone/>
          </a:pPr>
          <a:r>
            <a:rPr lang="pt-BR" sz="1600" kern="1200" dirty="0"/>
            <a:t>Estrutura</a:t>
          </a:r>
        </a:p>
      </dsp:txBody>
      <dsp:txXfrm>
        <a:off x="231401" y="1196552"/>
        <a:ext cx="1109750" cy="1109750"/>
      </dsp:txXfrm>
    </dsp:sp>
    <dsp:sp modelId="{F75EDCFB-29F9-450C-973F-9ECAC0209B86}">
      <dsp:nvSpPr>
        <dsp:cNvPr id="0" name=""/>
        <dsp:cNvSpPr/>
      </dsp:nvSpPr>
      <dsp:spPr>
        <a:xfrm>
          <a:off x="1257104" y="966715"/>
          <a:ext cx="1569424" cy="1569424"/>
        </a:xfrm>
        <a:prstGeom prst="ellipse">
          <a:avLst/>
        </a:prstGeom>
        <a:gradFill rotWithShape="0">
          <a:gsLst>
            <a:gs pos="0">
              <a:schemeClr val="accent3">
                <a:alpha val="50000"/>
                <a:hueOff val="0"/>
                <a:satOff val="0"/>
                <a:lumOff val="0"/>
                <a:alphaOff val="0"/>
                <a:satMod val="103000"/>
                <a:lumMod val="102000"/>
                <a:tint val="94000"/>
              </a:schemeClr>
            </a:gs>
            <a:gs pos="50000">
              <a:schemeClr val="accent3">
                <a:alpha val="50000"/>
                <a:hueOff val="0"/>
                <a:satOff val="0"/>
                <a:lumOff val="0"/>
                <a:alphaOff val="0"/>
                <a:satMod val="110000"/>
                <a:lumMod val="100000"/>
                <a:shade val="100000"/>
              </a:schemeClr>
            </a:gs>
            <a:gs pos="100000">
              <a:schemeClr val="accent3">
                <a:alpha val="5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86371" tIns="20320" rIns="86371" bIns="20320" numCol="1" spcCol="1270" anchor="ctr" anchorCtr="0">
          <a:noAutofit/>
        </a:bodyPr>
        <a:lstStyle/>
        <a:p>
          <a:pPr marL="0" lvl="0" indent="0" algn="ctr" defTabSz="711200">
            <a:lnSpc>
              <a:spcPct val="90000"/>
            </a:lnSpc>
            <a:spcBef>
              <a:spcPct val="0"/>
            </a:spcBef>
            <a:spcAft>
              <a:spcPct val="35000"/>
            </a:spcAft>
            <a:buNone/>
          </a:pPr>
          <a:r>
            <a:rPr lang="pt-BR" sz="1600" kern="1200" dirty="0"/>
            <a:t>Eficiência</a:t>
          </a:r>
        </a:p>
      </dsp:txBody>
      <dsp:txXfrm>
        <a:off x="1486941" y="1196552"/>
        <a:ext cx="1109750" cy="1109750"/>
      </dsp:txXfrm>
    </dsp:sp>
    <dsp:sp modelId="{CB96D3BC-51DD-4626-8D29-8F68071C5426}">
      <dsp:nvSpPr>
        <dsp:cNvPr id="0" name=""/>
        <dsp:cNvSpPr/>
      </dsp:nvSpPr>
      <dsp:spPr>
        <a:xfrm>
          <a:off x="2512644" y="966715"/>
          <a:ext cx="1569424" cy="1569424"/>
        </a:xfrm>
        <a:prstGeom prst="ellipse">
          <a:avLst/>
        </a:prstGeom>
        <a:gradFill rotWithShape="0">
          <a:gsLst>
            <a:gs pos="0">
              <a:schemeClr val="accent4">
                <a:alpha val="50000"/>
                <a:hueOff val="0"/>
                <a:satOff val="0"/>
                <a:lumOff val="0"/>
                <a:alphaOff val="0"/>
                <a:satMod val="103000"/>
                <a:lumMod val="102000"/>
                <a:tint val="94000"/>
              </a:schemeClr>
            </a:gs>
            <a:gs pos="50000">
              <a:schemeClr val="accent4">
                <a:alpha val="50000"/>
                <a:hueOff val="0"/>
                <a:satOff val="0"/>
                <a:lumOff val="0"/>
                <a:alphaOff val="0"/>
                <a:satMod val="110000"/>
                <a:lumMod val="100000"/>
                <a:shade val="100000"/>
              </a:schemeClr>
            </a:gs>
            <a:gs pos="100000">
              <a:schemeClr val="accent4">
                <a:alpha val="5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86371" tIns="20320" rIns="86371" bIns="20320" numCol="1" spcCol="1270" anchor="ctr" anchorCtr="0">
          <a:noAutofit/>
        </a:bodyPr>
        <a:lstStyle/>
        <a:p>
          <a:pPr marL="0" lvl="0" indent="0" algn="ctr" defTabSz="711200">
            <a:lnSpc>
              <a:spcPct val="90000"/>
            </a:lnSpc>
            <a:spcBef>
              <a:spcPct val="0"/>
            </a:spcBef>
            <a:spcAft>
              <a:spcPct val="35000"/>
            </a:spcAft>
            <a:buNone/>
          </a:pPr>
          <a:r>
            <a:rPr lang="pt-BR" sz="1600" kern="1200" dirty="0"/>
            <a:t>Efetividade</a:t>
          </a:r>
        </a:p>
      </dsp:txBody>
      <dsp:txXfrm>
        <a:off x="2742481" y="1196552"/>
        <a:ext cx="1109750" cy="1109750"/>
      </dsp:txXfrm>
    </dsp:sp>
    <dsp:sp modelId="{6B6E6A61-930F-4BFF-B506-008F371115AF}">
      <dsp:nvSpPr>
        <dsp:cNvPr id="0" name=""/>
        <dsp:cNvSpPr/>
      </dsp:nvSpPr>
      <dsp:spPr>
        <a:xfrm>
          <a:off x="3768183" y="966715"/>
          <a:ext cx="1569424" cy="1569424"/>
        </a:xfrm>
        <a:prstGeom prst="ellipse">
          <a:avLst/>
        </a:prstGeom>
        <a:gradFill rotWithShape="0">
          <a:gsLst>
            <a:gs pos="0">
              <a:schemeClr val="accent5">
                <a:alpha val="50000"/>
                <a:hueOff val="0"/>
                <a:satOff val="0"/>
                <a:lumOff val="0"/>
                <a:alphaOff val="0"/>
                <a:satMod val="103000"/>
                <a:lumMod val="102000"/>
                <a:tint val="94000"/>
              </a:schemeClr>
            </a:gs>
            <a:gs pos="50000">
              <a:schemeClr val="accent5">
                <a:alpha val="50000"/>
                <a:hueOff val="0"/>
                <a:satOff val="0"/>
                <a:lumOff val="0"/>
                <a:alphaOff val="0"/>
                <a:satMod val="110000"/>
                <a:lumMod val="100000"/>
                <a:shade val="100000"/>
              </a:schemeClr>
            </a:gs>
            <a:gs pos="100000">
              <a:schemeClr val="accent5">
                <a:alpha val="5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86371" tIns="20320" rIns="86371" bIns="20320" numCol="1" spcCol="1270" anchor="ctr" anchorCtr="0">
          <a:noAutofit/>
        </a:bodyPr>
        <a:lstStyle/>
        <a:p>
          <a:pPr marL="0" lvl="0" indent="0" algn="ctr" defTabSz="711200">
            <a:lnSpc>
              <a:spcPct val="90000"/>
            </a:lnSpc>
            <a:spcBef>
              <a:spcPct val="0"/>
            </a:spcBef>
            <a:spcAft>
              <a:spcPct val="35000"/>
            </a:spcAft>
            <a:buNone/>
          </a:pPr>
          <a:r>
            <a:rPr lang="pt-BR" sz="1600" kern="1200" dirty="0"/>
            <a:t>Eficácia</a:t>
          </a:r>
        </a:p>
      </dsp:txBody>
      <dsp:txXfrm>
        <a:off x="3998020" y="1196552"/>
        <a:ext cx="1109750" cy="11097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216A00-7F11-4B3A-A027-93DE00F3DA53}">
      <dsp:nvSpPr>
        <dsp:cNvPr id="0" name=""/>
        <dsp:cNvSpPr/>
      </dsp:nvSpPr>
      <dsp:spPr>
        <a:xfrm>
          <a:off x="0" y="165572"/>
          <a:ext cx="10515600" cy="1510396"/>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pt-BR" sz="2700" kern="1200" dirty="0">
              <a:solidFill>
                <a:schemeClr val="tx1"/>
              </a:solidFill>
            </a:rPr>
            <a:t>A discussão sobre hospitais comunitários (HC) surgiu na Inglaterra e Itália no inicio dos anos 90, por causa da crise assistencial ocasionada por: </a:t>
          </a:r>
          <a:endParaRPr lang="en-US" sz="2700" kern="1200" dirty="0">
            <a:solidFill>
              <a:schemeClr val="tx1"/>
            </a:solidFill>
          </a:endParaRPr>
        </a:p>
      </dsp:txBody>
      <dsp:txXfrm>
        <a:off x="73731" y="239303"/>
        <a:ext cx="10368138" cy="1362934"/>
      </dsp:txXfrm>
    </dsp:sp>
    <dsp:sp modelId="{255468EC-931B-4524-B664-575C96696972}">
      <dsp:nvSpPr>
        <dsp:cNvPr id="0" name=""/>
        <dsp:cNvSpPr/>
      </dsp:nvSpPr>
      <dsp:spPr>
        <a:xfrm>
          <a:off x="0" y="1675969"/>
          <a:ext cx="10515600" cy="26268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pt-BR" sz="2100" b="0" i="0" kern="1200">
              <a:solidFill>
                <a:schemeClr val="tx1"/>
              </a:solidFill>
            </a:rPr>
            <a:t>Transição Epidemiologica e o consequente aumento de incidência de doenças crônicas, que necessitam de políticas fortemente voltadas para esse cuidado;</a:t>
          </a:r>
          <a:endParaRPr lang="en-US" sz="2100" kern="1200">
            <a:solidFill>
              <a:schemeClr val="tx1"/>
            </a:solidFill>
          </a:endParaRPr>
        </a:p>
        <a:p>
          <a:pPr marL="228600" lvl="1" indent="-228600" algn="l" defTabSz="933450">
            <a:lnSpc>
              <a:spcPct val="90000"/>
            </a:lnSpc>
            <a:spcBef>
              <a:spcPct val="0"/>
            </a:spcBef>
            <a:spcAft>
              <a:spcPct val="20000"/>
            </a:spcAft>
            <a:buChar char="•"/>
          </a:pPr>
          <a:r>
            <a:rPr lang="pt-BR" sz="2100" b="0" i="0" kern="1200">
              <a:solidFill>
                <a:schemeClr val="tx1"/>
              </a:solidFill>
            </a:rPr>
            <a:t>Fragmentação do cuidado, resultando em dificuldades na assistência e risco de piora no quadro clínico; </a:t>
          </a:r>
          <a:endParaRPr lang="en-US" sz="2100" kern="1200">
            <a:solidFill>
              <a:schemeClr val="tx1"/>
            </a:solidFill>
          </a:endParaRPr>
        </a:p>
        <a:p>
          <a:pPr marL="228600" lvl="1" indent="-228600" algn="l" defTabSz="933450">
            <a:lnSpc>
              <a:spcPct val="90000"/>
            </a:lnSpc>
            <a:spcBef>
              <a:spcPct val="0"/>
            </a:spcBef>
            <a:spcAft>
              <a:spcPct val="20000"/>
            </a:spcAft>
            <a:buChar char="•"/>
          </a:pPr>
          <a:r>
            <a:rPr lang="pt-BR" sz="2100" b="0" i="0" kern="1200">
              <a:solidFill>
                <a:schemeClr val="tx1"/>
              </a:solidFill>
            </a:rPr>
            <a:t>Internações hospitalares desnecessárias e inapropriadas, elevando a relação custo-efetividade na prestação de serviços de saúde; </a:t>
          </a:r>
          <a:endParaRPr lang="en-US" sz="2100" kern="1200">
            <a:solidFill>
              <a:schemeClr val="tx1"/>
            </a:solidFill>
          </a:endParaRPr>
        </a:p>
        <a:p>
          <a:pPr marL="228600" lvl="1" indent="-228600" algn="l" defTabSz="933450">
            <a:lnSpc>
              <a:spcPct val="90000"/>
            </a:lnSpc>
            <a:spcBef>
              <a:spcPct val="0"/>
            </a:spcBef>
            <a:spcAft>
              <a:spcPct val="20000"/>
            </a:spcAft>
            <a:buChar char="•"/>
          </a:pPr>
          <a:r>
            <a:rPr lang="pt-BR" sz="2100" b="0" i="0" kern="1200">
              <a:solidFill>
                <a:schemeClr val="tx1"/>
              </a:solidFill>
            </a:rPr>
            <a:t>Insuficiência na rede de serviços de saúde destinadas ao usuário crônico ou ao egresso de internação hospitalar e que necessita de suporte para retornar para o domicilio.</a:t>
          </a:r>
          <a:endParaRPr lang="en-US" sz="2100" kern="1200">
            <a:solidFill>
              <a:schemeClr val="tx1"/>
            </a:solidFill>
          </a:endParaRPr>
        </a:p>
      </dsp:txBody>
      <dsp:txXfrm>
        <a:off x="0" y="1675969"/>
        <a:ext cx="10515600" cy="2626829"/>
      </dsp:txXfrm>
    </dsp:sp>
    <dsp:sp modelId="{070E933B-0C3A-4514-9E70-3CBD60B7EE0C}">
      <dsp:nvSpPr>
        <dsp:cNvPr id="0" name=""/>
        <dsp:cNvSpPr/>
      </dsp:nvSpPr>
      <dsp:spPr>
        <a:xfrm>
          <a:off x="0" y="4302799"/>
          <a:ext cx="10515600" cy="1510396"/>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pt-BR" sz="2700" kern="1200" dirty="0">
              <a:solidFill>
                <a:schemeClr val="tx1"/>
              </a:solidFill>
            </a:rPr>
            <a:t>Em 2000 o HC entra na politica de saúde da Inglaterra (NHS) com foco na reabilitação, prevenção de internações hospitalares dispensáveis e apoio ao processo de alta hospitalar das instituições de alta complexidade.</a:t>
          </a:r>
          <a:endParaRPr lang="en-US" sz="2700" kern="1200" dirty="0">
            <a:solidFill>
              <a:schemeClr val="tx1"/>
            </a:solidFill>
          </a:endParaRPr>
        </a:p>
      </dsp:txBody>
      <dsp:txXfrm>
        <a:off x="73731" y="4376530"/>
        <a:ext cx="10368138" cy="1362934"/>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0F077D-2192-4C78-AF6B-70B770EBB6EB}">
      <dsp:nvSpPr>
        <dsp:cNvPr id="0" name=""/>
        <dsp:cNvSpPr/>
      </dsp:nvSpPr>
      <dsp:spPr>
        <a:xfrm>
          <a:off x="0" y="0"/>
          <a:ext cx="1461007" cy="2862775"/>
        </a:xfrm>
        <a:prstGeom prst="triangle">
          <a:avLst/>
        </a:prstGeom>
        <a:solidFill>
          <a:schemeClr val="bg2">
            <a:lumMod val="7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BD169CEB-FB07-4CCC-B251-29B4D6B33F7D}">
      <dsp:nvSpPr>
        <dsp:cNvPr id="0" name=""/>
        <dsp:cNvSpPr/>
      </dsp:nvSpPr>
      <dsp:spPr>
        <a:xfrm>
          <a:off x="730503" y="287815"/>
          <a:ext cx="949655" cy="677672"/>
        </a:xfrm>
        <a:prstGeom prst="roundRect">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pt-BR" sz="1100" kern="1200" dirty="0">
              <a:solidFill>
                <a:schemeClr val="tx1"/>
              </a:solidFill>
            </a:rPr>
            <a:t>Numero de pacientes dia assistidos</a:t>
          </a:r>
          <a:endParaRPr lang="pt-BR" sz="1100" kern="1200" dirty="0"/>
        </a:p>
      </dsp:txBody>
      <dsp:txXfrm>
        <a:off x="763584" y="320896"/>
        <a:ext cx="883493" cy="611510"/>
      </dsp:txXfrm>
    </dsp:sp>
    <dsp:sp modelId="{223A2CB7-291C-4637-82D3-3DFEC9162E48}">
      <dsp:nvSpPr>
        <dsp:cNvPr id="0" name=""/>
        <dsp:cNvSpPr/>
      </dsp:nvSpPr>
      <dsp:spPr>
        <a:xfrm>
          <a:off x="730503" y="1050196"/>
          <a:ext cx="949655" cy="677672"/>
        </a:xfrm>
        <a:prstGeom prst="roundRect">
          <a:avLst/>
        </a:prstGeom>
        <a:solidFill>
          <a:schemeClr val="lt1">
            <a:alpha val="90000"/>
            <a:hueOff val="0"/>
            <a:satOff val="0"/>
            <a:lumOff val="0"/>
            <a:alphaOff val="0"/>
          </a:schemeClr>
        </a:solidFill>
        <a:ln w="6350" cap="flat" cmpd="sng" algn="ctr">
          <a:solidFill>
            <a:schemeClr val="accent4">
              <a:hueOff val="4900445"/>
              <a:satOff val="-20388"/>
              <a:lumOff val="4804"/>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pt-BR" sz="1100" b="1" kern="1200" dirty="0"/>
            <a:t>Tempo Médio de Permanência</a:t>
          </a:r>
        </a:p>
      </dsp:txBody>
      <dsp:txXfrm>
        <a:off x="763584" y="1083277"/>
        <a:ext cx="883493" cy="611510"/>
      </dsp:txXfrm>
    </dsp:sp>
    <dsp:sp modelId="{3F777AFD-8432-4784-8769-650BB758BB84}">
      <dsp:nvSpPr>
        <dsp:cNvPr id="0" name=""/>
        <dsp:cNvSpPr/>
      </dsp:nvSpPr>
      <dsp:spPr>
        <a:xfrm>
          <a:off x="730503" y="1812578"/>
          <a:ext cx="949655" cy="677672"/>
        </a:xfrm>
        <a:prstGeom prst="roundRect">
          <a:avLst/>
        </a:prstGeom>
        <a:solidFill>
          <a:schemeClr val="lt1">
            <a:alpha val="90000"/>
            <a:hueOff val="0"/>
            <a:satOff val="0"/>
            <a:lumOff val="0"/>
            <a:alphaOff val="0"/>
          </a:schemeClr>
        </a:solidFill>
        <a:ln w="6350" cap="flat" cmpd="sng" algn="ctr">
          <a:solidFill>
            <a:schemeClr val="accent4">
              <a:hueOff val="9800891"/>
              <a:satOff val="-40777"/>
              <a:lumOff val="9608"/>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pt-BR" sz="1100" b="1" kern="1200" dirty="0"/>
            <a:t>Taxa de Ocupação</a:t>
          </a:r>
          <a:endParaRPr lang="pt-BR" sz="1100" kern="1200" dirty="0"/>
        </a:p>
      </dsp:txBody>
      <dsp:txXfrm>
        <a:off x="763584" y="1845659"/>
        <a:ext cx="883493" cy="611510"/>
      </dsp:txXfrm>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6720F0-C976-4657-8727-18F5E9BB2B30}">
      <dsp:nvSpPr>
        <dsp:cNvPr id="0" name=""/>
        <dsp:cNvSpPr/>
      </dsp:nvSpPr>
      <dsp:spPr>
        <a:xfrm>
          <a:off x="0" y="0"/>
          <a:ext cx="1461007" cy="2862775"/>
        </a:xfrm>
        <a:prstGeom prst="triangl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ACA4BEB-A0DD-4F4E-A770-150201E4E9F6}">
      <dsp:nvSpPr>
        <dsp:cNvPr id="0" name=""/>
        <dsp:cNvSpPr/>
      </dsp:nvSpPr>
      <dsp:spPr>
        <a:xfrm>
          <a:off x="730503" y="286557"/>
          <a:ext cx="949655" cy="1017627"/>
        </a:xfrm>
        <a:prstGeom prst="round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pt-BR" sz="1100" b="1" kern="1200" dirty="0">
              <a:latin typeface="Calibri"/>
              <a:cs typeface="Calibri"/>
            </a:rPr>
            <a:t>Estrutura</a:t>
          </a:r>
          <a:endParaRPr lang="pt-BR" sz="1100" kern="1200" dirty="0"/>
        </a:p>
      </dsp:txBody>
      <dsp:txXfrm>
        <a:off x="776861" y="332915"/>
        <a:ext cx="856939" cy="924911"/>
      </dsp:txXfrm>
    </dsp:sp>
    <dsp:sp modelId="{7120F3AF-5226-4214-A474-BA183A2DA1E2}">
      <dsp:nvSpPr>
        <dsp:cNvPr id="0" name=""/>
        <dsp:cNvSpPr/>
      </dsp:nvSpPr>
      <dsp:spPr>
        <a:xfrm>
          <a:off x="730503" y="1431387"/>
          <a:ext cx="949655" cy="1017627"/>
        </a:xfrm>
        <a:prstGeom prst="round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pt-BR" sz="800" b="0" i="0" kern="1200" baseline="0" dirty="0">
              <a:solidFill>
                <a:schemeClr val="tx1"/>
              </a:solidFill>
            </a:rPr>
            <a:t>Tempo médio de referenciamento até disponibilidade da vaga</a:t>
          </a:r>
          <a:endParaRPr lang="pt-BR" sz="800" kern="1200" dirty="0"/>
        </a:p>
      </dsp:txBody>
      <dsp:txXfrm>
        <a:off x="776861" y="1477745"/>
        <a:ext cx="856939" cy="924911"/>
      </dsp:txXfrm>
    </dsp:sp>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C03508-0172-4975-B68C-1FDB0EEA8E20}">
      <dsp:nvSpPr>
        <dsp:cNvPr id="0" name=""/>
        <dsp:cNvSpPr/>
      </dsp:nvSpPr>
      <dsp:spPr>
        <a:xfrm>
          <a:off x="25728" y="0"/>
          <a:ext cx="1461007" cy="2862775"/>
        </a:xfrm>
        <a:prstGeom prst="triangle">
          <a:avLst/>
        </a:prstGeom>
        <a:solidFill>
          <a:schemeClr val="accent4">
            <a:lumMod val="60000"/>
            <a:lumOff val="4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8AA893B-1313-4CE4-898F-B14968AD8140}">
      <dsp:nvSpPr>
        <dsp:cNvPr id="0" name=""/>
        <dsp:cNvSpPr/>
      </dsp:nvSpPr>
      <dsp:spPr>
        <a:xfrm>
          <a:off x="730503" y="286557"/>
          <a:ext cx="949655" cy="1017627"/>
        </a:xfrm>
        <a:prstGeom prst="round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pt-BR" sz="1000" kern="1200" dirty="0">
              <a:solidFill>
                <a:schemeClr val="tx1"/>
              </a:solidFill>
            </a:rPr>
            <a:t>Numero de transferências para unidades de agudo</a:t>
          </a:r>
          <a:endParaRPr lang="pt-BR" sz="1000" kern="1200" dirty="0"/>
        </a:p>
      </dsp:txBody>
      <dsp:txXfrm>
        <a:off x="776861" y="332915"/>
        <a:ext cx="856939" cy="924911"/>
      </dsp:txXfrm>
    </dsp:sp>
    <dsp:sp modelId="{4AA71749-8245-43B9-8F74-41CE53837488}">
      <dsp:nvSpPr>
        <dsp:cNvPr id="0" name=""/>
        <dsp:cNvSpPr/>
      </dsp:nvSpPr>
      <dsp:spPr>
        <a:xfrm>
          <a:off x="730503" y="1431387"/>
          <a:ext cx="949655" cy="1017627"/>
        </a:xfrm>
        <a:prstGeom prst="round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pt-BR" sz="1000" b="1" kern="1200" dirty="0">
              <a:latin typeface="Calibri"/>
              <a:cs typeface="Calibri"/>
            </a:rPr>
            <a:t>Taxa de Mortalidade</a:t>
          </a:r>
          <a:endParaRPr lang="pt-BR" sz="1000" kern="1200" dirty="0"/>
        </a:p>
      </dsp:txBody>
      <dsp:txXfrm>
        <a:off x="776861" y="1477745"/>
        <a:ext cx="856939" cy="924911"/>
      </dsp:txXfrm>
    </dsp:sp>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2106C8-A8EA-4154-9F59-BE8A10972190}">
      <dsp:nvSpPr>
        <dsp:cNvPr id="0" name=""/>
        <dsp:cNvSpPr/>
      </dsp:nvSpPr>
      <dsp:spPr>
        <a:xfrm>
          <a:off x="0" y="0"/>
          <a:ext cx="1461007" cy="2862775"/>
        </a:xfrm>
        <a:prstGeom prst="triangl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BAEADB48-F561-4FD4-B0C2-06690D1EFEA1}">
      <dsp:nvSpPr>
        <dsp:cNvPr id="0" name=""/>
        <dsp:cNvSpPr/>
      </dsp:nvSpPr>
      <dsp:spPr>
        <a:xfrm>
          <a:off x="730503" y="286557"/>
          <a:ext cx="949655" cy="1017627"/>
        </a:xfrm>
        <a:prstGeom prst="round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pt-BR" sz="900" kern="1200" dirty="0">
              <a:solidFill>
                <a:schemeClr val="tx1"/>
              </a:solidFill>
            </a:rPr>
            <a:t>Numero de protocolos elaborados </a:t>
          </a:r>
          <a:endParaRPr lang="pt-BR" sz="900" kern="1200" dirty="0"/>
        </a:p>
      </dsp:txBody>
      <dsp:txXfrm>
        <a:off x="776861" y="332915"/>
        <a:ext cx="856939" cy="924911"/>
      </dsp:txXfrm>
    </dsp:sp>
    <dsp:sp modelId="{8BA8ADD2-D234-487A-9FC0-66A6BE6E5986}">
      <dsp:nvSpPr>
        <dsp:cNvPr id="0" name=""/>
        <dsp:cNvSpPr/>
      </dsp:nvSpPr>
      <dsp:spPr>
        <a:xfrm>
          <a:off x="730503" y="1431387"/>
          <a:ext cx="949655" cy="1017627"/>
        </a:xfrm>
        <a:prstGeom prst="round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pt-BR" sz="900" kern="1200" dirty="0">
              <a:solidFill>
                <a:schemeClr val="tx1"/>
              </a:solidFill>
            </a:rPr>
            <a:t>Numero de protocolos Implementados </a:t>
          </a:r>
          <a:endParaRPr lang="pt-BR" sz="900" kern="1200" dirty="0"/>
        </a:p>
      </dsp:txBody>
      <dsp:txXfrm>
        <a:off x="776861" y="1477745"/>
        <a:ext cx="856939" cy="924911"/>
      </dsp:txXfrm>
    </dsp:sp>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BEA60B-6567-4331-B18A-4EFCD46C3670}">
      <dsp:nvSpPr>
        <dsp:cNvPr id="0" name=""/>
        <dsp:cNvSpPr/>
      </dsp:nvSpPr>
      <dsp:spPr>
        <a:xfrm>
          <a:off x="0" y="0"/>
          <a:ext cx="8414428" cy="664092"/>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pt-BR" sz="2400" kern="1200" dirty="0">
              <a:solidFill>
                <a:schemeClr val="tx1"/>
              </a:solidFill>
            </a:rPr>
            <a:t>Leitos Gerais = 303.792 X 2,5 / 1000 = 759,48</a:t>
          </a:r>
          <a:endParaRPr lang="en-US" sz="2400" kern="1200" dirty="0">
            <a:solidFill>
              <a:schemeClr val="tx1"/>
            </a:solidFill>
          </a:endParaRPr>
        </a:p>
      </dsp:txBody>
      <dsp:txXfrm>
        <a:off x="19451" y="19451"/>
        <a:ext cx="7620120" cy="625190"/>
      </dsp:txXfrm>
    </dsp:sp>
    <dsp:sp modelId="{C2F93005-4D35-4630-8204-5B24E5BB64A4}">
      <dsp:nvSpPr>
        <dsp:cNvPr id="0" name=""/>
        <dsp:cNvSpPr/>
      </dsp:nvSpPr>
      <dsp:spPr>
        <a:xfrm>
          <a:off x="628350" y="756328"/>
          <a:ext cx="8414428" cy="664092"/>
        </a:xfrm>
        <a:prstGeom prst="roundRect">
          <a:avLst>
            <a:gd name="adj" fmla="val 10000"/>
          </a:avLst>
        </a:prstGeom>
        <a:gradFill rotWithShape="0">
          <a:gsLst>
            <a:gs pos="0">
              <a:schemeClr val="accent5">
                <a:hueOff val="-1689636"/>
                <a:satOff val="-4355"/>
                <a:lumOff val="-2941"/>
                <a:alphaOff val="0"/>
                <a:satMod val="103000"/>
                <a:lumMod val="102000"/>
                <a:tint val="94000"/>
              </a:schemeClr>
            </a:gs>
            <a:gs pos="50000">
              <a:schemeClr val="accent5">
                <a:hueOff val="-1689636"/>
                <a:satOff val="-4355"/>
                <a:lumOff val="-2941"/>
                <a:alphaOff val="0"/>
                <a:satMod val="110000"/>
                <a:lumMod val="100000"/>
                <a:shade val="100000"/>
              </a:schemeClr>
            </a:gs>
            <a:gs pos="100000">
              <a:schemeClr val="accent5">
                <a:hueOff val="-1689636"/>
                <a:satOff val="-4355"/>
                <a:lumOff val="-2941"/>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pt-BR" sz="2400" kern="1200" dirty="0">
              <a:solidFill>
                <a:schemeClr val="tx1"/>
              </a:solidFill>
            </a:rPr>
            <a:t>% leitos cuidados prolongados = 759,48 X 5,62% = 42,69</a:t>
          </a:r>
          <a:endParaRPr lang="en-US" sz="2400" kern="1200" dirty="0">
            <a:solidFill>
              <a:schemeClr val="tx1"/>
            </a:solidFill>
          </a:endParaRPr>
        </a:p>
      </dsp:txBody>
      <dsp:txXfrm>
        <a:off x="647801" y="775779"/>
        <a:ext cx="7315515" cy="625190"/>
      </dsp:txXfrm>
    </dsp:sp>
    <dsp:sp modelId="{9C99375E-0706-4FC6-9A87-EB0C33AF11C1}">
      <dsp:nvSpPr>
        <dsp:cNvPr id="0" name=""/>
        <dsp:cNvSpPr/>
      </dsp:nvSpPr>
      <dsp:spPr>
        <a:xfrm>
          <a:off x="1256700" y="1512656"/>
          <a:ext cx="8414428" cy="664092"/>
        </a:xfrm>
        <a:prstGeom prst="roundRect">
          <a:avLst>
            <a:gd name="adj" fmla="val 10000"/>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pt-BR" sz="2400" kern="1200" dirty="0">
              <a:solidFill>
                <a:schemeClr val="tx1"/>
              </a:solidFill>
            </a:rPr>
            <a:t>Leitos UCP/HCP = 42,69 X 60% = 26</a:t>
          </a:r>
          <a:endParaRPr lang="en-US" sz="2400" kern="1200" dirty="0">
            <a:solidFill>
              <a:schemeClr val="tx1"/>
            </a:solidFill>
          </a:endParaRPr>
        </a:p>
      </dsp:txBody>
      <dsp:txXfrm>
        <a:off x="1276151" y="1532107"/>
        <a:ext cx="7315515" cy="625190"/>
      </dsp:txXfrm>
    </dsp:sp>
    <dsp:sp modelId="{A7051685-2134-4EDA-AFEA-9F00729B456B}">
      <dsp:nvSpPr>
        <dsp:cNvPr id="0" name=""/>
        <dsp:cNvSpPr/>
      </dsp:nvSpPr>
      <dsp:spPr>
        <a:xfrm>
          <a:off x="1885050" y="2268984"/>
          <a:ext cx="8414428" cy="664092"/>
        </a:xfrm>
        <a:prstGeom prst="roundRect">
          <a:avLst>
            <a:gd name="adj" fmla="val 10000"/>
          </a:avLst>
        </a:prstGeom>
        <a:gradFill rotWithShape="0">
          <a:gsLst>
            <a:gs pos="0">
              <a:schemeClr val="accent5">
                <a:hueOff val="-5068907"/>
                <a:satOff val="-13064"/>
                <a:lumOff val="-8824"/>
                <a:alphaOff val="0"/>
                <a:satMod val="103000"/>
                <a:lumMod val="102000"/>
                <a:tint val="94000"/>
              </a:schemeClr>
            </a:gs>
            <a:gs pos="50000">
              <a:schemeClr val="accent5">
                <a:hueOff val="-5068907"/>
                <a:satOff val="-13064"/>
                <a:lumOff val="-8824"/>
                <a:alphaOff val="0"/>
                <a:satMod val="110000"/>
                <a:lumMod val="100000"/>
                <a:shade val="100000"/>
              </a:schemeClr>
            </a:gs>
            <a:gs pos="100000">
              <a:schemeClr val="accent5">
                <a:hueOff val="-5068907"/>
                <a:satOff val="-13064"/>
                <a:lumOff val="-8824"/>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pt-BR" sz="2400" kern="1200" dirty="0">
              <a:solidFill>
                <a:schemeClr val="tx1"/>
              </a:solidFill>
            </a:rPr>
            <a:t>Leitos AD = 42,69 X 40% = 15</a:t>
          </a:r>
          <a:endParaRPr lang="en-US" sz="2400" kern="1200" dirty="0">
            <a:solidFill>
              <a:schemeClr val="tx1"/>
            </a:solidFill>
          </a:endParaRPr>
        </a:p>
      </dsp:txBody>
      <dsp:txXfrm>
        <a:off x="1904501" y="2288435"/>
        <a:ext cx="7315515" cy="625190"/>
      </dsp:txXfrm>
    </dsp:sp>
    <dsp:sp modelId="{E16A9119-15BA-4742-86D0-3AF6FB52DB5B}">
      <dsp:nvSpPr>
        <dsp:cNvPr id="0" name=""/>
        <dsp:cNvSpPr/>
      </dsp:nvSpPr>
      <dsp:spPr>
        <a:xfrm>
          <a:off x="2513400" y="3025312"/>
          <a:ext cx="8414428" cy="664092"/>
        </a:xfrm>
        <a:prstGeom prst="roundRect">
          <a:avLst>
            <a:gd name="adj" fmla="val 10000"/>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pt-BR" sz="2400" b="1" u="sng" kern="1200" dirty="0">
              <a:solidFill>
                <a:schemeClr val="tx1"/>
              </a:solidFill>
            </a:rPr>
            <a:t>Leitos Município 2ª Região UCP ou HCP = 26 leitos</a:t>
          </a:r>
          <a:endParaRPr lang="en-US" sz="2400" b="1" u="sng" kern="1200" dirty="0">
            <a:solidFill>
              <a:schemeClr val="tx1"/>
            </a:solidFill>
          </a:endParaRPr>
        </a:p>
      </dsp:txBody>
      <dsp:txXfrm>
        <a:off x="2532851" y="3044763"/>
        <a:ext cx="7315515" cy="625190"/>
      </dsp:txXfrm>
    </dsp:sp>
    <dsp:sp modelId="{17516060-8020-40DA-B4B8-825B16F1AF61}">
      <dsp:nvSpPr>
        <dsp:cNvPr id="0" name=""/>
        <dsp:cNvSpPr/>
      </dsp:nvSpPr>
      <dsp:spPr>
        <a:xfrm>
          <a:off x="7982767" y="485156"/>
          <a:ext cx="431660" cy="431660"/>
        </a:xfrm>
        <a:prstGeom prst="downArrow">
          <a:avLst>
            <a:gd name="adj1" fmla="val 55000"/>
            <a:gd name="adj2" fmla="val 45000"/>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endParaRPr lang="en-US" sz="1900" kern="1200">
            <a:solidFill>
              <a:schemeClr val="tx1"/>
            </a:solidFill>
          </a:endParaRPr>
        </a:p>
      </dsp:txBody>
      <dsp:txXfrm>
        <a:off x="8079890" y="485156"/>
        <a:ext cx="237414" cy="324824"/>
      </dsp:txXfrm>
    </dsp:sp>
    <dsp:sp modelId="{59B15A22-143D-4A59-909E-60350C94E163}">
      <dsp:nvSpPr>
        <dsp:cNvPr id="0" name=""/>
        <dsp:cNvSpPr/>
      </dsp:nvSpPr>
      <dsp:spPr>
        <a:xfrm>
          <a:off x="8611118" y="1241484"/>
          <a:ext cx="431660" cy="431660"/>
        </a:xfrm>
        <a:prstGeom prst="downArrow">
          <a:avLst>
            <a:gd name="adj1" fmla="val 55000"/>
            <a:gd name="adj2" fmla="val 45000"/>
          </a:avLst>
        </a:prstGeom>
        <a:solidFill>
          <a:schemeClr val="accent5">
            <a:tint val="40000"/>
            <a:alpha val="90000"/>
            <a:hueOff val="-2246587"/>
            <a:satOff val="-7611"/>
            <a:lumOff val="-976"/>
            <a:alphaOff val="0"/>
          </a:schemeClr>
        </a:solidFill>
        <a:ln w="6350" cap="flat" cmpd="sng" algn="ctr">
          <a:solidFill>
            <a:schemeClr val="accent5">
              <a:tint val="40000"/>
              <a:alpha val="9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endParaRPr lang="en-US" sz="1900" kern="1200">
            <a:solidFill>
              <a:schemeClr val="tx1"/>
            </a:solidFill>
          </a:endParaRPr>
        </a:p>
      </dsp:txBody>
      <dsp:txXfrm>
        <a:off x="8708241" y="1241484"/>
        <a:ext cx="237414" cy="324824"/>
      </dsp:txXfrm>
    </dsp:sp>
    <dsp:sp modelId="{68C1D8D5-879F-453D-AD13-17A52F40C5FC}">
      <dsp:nvSpPr>
        <dsp:cNvPr id="0" name=""/>
        <dsp:cNvSpPr/>
      </dsp:nvSpPr>
      <dsp:spPr>
        <a:xfrm>
          <a:off x="9239468" y="1986744"/>
          <a:ext cx="431660" cy="431660"/>
        </a:xfrm>
        <a:prstGeom prst="downArrow">
          <a:avLst>
            <a:gd name="adj1" fmla="val 55000"/>
            <a:gd name="adj2" fmla="val 45000"/>
          </a:avLst>
        </a:prstGeom>
        <a:solidFill>
          <a:schemeClr val="accent5">
            <a:tint val="40000"/>
            <a:alpha val="90000"/>
            <a:hueOff val="-4493175"/>
            <a:satOff val="-15221"/>
            <a:lumOff val="-1952"/>
            <a:alphaOff val="0"/>
          </a:schemeClr>
        </a:solidFill>
        <a:ln w="6350" cap="flat" cmpd="sng" algn="ctr">
          <a:solidFill>
            <a:schemeClr val="accent5">
              <a:tint val="40000"/>
              <a:alpha val="9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endParaRPr lang="en-US" sz="1900" kern="1200">
            <a:solidFill>
              <a:schemeClr val="tx1"/>
            </a:solidFill>
          </a:endParaRPr>
        </a:p>
      </dsp:txBody>
      <dsp:txXfrm>
        <a:off x="9336591" y="1986744"/>
        <a:ext cx="237414" cy="324824"/>
      </dsp:txXfrm>
    </dsp:sp>
    <dsp:sp modelId="{A997819A-C1AB-4E8B-AD0D-3918A699293F}">
      <dsp:nvSpPr>
        <dsp:cNvPr id="0" name=""/>
        <dsp:cNvSpPr/>
      </dsp:nvSpPr>
      <dsp:spPr>
        <a:xfrm>
          <a:off x="9867818" y="2750451"/>
          <a:ext cx="431660" cy="431660"/>
        </a:xfrm>
        <a:prstGeom prst="downArrow">
          <a:avLst>
            <a:gd name="adj1" fmla="val 55000"/>
            <a:gd name="adj2" fmla="val 45000"/>
          </a:avLst>
        </a:prstGeom>
        <a:solidFill>
          <a:schemeClr val="accent5">
            <a:tint val="40000"/>
            <a:alpha val="90000"/>
            <a:hueOff val="-6739762"/>
            <a:satOff val="-22832"/>
            <a:lumOff val="-2928"/>
            <a:alphaOff val="0"/>
          </a:schemeClr>
        </a:solidFill>
        <a:ln w="6350" cap="flat" cmpd="sng" algn="ctr">
          <a:solidFill>
            <a:schemeClr val="accent5">
              <a:tint val="40000"/>
              <a:alpha val="9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endParaRPr lang="en-US" sz="1900" kern="1200">
            <a:solidFill>
              <a:schemeClr val="tx1"/>
            </a:solidFill>
          </a:endParaRPr>
        </a:p>
      </dsp:txBody>
      <dsp:txXfrm>
        <a:off x="9964941" y="2750451"/>
        <a:ext cx="237414" cy="324824"/>
      </dsp:txXfrm>
    </dsp:sp>
  </dsp:spTree>
</dsp:drawing>
</file>

<file path=ppt/diagrams/drawing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8FC988-39A8-433F-A2B7-1428BE7A055D}">
      <dsp:nvSpPr>
        <dsp:cNvPr id="0" name=""/>
        <dsp:cNvSpPr/>
      </dsp:nvSpPr>
      <dsp:spPr>
        <a:xfrm>
          <a:off x="4713943" y="1928718"/>
          <a:ext cx="1053513" cy="91440"/>
        </a:xfrm>
        <a:custGeom>
          <a:avLst/>
          <a:gdLst/>
          <a:ahLst/>
          <a:cxnLst/>
          <a:rect l="0" t="0" r="0" b="0"/>
          <a:pathLst>
            <a:path>
              <a:moveTo>
                <a:pt x="0" y="45720"/>
              </a:moveTo>
              <a:lnTo>
                <a:pt x="1053513" y="45720"/>
              </a:lnTo>
            </a:path>
          </a:pathLst>
        </a:custGeom>
        <a:noFill/>
        <a:ln w="6350" cap="flat" cmpd="sng" algn="ctr">
          <a:solidFill>
            <a:schemeClr val="accent2">
              <a:hueOff val="0"/>
              <a:satOff val="0"/>
              <a:lumOff val="0"/>
              <a:alphaOff val="0"/>
            </a:schemeClr>
          </a:solidFill>
          <a:prstDash val="solid"/>
          <a:miter lim="800000"/>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tx1"/>
            </a:solidFill>
          </a:endParaRPr>
        </a:p>
      </dsp:txBody>
      <dsp:txXfrm>
        <a:off x="5213597" y="1969017"/>
        <a:ext cx="54205" cy="10841"/>
      </dsp:txXfrm>
    </dsp:sp>
    <dsp:sp modelId="{96E601C4-9D20-4951-A4C7-8C1539B13FD0}">
      <dsp:nvSpPr>
        <dsp:cNvPr id="0" name=""/>
        <dsp:cNvSpPr/>
      </dsp:nvSpPr>
      <dsp:spPr>
        <a:xfrm>
          <a:off x="2207" y="560377"/>
          <a:ext cx="4713535" cy="2828121"/>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30967" tIns="242441" rIns="230967" bIns="242441" numCol="1" spcCol="1270" anchor="ctr" anchorCtr="0">
          <a:noAutofit/>
        </a:bodyPr>
        <a:lstStyle/>
        <a:p>
          <a:pPr marL="0" lvl="0" indent="0" algn="ctr" defTabSz="2266950">
            <a:lnSpc>
              <a:spcPct val="90000"/>
            </a:lnSpc>
            <a:spcBef>
              <a:spcPct val="0"/>
            </a:spcBef>
            <a:spcAft>
              <a:spcPct val="35000"/>
            </a:spcAft>
            <a:buNone/>
          </a:pPr>
          <a:r>
            <a:rPr lang="pt-BR" sz="5100" kern="1200" dirty="0">
              <a:solidFill>
                <a:schemeClr val="tx1"/>
              </a:solidFill>
            </a:rPr>
            <a:t>Leitos Gerais  30</a:t>
          </a:r>
          <a:endParaRPr lang="en-US" sz="5100" kern="1200" dirty="0">
            <a:solidFill>
              <a:schemeClr val="tx1"/>
            </a:solidFill>
          </a:endParaRPr>
        </a:p>
      </dsp:txBody>
      <dsp:txXfrm>
        <a:off x="2207" y="560377"/>
        <a:ext cx="4713535" cy="2828121"/>
      </dsp:txXfrm>
    </dsp:sp>
    <dsp:sp modelId="{A9F97B9B-BC28-4910-B560-CC14E4F0385D}">
      <dsp:nvSpPr>
        <dsp:cNvPr id="0" name=""/>
        <dsp:cNvSpPr/>
      </dsp:nvSpPr>
      <dsp:spPr>
        <a:xfrm>
          <a:off x="5799856" y="560377"/>
          <a:ext cx="4713535" cy="2828121"/>
        </a:xfrm>
        <a:prstGeom prst="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30967" tIns="242441" rIns="230967" bIns="242441" numCol="1" spcCol="1270" anchor="ctr" anchorCtr="0">
          <a:noAutofit/>
        </a:bodyPr>
        <a:lstStyle/>
        <a:p>
          <a:pPr marL="0" lvl="0" indent="0" algn="ctr" defTabSz="2266950">
            <a:lnSpc>
              <a:spcPct val="90000"/>
            </a:lnSpc>
            <a:spcBef>
              <a:spcPct val="0"/>
            </a:spcBef>
            <a:spcAft>
              <a:spcPct val="35000"/>
            </a:spcAft>
            <a:buNone/>
          </a:pPr>
          <a:r>
            <a:rPr lang="pt-BR" sz="5100" b="1" u="none" kern="1200" dirty="0">
              <a:solidFill>
                <a:schemeClr val="tx1"/>
              </a:solidFill>
            </a:rPr>
            <a:t>Leitos Cuidados prolongados  26 leitos</a:t>
          </a:r>
        </a:p>
      </dsp:txBody>
      <dsp:txXfrm>
        <a:off x="5799856" y="560377"/>
        <a:ext cx="4713535" cy="2828121"/>
      </dsp:txXfrm>
    </dsp:sp>
  </dsp:spTree>
</dsp:drawing>
</file>

<file path=ppt/diagrams/drawing4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B0F847-9956-4B96-B654-6146FA72741C}">
      <dsp:nvSpPr>
        <dsp:cNvPr id="0" name=""/>
        <dsp:cNvSpPr/>
      </dsp:nvSpPr>
      <dsp:spPr>
        <a:xfrm>
          <a:off x="0" y="524133"/>
          <a:ext cx="2918936" cy="185352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EC3A20-F742-4A74-AC37-80BE51A1B2CD}">
      <dsp:nvSpPr>
        <dsp:cNvPr id="0" name=""/>
        <dsp:cNvSpPr/>
      </dsp:nvSpPr>
      <dsp:spPr>
        <a:xfrm>
          <a:off x="324326" y="832243"/>
          <a:ext cx="2918936" cy="1853524"/>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5260" tIns="175260" rIns="175260" bIns="175260" numCol="1" spcCol="1270" anchor="ctr" anchorCtr="0">
          <a:noAutofit/>
        </a:bodyPr>
        <a:lstStyle/>
        <a:p>
          <a:pPr marL="0" lvl="0" indent="0" algn="ctr" defTabSz="2044700">
            <a:lnSpc>
              <a:spcPct val="90000"/>
            </a:lnSpc>
            <a:spcBef>
              <a:spcPct val="0"/>
            </a:spcBef>
            <a:spcAft>
              <a:spcPct val="35000"/>
            </a:spcAft>
            <a:buNone/>
          </a:pPr>
          <a:r>
            <a:rPr lang="pt-BR" sz="4600" kern="1200" dirty="0"/>
            <a:t>1º cenário 1ª Etapa</a:t>
          </a:r>
          <a:endParaRPr lang="en-US" sz="4600" kern="1200" dirty="0"/>
        </a:p>
      </dsp:txBody>
      <dsp:txXfrm>
        <a:off x="378614" y="886531"/>
        <a:ext cx="2810360" cy="1744948"/>
      </dsp:txXfrm>
    </dsp:sp>
    <dsp:sp modelId="{B5D9B533-FFDA-439F-8055-CDCD0A127B4D}">
      <dsp:nvSpPr>
        <dsp:cNvPr id="0" name=""/>
        <dsp:cNvSpPr/>
      </dsp:nvSpPr>
      <dsp:spPr>
        <a:xfrm>
          <a:off x="3567588" y="524133"/>
          <a:ext cx="2918936" cy="185352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AA70232-5E38-4C15-86FE-5DA1006E7E58}">
      <dsp:nvSpPr>
        <dsp:cNvPr id="0" name=""/>
        <dsp:cNvSpPr/>
      </dsp:nvSpPr>
      <dsp:spPr>
        <a:xfrm>
          <a:off x="3891915" y="832243"/>
          <a:ext cx="2918936" cy="1853524"/>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5260" tIns="175260" rIns="175260" bIns="175260" numCol="1" spcCol="1270" anchor="ctr" anchorCtr="0">
          <a:noAutofit/>
        </a:bodyPr>
        <a:lstStyle/>
        <a:p>
          <a:pPr marL="0" lvl="0" indent="0" algn="ctr" defTabSz="2044700">
            <a:lnSpc>
              <a:spcPct val="90000"/>
            </a:lnSpc>
            <a:spcBef>
              <a:spcPct val="0"/>
            </a:spcBef>
            <a:spcAft>
              <a:spcPct val="35000"/>
            </a:spcAft>
            <a:buNone/>
          </a:pPr>
          <a:r>
            <a:rPr lang="pt-BR" sz="4600" kern="1200" dirty="0"/>
            <a:t>2º cenário 2ª Etapa</a:t>
          </a:r>
          <a:endParaRPr lang="en-US" sz="4600" kern="1200" dirty="0"/>
        </a:p>
      </dsp:txBody>
      <dsp:txXfrm>
        <a:off x="3946203" y="886531"/>
        <a:ext cx="2810360" cy="1744948"/>
      </dsp:txXfrm>
    </dsp:sp>
    <dsp:sp modelId="{65E0A974-E169-402F-8D5F-B4DBA5FE3DB6}">
      <dsp:nvSpPr>
        <dsp:cNvPr id="0" name=""/>
        <dsp:cNvSpPr/>
      </dsp:nvSpPr>
      <dsp:spPr>
        <a:xfrm>
          <a:off x="7135177" y="524133"/>
          <a:ext cx="2918936" cy="185352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C63D6DF-AB59-4385-9C61-626E975D6009}">
      <dsp:nvSpPr>
        <dsp:cNvPr id="0" name=""/>
        <dsp:cNvSpPr/>
      </dsp:nvSpPr>
      <dsp:spPr>
        <a:xfrm>
          <a:off x="7459503" y="832243"/>
          <a:ext cx="2918936" cy="1853524"/>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5260" tIns="175260" rIns="175260" bIns="175260" numCol="1" spcCol="1270" anchor="ctr" anchorCtr="0">
          <a:noAutofit/>
        </a:bodyPr>
        <a:lstStyle/>
        <a:p>
          <a:pPr marL="0" lvl="0" indent="0" algn="ctr" defTabSz="2044700">
            <a:lnSpc>
              <a:spcPct val="90000"/>
            </a:lnSpc>
            <a:spcBef>
              <a:spcPct val="0"/>
            </a:spcBef>
            <a:spcAft>
              <a:spcPct val="35000"/>
            </a:spcAft>
            <a:buNone/>
          </a:pPr>
          <a:r>
            <a:rPr lang="pt-BR" sz="4600" kern="1200" dirty="0"/>
            <a:t>3º cenário 3ª Etapa</a:t>
          </a:r>
          <a:endParaRPr lang="en-US" sz="4600" kern="1200" dirty="0"/>
        </a:p>
      </dsp:txBody>
      <dsp:txXfrm>
        <a:off x="7513791" y="886531"/>
        <a:ext cx="2810360" cy="1744948"/>
      </dsp:txXfrm>
    </dsp:sp>
  </dsp:spTree>
</dsp:drawing>
</file>

<file path=ppt/diagrams/drawing4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2FA5CE-3B2D-4D3A-BE59-E9746AE093CF}">
      <dsp:nvSpPr>
        <dsp:cNvPr id="0" name=""/>
        <dsp:cNvSpPr/>
      </dsp:nvSpPr>
      <dsp:spPr>
        <a:xfrm>
          <a:off x="1564" y="966715"/>
          <a:ext cx="1569424" cy="1569424"/>
        </a:xfrm>
        <a:prstGeom prst="ellipse">
          <a:avLst/>
        </a:prstGeom>
        <a:gradFill rotWithShape="0">
          <a:gsLst>
            <a:gs pos="0">
              <a:schemeClr val="accent2">
                <a:alpha val="50000"/>
                <a:hueOff val="0"/>
                <a:satOff val="0"/>
                <a:lumOff val="0"/>
                <a:alphaOff val="0"/>
                <a:satMod val="103000"/>
                <a:lumMod val="102000"/>
                <a:tint val="94000"/>
              </a:schemeClr>
            </a:gs>
            <a:gs pos="50000">
              <a:schemeClr val="accent2">
                <a:alpha val="50000"/>
                <a:hueOff val="0"/>
                <a:satOff val="0"/>
                <a:lumOff val="0"/>
                <a:alphaOff val="0"/>
                <a:satMod val="110000"/>
                <a:lumMod val="100000"/>
                <a:shade val="100000"/>
              </a:schemeClr>
            </a:gs>
            <a:gs pos="100000">
              <a:schemeClr val="accent2">
                <a:alpha val="5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86371" tIns="20320" rIns="86371" bIns="20320" numCol="1" spcCol="1270" anchor="ctr" anchorCtr="0">
          <a:noAutofit/>
        </a:bodyPr>
        <a:lstStyle/>
        <a:p>
          <a:pPr marL="0" lvl="0" indent="0" algn="ctr" defTabSz="711200">
            <a:lnSpc>
              <a:spcPct val="90000"/>
            </a:lnSpc>
            <a:spcBef>
              <a:spcPct val="0"/>
            </a:spcBef>
            <a:spcAft>
              <a:spcPct val="35000"/>
            </a:spcAft>
            <a:buNone/>
          </a:pPr>
          <a:r>
            <a:rPr lang="pt-BR" sz="1600" kern="1200" dirty="0"/>
            <a:t>Estrutura</a:t>
          </a:r>
        </a:p>
      </dsp:txBody>
      <dsp:txXfrm>
        <a:off x="231401" y="1196552"/>
        <a:ext cx="1109750" cy="1109750"/>
      </dsp:txXfrm>
    </dsp:sp>
    <dsp:sp modelId="{F75EDCFB-29F9-450C-973F-9ECAC0209B86}">
      <dsp:nvSpPr>
        <dsp:cNvPr id="0" name=""/>
        <dsp:cNvSpPr/>
      </dsp:nvSpPr>
      <dsp:spPr>
        <a:xfrm>
          <a:off x="1257104" y="966715"/>
          <a:ext cx="1569424" cy="1569424"/>
        </a:xfrm>
        <a:prstGeom prst="ellipse">
          <a:avLst/>
        </a:prstGeom>
        <a:gradFill rotWithShape="0">
          <a:gsLst>
            <a:gs pos="0">
              <a:schemeClr val="accent3">
                <a:alpha val="50000"/>
                <a:hueOff val="0"/>
                <a:satOff val="0"/>
                <a:lumOff val="0"/>
                <a:alphaOff val="0"/>
                <a:satMod val="103000"/>
                <a:lumMod val="102000"/>
                <a:tint val="94000"/>
              </a:schemeClr>
            </a:gs>
            <a:gs pos="50000">
              <a:schemeClr val="accent3">
                <a:alpha val="50000"/>
                <a:hueOff val="0"/>
                <a:satOff val="0"/>
                <a:lumOff val="0"/>
                <a:alphaOff val="0"/>
                <a:satMod val="110000"/>
                <a:lumMod val="100000"/>
                <a:shade val="100000"/>
              </a:schemeClr>
            </a:gs>
            <a:gs pos="100000">
              <a:schemeClr val="accent3">
                <a:alpha val="5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86371" tIns="20320" rIns="86371" bIns="20320" numCol="1" spcCol="1270" anchor="ctr" anchorCtr="0">
          <a:noAutofit/>
        </a:bodyPr>
        <a:lstStyle/>
        <a:p>
          <a:pPr marL="0" lvl="0" indent="0" algn="ctr" defTabSz="711200">
            <a:lnSpc>
              <a:spcPct val="90000"/>
            </a:lnSpc>
            <a:spcBef>
              <a:spcPct val="0"/>
            </a:spcBef>
            <a:spcAft>
              <a:spcPct val="35000"/>
            </a:spcAft>
            <a:buNone/>
          </a:pPr>
          <a:r>
            <a:rPr lang="pt-BR" sz="1600" kern="1200" dirty="0"/>
            <a:t>Eficiência</a:t>
          </a:r>
        </a:p>
      </dsp:txBody>
      <dsp:txXfrm>
        <a:off x="1486941" y="1196552"/>
        <a:ext cx="1109750" cy="1109750"/>
      </dsp:txXfrm>
    </dsp:sp>
    <dsp:sp modelId="{CB96D3BC-51DD-4626-8D29-8F68071C5426}">
      <dsp:nvSpPr>
        <dsp:cNvPr id="0" name=""/>
        <dsp:cNvSpPr/>
      </dsp:nvSpPr>
      <dsp:spPr>
        <a:xfrm>
          <a:off x="2512644" y="966715"/>
          <a:ext cx="1569424" cy="1569424"/>
        </a:xfrm>
        <a:prstGeom prst="ellipse">
          <a:avLst/>
        </a:prstGeom>
        <a:gradFill rotWithShape="0">
          <a:gsLst>
            <a:gs pos="0">
              <a:schemeClr val="accent4">
                <a:alpha val="50000"/>
                <a:hueOff val="0"/>
                <a:satOff val="0"/>
                <a:lumOff val="0"/>
                <a:alphaOff val="0"/>
                <a:satMod val="103000"/>
                <a:lumMod val="102000"/>
                <a:tint val="94000"/>
              </a:schemeClr>
            </a:gs>
            <a:gs pos="50000">
              <a:schemeClr val="accent4">
                <a:alpha val="50000"/>
                <a:hueOff val="0"/>
                <a:satOff val="0"/>
                <a:lumOff val="0"/>
                <a:alphaOff val="0"/>
                <a:satMod val="110000"/>
                <a:lumMod val="100000"/>
                <a:shade val="100000"/>
              </a:schemeClr>
            </a:gs>
            <a:gs pos="100000">
              <a:schemeClr val="accent4">
                <a:alpha val="5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86371" tIns="20320" rIns="86371" bIns="20320" numCol="1" spcCol="1270" anchor="ctr" anchorCtr="0">
          <a:noAutofit/>
        </a:bodyPr>
        <a:lstStyle/>
        <a:p>
          <a:pPr marL="0" lvl="0" indent="0" algn="ctr" defTabSz="711200">
            <a:lnSpc>
              <a:spcPct val="90000"/>
            </a:lnSpc>
            <a:spcBef>
              <a:spcPct val="0"/>
            </a:spcBef>
            <a:spcAft>
              <a:spcPct val="35000"/>
            </a:spcAft>
            <a:buNone/>
          </a:pPr>
          <a:r>
            <a:rPr lang="pt-BR" sz="1600" kern="1200" dirty="0"/>
            <a:t>Efetividade</a:t>
          </a:r>
        </a:p>
      </dsp:txBody>
      <dsp:txXfrm>
        <a:off x="2742481" y="1196552"/>
        <a:ext cx="1109750" cy="1109750"/>
      </dsp:txXfrm>
    </dsp:sp>
    <dsp:sp modelId="{6B6E6A61-930F-4BFF-B506-008F371115AF}">
      <dsp:nvSpPr>
        <dsp:cNvPr id="0" name=""/>
        <dsp:cNvSpPr/>
      </dsp:nvSpPr>
      <dsp:spPr>
        <a:xfrm>
          <a:off x="3768183" y="966715"/>
          <a:ext cx="1569424" cy="1569424"/>
        </a:xfrm>
        <a:prstGeom prst="ellipse">
          <a:avLst/>
        </a:prstGeom>
        <a:gradFill rotWithShape="0">
          <a:gsLst>
            <a:gs pos="0">
              <a:schemeClr val="accent5">
                <a:alpha val="50000"/>
                <a:hueOff val="0"/>
                <a:satOff val="0"/>
                <a:lumOff val="0"/>
                <a:alphaOff val="0"/>
                <a:satMod val="103000"/>
                <a:lumMod val="102000"/>
                <a:tint val="94000"/>
              </a:schemeClr>
            </a:gs>
            <a:gs pos="50000">
              <a:schemeClr val="accent5">
                <a:alpha val="50000"/>
                <a:hueOff val="0"/>
                <a:satOff val="0"/>
                <a:lumOff val="0"/>
                <a:alphaOff val="0"/>
                <a:satMod val="110000"/>
                <a:lumMod val="100000"/>
                <a:shade val="100000"/>
              </a:schemeClr>
            </a:gs>
            <a:gs pos="100000">
              <a:schemeClr val="accent5">
                <a:alpha val="5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86371" tIns="20320" rIns="86371" bIns="20320" numCol="1" spcCol="1270" anchor="ctr" anchorCtr="0">
          <a:noAutofit/>
        </a:bodyPr>
        <a:lstStyle/>
        <a:p>
          <a:pPr marL="0" lvl="0" indent="0" algn="ctr" defTabSz="711200">
            <a:lnSpc>
              <a:spcPct val="90000"/>
            </a:lnSpc>
            <a:spcBef>
              <a:spcPct val="0"/>
            </a:spcBef>
            <a:spcAft>
              <a:spcPct val="35000"/>
            </a:spcAft>
            <a:buNone/>
          </a:pPr>
          <a:r>
            <a:rPr lang="pt-BR" sz="1600" kern="1200" dirty="0"/>
            <a:t>Eficácia</a:t>
          </a:r>
        </a:p>
      </dsp:txBody>
      <dsp:txXfrm>
        <a:off x="3998020" y="1196552"/>
        <a:ext cx="1109750" cy="1109750"/>
      </dsp:txXfrm>
    </dsp:sp>
  </dsp:spTree>
</dsp:drawing>
</file>

<file path=ppt/diagrams/drawing4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0F077D-2192-4C78-AF6B-70B770EBB6EB}">
      <dsp:nvSpPr>
        <dsp:cNvPr id="0" name=""/>
        <dsp:cNvSpPr/>
      </dsp:nvSpPr>
      <dsp:spPr>
        <a:xfrm>
          <a:off x="0" y="0"/>
          <a:ext cx="1461007" cy="2862775"/>
        </a:xfrm>
        <a:prstGeom prst="triangle">
          <a:avLst/>
        </a:prstGeom>
        <a:solidFill>
          <a:schemeClr val="bg2">
            <a:lumMod val="7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BD169CEB-FB07-4CCC-B251-29B4D6B33F7D}">
      <dsp:nvSpPr>
        <dsp:cNvPr id="0" name=""/>
        <dsp:cNvSpPr/>
      </dsp:nvSpPr>
      <dsp:spPr>
        <a:xfrm>
          <a:off x="730503" y="287815"/>
          <a:ext cx="949655" cy="677672"/>
        </a:xfrm>
        <a:prstGeom prst="roundRect">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pt-BR" sz="1100" kern="1200" dirty="0">
              <a:solidFill>
                <a:schemeClr val="tx1"/>
              </a:solidFill>
            </a:rPr>
            <a:t>Numero de pacientes dia assistidos</a:t>
          </a:r>
          <a:endParaRPr lang="pt-BR" sz="1100" kern="1200" dirty="0"/>
        </a:p>
      </dsp:txBody>
      <dsp:txXfrm>
        <a:off x="763584" y="320896"/>
        <a:ext cx="883493" cy="611510"/>
      </dsp:txXfrm>
    </dsp:sp>
    <dsp:sp modelId="{223A2CB7-291C-4637-82D3-3DFEC9162E48}">
      <dsp:nvSpPr>
        <dsp:cNvPr id="0" name=""/>
        <dsp:cNvSpPr/>
      </dsp:nvSpPr>
      <dsp:spPr>
        <a:xfrm>
          <a:off x="730503" y="1050196"/>
          <a:ext cx="949655" cy="677672"/>
        </a:xfrm>
        <a:prstGeom prst="roundRect">
          <a:avLst/>
        </a:prstGeom>
        <a:solidFill>
          <a:schemeClr val="lt1">
            <a:alpha val="90000"/>
            <a:hueOff val="0"/>
            <a:satOff val="0"/>
            <a:lumOff val="0"/>
            <a:alphaOff val="0"/>
          </a:schemeClr>
        </a:solidFill>
        <a:ln w="6350" cap="flat" cmpd="sng" algn="ctr">
          <a:solidFill>
            <a:schemeClr val="accent4">
              <a:hueOff val="4900445"/>
              <a:satOff val="-20388"/>
              <a:lumOff val="4804"/>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pt-BR" sz="1100" b="1" kern="1200" dirty="0"/>
            <a:t>Tempo Médio de Permanência</a:t>
          </a:r>
        </a:p>
      </dsp:txBody>
      <dsp:txXfrm>
        <a:off x="763584" y="1083277"/>
        <a:ext cx="883493" cy="611510"/>
      </dsp:txXfrm>
    </dsp:sp>
    <dsp:sp modelId="{3F777AFD-8432-4784-8769-650BB758BB84}">
      <dsp:nvSpPr>
        <dsp:cNvPr id="0" name=""/>
        <dsp:cNvSpPr/>
      </dsp:nvSpPr>
      <dsp:spPr>
        <a:xfrm>
          <a:off x="730503" y="1812578"/>
          <a:ext cx="949655" cy="677672"/>
        </a:xfrm>
        <a:prstGeom prst="roundRect">
          <a:avLst/>
        </a:prstGeom>
        <a:solidFill>
          <a:schemeClr val="lt1">
            <a:alpha val="90000"/>
            <a:hueOff val="0"/>
            <a:satOff val="0"/>
            <a:lumOff val="0"/>
            <a:alphaOff val="0"/>
          </a:schemeClr>
        </a:solidFill>
        <a:ln w="6350" cap="flat" cmpd="sng" algn="ctr">
          <a:solidFill>
            <a:schemeClr val="accent4">
              <a:hueOff val="9800891"/>
              <a:satOff val="-40777"/>
              <a:lumOff val="9608"/>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pt-BR" sz="1100" b="1" kern="1200" dirty="0"/>
            <a:t>Taxa de Ocupação</a:t>
          </a:r>
          <a:endParaRPr lang="pt-BR" sz="1100" kern="1200" dirty="0"/>
        </a:p>
      </dsp:txBody>
      <dsp:txXfrm>
        <a:off x="763584" y="1845659"/>
        <a:ext cx="883493" cy="611510"/>
      </dsp:txXfrm>
    </dsp:sp>
  </dsp:spTree>
</dsp:drawing>
</file>

<file path=ppt/diagrams/drawing4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6720F0-C976-4657-8727-18F5E9BB2B30}">
      <dsp:nvSpPr>
        <dsp:cNvPr id="0" name=""/>
        <dsp:cNvSpPr/>
      </dsp:nvSpPr>
      <dsp:spPr>
        <a:xfrm>
          <a:off x="0" y="0"/>
          <a:ext cx="1461007" cy="2862775"/>
        </a:xfrm>
        <a:prstGeom prst="triangl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ACA4BEB-A0DD-4F4E-A770-150201E4E9F6}">
      <dsp:nvSpPr>
        <dsp:cNvPr id="0" name=""/>
        <dsp:cNvSpPr/>
      </dsp:nvSpPr>
      <dsp:spPr>
        <a:xfrm>
          <a:off x="730503" y="286557"/>
          <a:ext cx="949655" cy="1017627"/>
        </a:xfrm>
        <a:prstGeom prst="round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pt-BR" sz="1100" b="1" kern="1200" dirty="0">
              <a:latin typeface="Calibri"/>
              <a:cs typeface="Calibri"/>
            </a:rPr>
            <a:t>Estrutura</a:t>
          </a:r>
          <a:endParaRPr lang="pt-BR" sz="1100" kern="1200" dirty="0"/>
        </a:p>
      </dsp:txBody>
      <dsp:txXfrm>
        <a:off x="776861" y="332915"/>
        <a:ext cx="856939" cy="924911"/>
      </dsp:txXfrm>
    </dsp:sp>
    <dsp:sp modelId="{7120F3AF-5226-4214-A474-BA183A2DA1E2}">
      <dsp:nvSpPr>
        <dsp:cNvPr id="0" name=""/>
        <dsp:cNvSpPr/>
      </dsp:nvSpPr>
      <dsp:spPr>
        <a:xfrm>
          <a:off x="730503" y="1431387"/>
          <a:ext cx="949655" cy="1017627"/>
        </a:xfrm>
        <a:prstGeom prst="round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pt-BR" sz="800" b="0" i="0" kern="1200" baseline="0" dirty="0">
              <a:solidFill>
                <a:schemeClr val="tx1"/>
              </a:solidFill>
            </a:rPr>
            <a:t>Tempo médio de referenciamento até disponibilidade da vaga</a:t>
          </a:r>
          <a:endParaRPr lang="pt-BR" sz="800" kern="1200" dirty="0"/>
        </a:p>
      </dsp:txBody>
      <dsp:txXfrm>
        <a:off x="776861" y="1477745"/>
        <a:ext cx="856939" cy="92491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E2F0DF-FDF8-4823-8AAF-FB377E873E1F}">
      <dsp:nvSpPr>
        <dsp:cNvPr id="0" name=""/>
        <dsp:cNvSpPr/>
      </dsp:nvSpPr>
      <dsp:spPr>
        <a:xfrm>
          <a:off x="765914" y="649086"/>
          <a:ext cx="1512000" cy="1512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3AB310D-CCD8-4F45-83A3-AA4A870EB7CA}">
      <dsp:nvSpPr>
        <dsp:cNvPr id="0" name=""/>
        <dsp:cNvSpPr/>
      </dsp:nvSpPr>
      <dsp:spPr>
        <a:xfrm>
          <a:off x="765914" y="2285555"/>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100000"/>
            </a:lnSpc>
            <a:spcBef>
              <a:spcPct val="0"/>
            </a:spcBef>
            <a:spcAft>
              <a:spcPct val="35000"/>
            </a:spcAft>
            <a:buNone/>
            <a:defRPr b="1"/>
          </a:pPr>
          <a:r>
            <a:rPr lang="pt-BR" sz="2000" kern="1200"/>
            <a:t>Unidades de Cuidados Prolongados (UCP) – 15 a 25 leitos</a:t>
          </a:r>
          <a:endParaRPr lang="en-US" sz="2000" kern="1200"/>
        </a:p>
      </dsp:txBody>
      <dsp:txXfrm>
        <a:off x="765914" y="2285555"/>
        <a:ext cx="4320000" cy="648000"/>
      </dsp:txXfrm>
    </dsp:sp>
    <dsp:sp modelId="{976876B0-E5A7-409B-AA9F-07E1E3436916}">
      <dsp:nvSpPr>
        <dsp:cNvPr id="0" name=""/>
        <dsp:cNvSpPr/>
      </dsp:nvSpPr>
      <dsp:spPr>
        <a:xfrm>
          <a:off x="765914" y="2991448"/>
          <a:ext cx="4320000" cy="5522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66750">
            <a:lnSpc>
              <a:spcPct val="100000"/>
            </a:lnSpc>
            <a:spcBef>
              <a:spcPct val="0"/>
            </a:spcBef>
            <a:spcAft>
              <a:spcPct val="35000"/>
            </a:spcAft>
            <a:buNone/>
          </a:pPr>
          <a:r>
            <a:rPr lang="pt-BR" sz="1500" kern="1200" dirty="0"/>
            <a:t>Possuir, no mínimo, 50 leitos cadastrados no CNES,</a:t>
          </a:r>
          <a:endParaRPr lang="en-US" sz="1500" kern="1200" dirty="0"/>
        </a:p>
        <a:p>
          <a:pPr marL="0" lvl="0" indent="0" algn="l" defTabSz="666750">
            <a:lnSpc>
              <a:spcPct val="100000"/>
            </a:lnSpc>
            <a:spcBef>
              <a:spcPct val="0"/>
            </a:spcBef>
            <a:spcAft>
              <a:spcPct val="35000"/>
            </a:spcAft>
            <a:buNone/>
          </a:pPr>
          <a:r>
            <a:rPr lang="pt-BR" sz="1500" b="0" i="0" kern="1200" baseline="0" dirty="0"/>
            <a:t>Contar com Sala Multiuso de Reabilitação Tipo I </a:t>
          </a:r>
          <a:endParaRPr lang="en-US" sz="1500" kern="1200" dirty="0"/>
        </a:p>
      </dsp:txBody>
      <dsp:txXfrm>
        <a:off x="765914" y="2991448"/>
        <a:ext cx="4320000" cy="552270"/>
      </dsp:txXfrm>
    </dsp:sp>
    <dsp:sp modelId="{9854626E-1588-4AA9-8EFC-0DF71FDC03E8}">
      <dsp:nvSpPr>
        <dsp:cNvPr id="0" name=""/>
        <dsp:cNvSpPr/>
      </dsp:nvSpPr>
      <dsp:spPr>
        <a:xfrm>
          <a:off x="5841914" y="649086"/>
          <a:ext cx="1512000" cy="1512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9E02E06-B348-4996-8486-3E022419170E}">
      <dsp:nvSpPr>
        <dsp:cNvPr id="0" name=""/>
        <dsp:cNvSpPr/>
      </dsp:nvSpPr>
      <dsp:spPr>
        <a:xfrm>
          <a:off x="5841914" y="2285555"/>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100000"/>
            </a:lnSpc>
            <a:spcBef>
              <a:spcPct val="0"/>
            </a:spcBef>
            <a:spcAft>
              <a:spcPct val="35000"/>
            </a:spcAft>
            <a:buNone/>
            <a:defRPr b="1"/>
          </a:pPr>
          <a:r>
            <a:rPr lang="pt-BR" sz="2000" kern="1200"/>
            <a:t>Hospital de Cuidados prolongados (HCP) – mínimo 40 leitos</a:t>
          </a:r>
          <a:endParaRPr lang="en-US" sz="2000" kern="1200"/>
        </a:p>
      </dsp:txBody>
      <dsp:txXfrm>
        <a:off x="5841914" y="2285555"/>
        <a:ext cx="4320000" cy="648000"/>
      </dsp:txXfrm>
    </dsp:sp>
    <dsp:sp modelId="{66312E27-0845-467B-AD9B-B77F46CC0E35}">
      <dsp:nvSpPr>
        <dsp:cNvPr id="0" name=""/>
        <dsp:cNvSpPr/>
      </dsp:nvSpPr>
      <dsp:spPr>
        <a:xfrm>
          <a:off x="5841914" y="2991448"/>
          <a:ext cx="4320000" cy="5522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66750">
            <a:lnSpc>
              <a:spcPct val="100000"/>
            </a:lnSpc>
            <a:spcBef>
              <a:spcPct val="0"/>
            </a:spcBef>
            <a:spcAft>
              <a:spcPct val="35000"/>
            </a:spcAft>
            <a:buNone/>
          </a:pPr>
          <a:r>
            <a:rPr lang="pt-BR" sz="1500" b="0" i="0" kern="1200" baseline="0"/>
            <a:t>Contar com Sala Multiuso de Reabilitação Tipo II, </a:t>
          </a:r>
          <a:endParaRPr lang="en-US" sz="1500" kern="1200"/>
        </a:p>
      </dsp:txBody>
      <dsp:txXfrm>
        <a:off x="5841914" y="2991448"/>
        <a:ext cx="4320000" cy="552270"/>
      </dsp:txXfrm>
    </dsp:sp>
  </dsp:spTree>
</dsp:drawing>
</file>

<file path=ppt/diagrams/drawing5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C03508-0172-4975-B68C-1FDB0EEA8E20}">
      <dsp:nvSpPr>
        <dsp:cNvPr id="0" name=""/>
        <dsp:cNvSpPr/>
      </dsp:nvSpPr>
      <dsp:spPr>
        <a:xfrm>
          <a:off x="25728" y="0"/>
          <a:ext cx="1461007" cy="2862775"/>
        </a:xfrm>
        <a:prstGeom prst="triangle">
          <a:avLst/>
        </a:prstGeom>
        <a:solidFill>
          <a:schemeClr val="accent4">
            <a:lumMod val="60000"/>
            <a:lumOff val="4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8AA893B-1313-4CE4-898F-B14968AD8140}">
      <dsp:nvSpPr>
        <dsp:cNvPr id="0" name=""/>
        <dsp:cNvSpPr/>
      </dsp:nvSpPr>
      <dsp:spPr>
        <a:xfrm>
          <a:off x="730503" y="286557"/>
          <a:ext cx="949655" cy="1017627"/>
        </a:xfrm>
        <a:prstGeom prst="round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pt-BR" sz="1000" kern="1200" dirty="0">
              <a:solidFill>
                <a:schemeClr val="tx1"/>
              </a:solidFill>
            </a:rPr>
            <a:t>Numero de transferências para unidades de agudo</a:t>
          </a:r>
          <a:endParaRPr lang="pt-BR" sz="1000" kern="1200" dirty="0"/>
        </a:p>
      </dsp:txBody>
      <dsp:txXfrm>
        <a:off x="776861" y="332915"/>
        <a:ext cx="856939" cy="924911"/>
      </dsp:txXfrm>
    </dsp:sp>
    <dsp:sp modelId="{4AA71749-8245-43B9-8F74-41CE53837488}">
      <dsp:nvSpPr>
        <dsp:cNvPr id="0" name=""/>
        <dsp:cNvSpPr/>
      </dsp:nvSpPr>
      <dsp:spPr>
        <a:xfrm>
          <a:off x="730503" y="1431387"/>
          <a:ext cx="949655" cy="1017627"/>
        </a:xfrm>
        <a:prstGeom prst="round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pt-BR" sz="1000" b="1" kern="1200" dirty="0">
              <a:latin typeface="Calibri"/>
              <a:cs typeface="Calibri"/>
            </a:rPr>
            <a:t>Taxa de Mortalidade</a:t>
          </a:r>
          <a:endParaRPr lang="pt-BR" sz="1000" kern="1200" dirty="0"/>
        </a:p>
      </dsp:txBody>
      <dsp:txXfrm>
        <a:off x="776861" y="1477745"/>
        <a:ext cx="856939" cy="924911"/>
      </dsp:txXfrm>
    </dsp:sp>
  </dsp:spTree>
</dsp:drawing>
</file>

<file path=ppt/diagrams/drawing5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2106C8-A8EA-4154-9F59-BE8A10972190}">
      <dsp:nvSpPr>
        <dsp:cNvPr id="0" name=""/>
        <dsp:cNvSpPr/>
      </dsp:nvSpPr>
      <dsp:spPr>
        <a:xfrm>
          <a:off x="0" y="0"/>
          <a:ext cx="1461007" cy="2862775"/>
        </a:xfrm>
        <a:prstGeom prst="triangl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BAEADB48-F561-4FD4-B0C2-06690D1EFEA1}">
      <dsp:nvSpPr>
        <dsp:cNvPr id="0" name=""/>
        <dsp:cNvSpPr/>
      </dsp:nvSpPr>
      <dsp:spPr>
        <a:xfrm>
          <a:off x="730503" y="286557"/>
          <a:ext cx="949655" cy="1017627"/>
        </a:xfrm>
        <a:prstGeom prst="round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pt-BR" sz="900" kern="1200" dirty="0">
              <a:solidFill>
                <a:schemeClr val="tx1"/>
              </a:solidFill>
            </a:rPr>
            <a:t>Numero de protocolos elaborados </a:t>
          </a:r>
          <a:endParaRPr lang="pt-BR" sz="900" kern="1200" dirty="0"/>
        </a:p>
      </dsp:txBody>
      <dsp:txXfrm>
        <a:off x="776861" y="332915"/>
        <a:ext cx="856939" cy="924911"/>
      </dsp:txXfrm>
    </dsp:sp>
    <dsp:sp modelId="{8BA8ADD2-D234-487A-9FC0-66A6BE6E5986}">
      <dsp:nvSpPr>
        <dsp:cNvPr id="0" name=""/>
        <dsp:cNvSpPr/>
      </dsp:nvSpPr>
      <dsp:spPr>
        <a:xfrm>
          <a:off x="730503" y="1431387"/>
          <a:ext cx="949655" cy="1017627"/>
        </a:xfrm>
        <a:prstGeom prst="round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pt-BR" sz="900" kern="1200" dirty="0">
              <a:solidFill>
                <a:schemeClr val="tx1"/>
              </a:solidFill>
            </a:rPr>
            <a:t>Numero de protocolos Implementados </a:t>
          </a:r>
          <a:endParaRPr lang="pt-BR" sz="900" kern="1200" dirty="0"/>
        </a:p>
      </dsp:txBody>
      <dsp:txXfrm>
        <a:off x="776861" y="1477745"/>
        <a:ext cx="856939" cy="924911"/>
      </dsp:txXfrm>
    </dsp:sp>
  </dsp:spTree>
</dsp:drawing>
</file>

<file path=ppt/diagrams/drawing5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104FCB-1308-433C-ABBC-E598B134F7FF}">
      <dsp:nvSpPr>
        <dsp:cNvPr id="0" name=""/>
        <dsp:cNvSpPr/>
      </dsp:nvSpPr>
      <dsp:spPr>
        <a:xfrm>
          <a:off x="0" y="32228"/>
          <a:ext cx="10515600" cy="206856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8120" tIns="198120" rIns="198120" bIns="198120" numCol="1" spcCol="1270" anchor="ctr" anchorCtr="0">
          <a:noAutofit/>
        </a:bodyPr>
        <a:lstStyle/>
        <a:p>
          <a:pPr marL="0" lvl="0" indent="0" algn="ctr" defTabSz="2311400">
            <a:lnSpc>
              <a:spcPct val="90000"/>
            </a:lnSpc>
            <a:spcBef>
              <a:spcPct val="0"/>
            </a:spcBef>
            <a:spcAft>
              <a:spcPct val="35000"/>
            </a:spcAft>
            <a:buNone/>
          </a:pPr>
          <a:r>
            <a:rPr lang="pt-BR" sz="5200" b="1" kern="1200" dirty="0">
              <a:solidFill>
                <a:schemeClr val="tx1"/>
              </a:solidFill>
            </a:rPr>
            <a:t>Avaliação Trimestralmente pelo indicador composto/etapas</a:t>
          </a:r>
        </a:p>
      </dsp:txBody>
      <dsp:txXfrm>
        <a:off x="100979" y="133207"/>
        <a:ext cx="10313642" cy="1866602"/>
      </dsp:txXfrm>
    </dsp:sp>
    <dsp:sp modelId="{9D2F28F5-086C-4996-9A49-95A22879220C}">
      <dsp:nvSpPr>
        <dsp:cNvPr id="0" name=""/>
        <dsp:cNvSpPr/>
      </dsp:nvSpPr>
      <dsp:spPr>
        <a:xfrm>
          <a:off x="0" y="2250549"/>
          <a:ext cx="10515600" cy="206856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8120" tIns="198120" rIns="198120" bIns="198120" numCol="1" spcCol="1270" anchor="ctr" anchorCtr="0">
          <a:noAutofit/>
        </a:bodyPr>
        <a:lstStyle/>
        <a:p>
          <a:pPr marL="0" lvl="0" indent="0" algn="ctr" defTabSz="2311400">
            <a:lnSpc>
              <a:spcPct val="90000"/>
            </a:lnSpc>
            <a:spcBef>
              <a:spcPct val="0"/>
            </a:spcBef>
            <a:spcAft>
              <a:spcPct val="35000"/>
            </a:spcAft>
            <a:buNone/>
          </a:pPr>
          <a:r>
            <a:rPr lang="pt-BR" sz="5200" b="1" kern="1200" dirty="0">
              <a:solidFill>
                <a:schemeClr val="tx1"/>
              </a:solidFill>
            </a:rPr>
            <a:t>Tempo para a equipe entender e corrigir o caminho</a:t>
          </a:r>
        </a:p>
      </dsp:txBody>
      <dsp:txXfrm>
        <a:off x="100979" y="2351528"/>
        <a:ext cx="10313642" cy="186660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BA9CFD-CEC5-48C8-979D-D994A8D3AD80}">
      <dsp:nvSpPr>
        <dsp:cNvPr id="0" name=""/>
        <dsp:cNvSpPr/>
      </dsp:nvSpPr>
      <dsp:spPr>
        <a:xfrm>
          <a:off x="240740" y="266"/>
          <a:ext cx="3000151" cy="1800091"/>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pt-BR" sz="1500" b="0" i="0" kern="1200" dirty="0">
              <a:solidFill>
                <a:schemeClr val="tx1"/>
              </a:solidFill>
            </a:rPr>
            <a:t>I - Integração e apoio matricial com as equipes da APS e dos serviços especializados da região que se possível devem integrar o corpo clínico ampliado desses hospitais, inclusive os médicos;</a:t>
          </a:r>
          <a:endParaRPr lang="pt-BR" sz="1500" kern="1200" dirty="0">
            <a:solidFill>
              <a:schemeClr val="tx1"/>
            </a:solidFill>
          </a:endParaRPr>
        </a:p>
      </dsp:txBody>
      <dsp:txXfrm>
        <a:off x="240740" y="266"/>
        <a:ext cx="3000151" cy="1800091"/>
      </dsp:txXfrm>
    </dsp:sp>
    <dsp:sp modelId="{55763819-1D3E-4B73-A995-E035698BF9EF}">
      <dsp:nvSpPr>
        <dsp:cNvPr id="0" name=""/>
        <dsp:cNvSpPr/>
      </dsp:nvSpPr>
      <dsp:spPr>
        <a:xfrm>
          <a:off x="3540907" y="266"/>
          <a:ext cx="3000151" cy="1800091"/>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pt-BR" sz="1500" b="0" i="0" kern="1200" dirty="0">
              <a:solidFill>
                <a:schemeClr val="tx1"/>
              </a:solidFill>
            </a:rPr>
            <a:t>II - Prestação individualizada e  humanizada do cuidado ao usuário hospitalizado que necessite de cuidados em reabilitação intensivos, semi-intensivos ou não intensivos  para o restabelecimento das funções e atividades, bem como para a recuperação de sequelas;. </a:t>
          </a:r>
          <a:endParaRPr lang="pt-BR" sz="1500" kern="1200" dirty="0">
            <a:solidFill>
              <a:schemeClr val="tx1"/>
            </a:solidFill>
          </a:endParaRPr>
        </a:p>
      </dsp:txBody>
      <dsp:txXfrm>
        <a:off x="3540907" y="266"/>
        <a:ext cx="3000151" cy="1800091"/>
      </dsp:txXfrm>
    </dsp:sp>
    <dsp:sp modelId="{3C8CF2D9-796C-4B59-A526-C848F203E6AC}">
      <dsp:nvSpPr>
        <dsp:cNvPr id="0" name=""/>
        <dsp:cNvSpPr/>
      </dsp:nvSpPr>
      <dsp:spPr>
        <a:xfrm>
          <a:off x="240740" y="2100372"/>
          <a:ext cx="3000151" cy="1800091"/>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pt-BR" sz="1500" b="0" i="0" kern="1200" dirty="0">
              <a:solidFill>
                <a:schemeClr val="tx1"/>
              </a:solidFill>
            </a:rPr>
            <a:t>III - Equidade no acesso e atenção prestada em tempo oportuno;</a:t>
          </a:r>
          <a:endParaRPr lang="pt-BR" sz="1500" kern="1200" dirty="0">
            <a:solidFill>
              <a:schemeClr val="tx1"/>
            </a:solidFill>
          </a:endParaRPr>
        </a:p>
      </dsp:txBody>
      <dsp:txXfrm>
        <a:off x="240740" y="2100372"/>
        <a:ext cx="3000151" cy="1800091"/>
      </dsp:txXfrm>
    </dsp:sp>
    <dsp:sp modelId="{FCA1EC8B-A956-4942-A302-2CD84B4CF3D6}">
      <dsp:nvSpPr>
        <dsp:cNvPr id="0" name=""/>
        <dsp:cNvSpPr/>
      </dsp:nvSpPr>
      <dsp:spPr>
        <a:xfrm>
          <a:off x="3540907" y="2100372"/>
          <a:ext cx="3000151" cy="1800091"/>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pt-BR" sz="1500" b="0" i="0" kern="1200" dirty="0">
              <a:solidFill>
                <a:schemeClr val="tx1"/>
              </a:solidFill>
            </a:rPr>
            <a:t>IV - garantia de cuidado por equipe multidisciplinar;</a:t>
          </a:r>
          <a:endParaRPr lang="pt-BR" sz="1500" kern="1200" dirty="0">
            <a:solidFill>
              <a:schemeClr val="tx1"/>
            </a:solidFill>
          </a:endParaRPr>
        </a:p>
      </dsp:txBody>
      <dsp:txXfrm>
        <a:off x="3540907" y="2100372"/>
        <a:ext cx="3000151" cy="180009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BA9CFD-CEC5-48C8-979D-D994A8D3AD80}">
      <dsp:nvSpPr>
        <dsp:cNvPr id="0" name=""/>
        <dsp:cNvSpPr/>
      </dsp:nvSpPr>
      <dsp:spPr>
        <a:xfrm>
          <a:off x="240740" y="266"/>
          <a:ext cx="3000151" cy="1800091"/>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pt-BR" sz="1200" b="0" i="0" kern="1200">
              <a:solidFill>
                <a:schemeClr val="tx1"/>
              </a:solidFill>
            </a:rPr>
            <a:t>V - Incentivo à autonomia e autocuidado do usuário;</a:t>
          </a:r>
          <a:endParaRPr lang="pt-BR" sz="1200" kern="1200">
            <a:solidFill>
              <a:schemeClr val="tx1"/>
            </a:solidFill>
          </a:endParaRPr>
        </a:p>
      </dsp:txBody>
      <dsp:txXfrm>
        <a:off x="240740" y="266"/>
        <a:ext cx="3000151" cy="1800091"/>
      </dsp:txXfrm>
    </dsp:sp>
    <dsp:sp modelId="{55763819-1D3E-4B73-A995-E035698BF9EF}">
      <dsp:nvSpPr>
        <dsp:cNvPr id="0" name=""/>
        <dsp:cNvSpPr/>
      </dsp:nvSpPr>
      <dsp:spPr>
        <a:xfrm>
          <a:off x="3540907" y="266"/>
          <a:ext cx="3000151" cy="1800091"/>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pt-BR" sz="1200" b="0" i="0" kern="1200">
              <a:solidFill>
                <a:schemeClr val="tx1"/>
              </a:solidFill>
            </a:rPr>
            <a:t>VI - Articulação entre as equipes multidisciplinares das Unidades de Cuidado Prolongados (UCP) com as equipes da APS, inclusive atenção domiciliar, centros de referência em reabilitação, bem como com outras equipes que atuem nos demais pontos de atenção do território, permitindo a efetivação da integralidade da assistência e a continuidade do cuidado. </a:t>
          </a:r>
          <a:endParaRPr lang="pt-BR" sz="1200" kern="1200">
            <a:solidFill>
              <a:schemeClr val="tx1"/>
            </a:solidFill>
          </a:endParaRPr>
        </a:p>
      </dsp:txBody>
      <dsp:txXfrm>
        <a:off x="3540907" y="266"/>
        <a:ext cx="3000151" cy="1800091"/>
      </dsp:txXfrm>
    </dsp:sp>
    <dsp:sp modelId="{3C8CF2D9-796C-4B59-A526-C848F203E6AC}">
      <dsp:nvSpPr>
        <dsp:cNvPr id="0" name=""/>
        <dsp:cNvSpPr/>
      </dsp:nvSpPr>
      <dsp:spPr>
        <a:xfrm>
          <a:off x="240740" y="2100372"/>
          <a:ext cx="3000151" cy="1800091"/>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pt-BR" sz="1200" b="0" i="0" kern="1200">
              <a:solidFill>
                <a:schemeClr val="tx1"/>
              </a:solidFill>
            </a:rPr>
            <a:t>VII - Garantia da alta hospitalar responsável e em tempo oportuno.</a:t>
          </a:r>
          <a:endParaRPr lang="pt-BR" sz="1200" kern="1200">
            <a:solidFill>
              <a:schemeClr val="tx1"/>
            </a:solidFill>
          </a:endParaRPr>
        </a:p>
      </dsp:txBody>
      <dsp:txXfrm>
        <a:off x="240740" y="2100372"/>
        <a:ext cx="3000151" cy="1800091"/>
      </dsp:txXfrm>
    </dsp:sp>
    <dsp:sp modelId="{FCA1EC8B-A956-4942-A302-2CD84B4CF3D6}">
      <dsp:nvSpPr>
        <dsp:cNvPr id="0" name=""/>
        <dsp:cNvSpPr/>
      </dsp:nvSpPr>
      <dsp:spPr>
        <a:xfrm>
          <a:off x="3540907" y="2100372"/>
          <a:ext cx="3000151" cy="1800091"/>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pt-BR" sz="1200" b="0" i="0" kern="1200">
              <a:solidFill>
                <a:schemeClr val="tx1"/>
              </a:solidFill>
            </a:rPr>
            <a:t>VIII - eficiência e qualidade na prestação dos cuidados;</a:t>
          </a:r>
          <a:endParaRPr lang="pt-BR" sz="1200" kern="1200">
            <a:solidFill>
              <a:schemeClr val="tx1"/>
            </a:solidFill>
          </a:endParaRPr>
        </a:p>
      </dsp:txBody>
      <dsp:txXfrm>
        <a:off x="3540907" y="2100372"/>
        <a:ext cx="3000151" cy="180009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5F4F2D-D0F8-4182-B871-C95C2D09D263}">
      <dsp:nvSpPr>
        <dsp:cNvPr id="0" name=""/>
        <dsp:cNvSpPr/>
      </dsp:nvSpPr>
      <dsp:spPr>
        <a:xfrm>
          <a:off x="475568" y="55"/>
          <a:ext cx="3347097" cy="2008258"/>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pt-BR" sz="2900" b="0" i="0" kern="1200">
              <a:solidFill>
                <a:schemeClr val="tx1"/>
              </a:solidFill>
            </a:rPr>
            <a:t>IX - corresponsabilização da família no cuidado;</a:t>
          </a:r>
          <a:endParaRPr lang="pt-BR" sz="2900" kern="1200">
            <a:solidFill>
              <a:schemeClr val="tx1"/>
            </a:solidFill>
          </a:endParaRPr>
        </a:p>
      </dsp:txBody>
      <dsp:txXfrm>
        <a:off x="475568" y="55"/>
        <a:ext cx="3347097" cy="2008258"/>
      </dsp:txXfrm>
    </dsp:sp>
    <dsp:sp modelId="{8D8EF213-17B5-4269-BCAF-ACFD8FE0E960}">
      <dsp:nvSpPr>
        <dsp:cNvPr id="0" name=""/>
        <dsp:cNvSpPr/>
      </dsp:nvSpPr>
      <dsp:spPr>
        <a:xfrm>
          <a:off x="4157375" y="55"/>
          <a:ext cx="3347097" cy="2008258"/>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pt-BR" sz="2900" b="0" i="0" kern="1200">
              <a:solidFill>
                <a:schemeClr val="tx1"/>
              </a:solidFill>
            </a:rPr>
            <a:t>X - Intersetorialidade; e</a:t>
          </a:r>
          <a:endParaRPr lang="pt-BR" sz="2900" kern="1200">
            <a:solidFill>
              <a:schemeClr val="tx1"/>
            </a:solidFill>
          </a:endParaRPr>
        </a:p>
      </dsp:txBody>
      <dsp:txXfrm>
        <a:off x="4157375" y="55"/>
        <a:ext cx="3347097" cy="2008258"/>
      </dsp:txXfrm>
    </dsp:sp>
    <dsp:sp modelId="{39524F5B-6125-4F98-BC67-D4DCBC0B7C6C}">
      <dsp:nvSpPr>
        <dsp:cNvPr id="0" name=""/>
        <dsp:cNvSpPr/>
      </dsp:nvSpPr>
      <dsp:spPr>
        <a:xfrm>
          <a:off x="2316472" y="2343023"/>
          <a:ext cx="3347097" cy="2008258"/>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pt-BR" sz="2900" b="0" i="0" kern="1200">
              <a:solidFill>
                <a:schemeClr val="tx1"/>
              </a:solidFill>
            </a:rPr>
            <a:t>XI - Acessibilidade</a:t>
          </a:r>
          <a:endParaRPr lang="pt-BR" sz="2900" kern="1200">
            <a:solidFill>
              <a:schemeClr val="tx1"/>
            </a:solidFill>
          </a:endParaRPr>
        </a:p>
      </dsp:txBody>
      <dsp:txXfrm>
        <a:off x="2316472" y="2343023"/>
        <a:ext cx="3347097" cy="200825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59CF44-2141-4BDD-A3A3-2BC3102B1561}">
      <dsp:nvSpPr>
        <dsp:cNvPr id="0" name=""/>
        <dsp:cNvSpPr/>
      </dsp:nvSpPr>
      <dsp:spPr>
        <a:xfrm>
          <a:off x="393" y="497727"/>
          <a:ext cx="1098562" cy="10985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066515A-73C6-4293-A0CB-D39EDD40E3BF}">
      <dsp:nvSpPr>
        <dsp:cNvPr id="0" name=""/>
        <dsp:cNvSpPr/>
      </dsp:nvSpPr>
      <dsp:spPr>
        <a:xfrm>
          <a:off x="393" y="1723296"/>
          <a:ext cx="3138750" cy="980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defRPr b="1"/>
          </a:pPr>
          <a:r>
            <a:rPr lang="pt-BR" sz="1400" b="0" i="0" kern="1200" baseline="0"/>
            <a:t>O cálculo para estabelecer a necessidade de leitos de Cuidados Prolongados será feito de forma regional, de acordo com os seguintes parâmetros: </a:t>
          </a:r>
          <a:endParaRPr lang="en-US" sz="1400" kern="1200"/>
        </a:p>
      </dsp:txBody>
      <dsp:txXfrm>
        <a:off x="393" y="1723296"/>
        <a:ext cx="3138750" cy="980706"/>
      </dsp:txXfrm>
    </dsp:sp>
    <dsp:sp modelId="{D60344B6-8762-43C1-AA9A-984D6FEDE7F7}">
      <dsp:nvSpPr>
        <dsp:cNvPr id="0" name=""/>
        <dsp:cNvSpPr/>
      </dsp:nvSpPr>
      <dsp:spPr>
        <a:xfrm>
          <a:off x="393" y="2763074"/>
          <a:ext cx="3138750" cy="688073"/>
        </a:xfrm>
        <a:prstGeom prst="rect">
          <a:avLst/>
        </a:prstGeom>
        <a:noFill/>
        <a:ln>
          <a:noFill/>
        </a:ln>
        <a:effectLst/>
      </dsp:spPr>
      <dsp:style>
        <a:lnRef idx="0">
          <a:scrgbClr r="0" g="0" b="0"/>
        </a:lnRef>
        <a:fillRef idx="0">
          <a:scrgbClr r="0" g="0" b="0"/>
        </a:fillRef>
        <a:effectRef idx="0">
          <a:scrgbClr r="0" g="0" b="0"/>
        </a:effectRef>
        <a:fontRef idx="minor"/>
      </dsp:style>
    </dsp:sp>
    <dsp:sp modelId="{7BF26B69-9A1D-4B8B-B4D5-35818DDD258B}">
      <dsp:nvSpPr>
        <dsp:cNvPr id="0" name=""/>
        <dsp:cNvSpPr/>
      </dsp:nvSpPr>
      <dsp:spPr>
        <a:xfrm>
          <a:off x="3688425" y="497727"/>
          <a:ext cx="1098562" cy="109856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EA235A5-27A4-4680-8D9B-E9B09770D5D1}">
      <dsp:nvSpPr>
        <dsp:cNvPr id="0" name=""/>
        <dsp:cNvSpPr/>
      </dsp:nvSpPr>
      <dsp:spPr>
        <a:xfrm>
          <a:off x="3688425" y="1723296"/>
          <a:ext cx="3138750" cy="980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defRPr b="1"/>
          </a:pPr>
          <a:r>
            <a:rPr lang="pt-BR" sz="1400" b="0" i="0" kern="1200" baseline="0"/>
            <a:t>I - a necessidade de leitos hospitalares gerais é de 2,5 leitos gerais para cada 1.000 habitantes; e</a:t>
          </a:r>
          <a:endParaRPr lang="en-US" sz="1400" kern="1200"/>
        </a:p>
      </dsp:txBody>
      <dsp:txXfrm>
        <a:off x="3688425" y="1723296"/>
        <a:ext cx="3138750" cy="980706"/>
      </dsp:txXfrm>
    </dsp:sp>
    <dsp:sp modelId="{3AD06965-34FB-46C6-8126-BB97BD8C7DDF}">
      <dsp:nvSpPr>
        <dsp:cNvPr id="0" name=""/>
        <dsp:cNvSpPr/>
      </dsp:nvSpPr>
      <dsp:spPr>
        <a:xfrm>
          <a:off x="3688425" y="2763074"/>
          <a:ext cx="3138750" cy="688073"/>
        </a:xfrm>
        <a:prstGeom prst="rect">
          <a:avLst/>
        </a:prstGeom>
        <a:noFill/>
        <a:ln>
          <a:noFill/>
        </a:ln>
        <a:effectLst/>
      </dsp:spPr>
      <dsp:style>
        <a:lnRef idx="0">
          <a:scrgbClr r="0" g="0" b="0"/>
        </a:lnRef>
        <a:fillRef idx="0">
          <a:scrgbClr r="0" g="0" b="0"/>
        </a:fillRef>
        <a:effectRef idx="0">
          <a:scrgbClr r="0" g="0" b="0"/>
        </a:effectRef>
        <a:fontRef idx="minor"/>
      </dsp:style>
    </dsp:sp>
    <dsp:sp modelId="{FA7A5617-D602-4C09-B671-DFE9133EF04F}">
      <dsp:nvSpPr>
        <dsp:cNvPr id="0" name=""/>
        <dsp:cNvSpPr/>
      </dsp:nvSpPr>
      <dsp:spPr>
        <a:xfrm>
          <a:off x="7376456" y="497727"/>
          <a:ext cx="1098562" cy="109856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1C72EA5-C4CA-4F3A-9CC8-668272B48453}">
      <dsp:nvSpPr>
        <dsp:cNvPr id="0" name=""/>
        <dsp:cNvSpPr/>
      </dsp:nvSpPr>
      <dsp:spPr>
        <a:xfrm>
          <a:off x="7376456" y="1723296"/>
          <a:ext cx="3138750" cy="980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defRPr b="1"/>
          </a:pPr>
          <a:r>
            <a:rPr lang="pt-BR" sz="1400" b="0" i="0" kern="1200" baseline="0"/>
            <a:t>II - os leitos de Cuidados Prolongados corresponderão a 5,62% da necessidade total de leitos hospitalares gerais, percentual que deverá ser distribuído da seguinte forma:</a:t>
          </a:r>
          <a:endParaRPr lang="en-US" sz="1400" kern="1200"/>
        </a:p>
      </dsp:txBody>
      <dsp:txXfrm>
        <a:off x="7376456" y="1723296"/>
        <a:ext cx="3138750" cy="980706"/>
      </dsp:txXfrm>
    </dsp:sp>
    <dsp:sp modelId="{A495C7D6-AB95-4A3E-9F30-6563B5ED1E73}">
      <dsp:nvSpPr>
        <dsp:cNvPr id="0" name=""/>
        <dsp:cNvSpPr/>
      </dsp:nvSpPr>
      <dsp:spPr>
        <a:xfrm>
          <a:off x="7376456" y="2763074"/>
          <a:ext cx="3138750" cy="6880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90000"/>
            </a:lnSpc>
            <a:spcBef>
              <a:spcPct val="0"/>
            </a:spcBef>
            <a:spcAft>
              <a:spcPct val="35000"/>
            </a:spcAft>
            <a:buNone/>
          </a:pPr>
          <a:r>
            <a:rPr lang="pt-BR" sz="1100" b="0" i="0" kern="1200" baseline="0"/>
            <a:t>a) 60% (sessenta por cento) para internações 	em UCP e HCP; e</a:t>
          </a:r>
          <a:endParaRPr lang="en-US" sz="1100" kern="1200"/>
        </a:p>
        <a:p>
          <a:pPr marL="0" lvl="0" indent="0" algn="l" defTabSz="488950">
            <a:lnSpc>
              <a:spcPct val="90000"/>
            </a:lnSpc>
            <a:spcBef>
              <a:spcPct val="0"/>
            </a:spcBef>
            <a:spcAft>
              <a:spcPct val="35000"/>
            </a:spcAft>
            <a:buNone/>
          </a:pPr>
          <a:r>
            <a:rPr lang="pt-BR" sz="1100" b="0" i="0" kern="1200" baseline="0"/>
            <a:t>b) 40% (quarenta por cento) para cuidados em 	Atenção Domiciliar.</a:t>
          </a:r>
          <a:endParaRPr lang="en-US" sz="1100" kern="1200"/>
        </a:p>
      </dsp:txBody>
      <dsp:txXfrm>
        <a:off x="7376456" y="2763074"/>
        <a:ext cx="3138750" cy="688073"/>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8.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9.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5.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6.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8.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9.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0.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5.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6.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7.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8.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9.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0.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5.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4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7.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8.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9.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50.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5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5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FE338A-EF70-42D8-AD57-A8103FA0E084}" type="datetimeFigureOut">
              <a:rPr lang="pt-BR" smtClean="0"/>
              <a:t>15/06/2022</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973F9C-3CAB-44C6-A33E-8F0C41051B68}" type="slidenum">
              <a:rPr lang="pt-BR" smtClean="0"/>
              <a:t>‹nº›</a:t>
            </a:fld>
            <a:endParaRPr lang="pt-BR"/>
          </a:p>
        </p:txBody>
      </p:sp>
    </p:spTree>
    <p:extLst>
      <p:ext uri="{BB962C8B-B14F-4D97-AF65-F5344CB8AC3E}">
        <p14:creationId xmlns:p14="http://schemas.microsoft.com/office/powerpoint/2010/main" val="645148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f4c1b07721_0_17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f4c1b07721_0_17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f4c1b07721_0_18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f4c1b07721_0_18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333" name="Google Shape;333;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410" name="Google Shape;41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333" name="Google Shape;333;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129874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6" name="Google Shape;306;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26432D-AD70-4921-AA90-DF9976BE687E}"/>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89EC8885-6D33-4671-AB91-598EF230CFD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155B81CB-4A74-4152-9A01-52CE654B216E}"/>
              </a:ext>
            </a:extLst>
          </p:cNvPr>
          <p:cNvSpPr>
            <a:spLocks noGrp="1"/>
          </p:cNvSpPr>
          <p:nvPr>
            <p:ph type="dt" sz="half" idx="10"/>
          </p:nvPr>
        </p:nvSpPr>
        <p:spPr/>
        <p:txBody>
          <a:bodyPr/>
          <a:lstStyle/>
          <a:p>
            <a:fld id="{F8B3BF1B-7D3A-41F9-9333-645ADA546C83}" type="datetimeFigureOut">
              <a:rPr lang="pt-BR" smtClean="0"/>
              <a:t>15/06/2022</a:t>
            </a:fld>
            <a:endParaRPr lang="pt-BR"/>
          </a:p>
        </p:txBody>
      </p:sp>
      <p:sp>
        <p:nvSpPr>
          <p:cNvPr id="5" name="Espaço Reservado para Rodapé 4">
            <a:extLst>
              <a:ext uri="{FF2B5EF4-FFF2-40B4-BE49-F238E27FC236}">
                <a16:creationId xmlns:a16="http://schemas.microsoft.com/office/drawing/2014/main" id="{9EFE74D1-1708-4EB4-96AB-7779A7D693E0}"/>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F3DB1D52-7C86-4404-A1FF-3686A313AB59}"/>
              </a:ext>
            </a:extLst>
          </p:cNvPr>
          <p:cNvSpPr>
            <a:spLocks noGrp="1"/>
          </p:cNvSpPr>
          <p:nvPr>
            <p:ph type="sldNum" sz="quarter" idx="12"/>
          </p:nvPr>
        </p:nvSpPr>
        <p:spPr/>
        <p:txBody>
          <a:bodyPr/>
          <a:lstStyle/>
          <a:p>
            <a:fld id="{F154C81C-554B-445A-80B2-9BD1B6BED98B}" type="slidenum">
              <a:rPr lang="pt-BR" smtClean="0"/>
              <a:t>‹nº›</a:t>
            </a:fld>
            <a:endParaRPr lang="pt-BR"/>
          </a:p>
        </p:txBody>
      </p:sp>
    </p:spTree>
    <p:extLst>
      <p:ext uri="{BB962C8B-B14F-4D97-AF65-F5344CB8AC3E}">
        <p14:creationId xmlns:p14="http://schemas.microsoft.com/office/powerpoint/2010/main" val="849927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AABFE1-D728-477A-81E6-28D2F94CC4B3}"/>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14063495-112A-460D-95D2-ADEE8EB75135}"/>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B2FB26D7-D246-48CC-8C25-86EB80B82E61}"/>
              </a:ext>
            </a:extLst>
          </p:cNvPr>
          <p:cNvSpPr>
            <a:spLocks noGrp="1"/>
          </p:cNvSpPr>
          <p:nvPr>
            <p:ph type="dt" sz="half" idx="10"/>
          </p:nvPr>
        </p:nvSpPr>
        <p:spPr/>
        <p:txBody>
          <a:bodyPr/>
          <a:lstStyle/>
          <a:p>
            <a:fld id="{F8B3BF1B-7D3A-41F9-9333-645ADA546C83}" type="datetimeFigureOut">
              <a:rPr lang="pt-BR" smtClean="0"/>
              <a:t>15/06/2022</a:t>
            </a:fld>
            <a:endParaRPr lang="pt-BR"/>
          </a:p>
        </p:txBody>
      </p:sp>
      <p:sp>
        <p:nvSpPr>
          <p:cNvPr id="5" name="Espaço Reservado para Rodapé 4">
            <a:extLst>
              <a:ext uri="{FF2B5EF4-FFF2-40B4-BE49-F238E27FC236}">
                <a16:creationId xmlns:a16="http://schemas.microsoft.com/office/drawing/2014/main" id="{5DE75835-B82C-4271-83D2-989BDEB28CD1}"/>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0EFB344A-AD29-46E9-B2F7-4D17F4052B24}"/>
              </a:ext>
            </a:extLst>
          </p:cNvPr>
          <p:cNvSpPr>
            <a:spLocks noGrp="1"/>
          </p:cNvSpPr>
          <p:nvPr>
            <p:ph type="sldNum" sz="quarter" idx="12"/>
          </p:nvPr>
        </p:nvSpPr>
        <p:spPr/>
        <p:txBody>
          <a:bodyPr/>
          <a:lstStyle/>
          <a:p>
            <a:fld id="{F154C81C-554B-445A-80B2-9BD1B6BED98B}" type="slidenum">
              <a:rPr lang="pt-BR" smtClean="0"/>
              <a:t>‹nº›</a:t>
            </a:fld>
            <a:endParaRPr lang="pt-BR"/>
          </a:p>
        </p:txBody>
      </p:sp>
    </p:spTree>
    <p:extLst>
      <p:ext uri="{BB962C8B-B14F-4D97-AF65-F5344CB8AC3E}">
        <p14:creationId xmlns:p14="http://schemas.microsoft.com/office/powerpoint/2010/main" val="39933715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A2E83903-91AE-4FE7-B72D-E607758EA3FD}"/>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BD54B990-A1E5-4ED1-BE66-5EAC98FF4689}"/>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99FCFE76-1907-4B58-8055-8B505086F7D3}"/>
              </a:ext>
            </a:extLst>
          </p:cNvPr>
          <p:cNvSpPr>
            <a:spLocks noGrp="1"/>
          </p:cNvSpPr>
          <p:nvPr>
            <p:ph type="dt" sz="half" idx="10"/>
          </p:nvPr>
        </p:nvSpPr>
        <p:spPr/>
        <p:txBody>
          <a:bodyPr/>
          <a:lstStyle/>
          <a:p>
            <a:fld id="{F8B3BF1B-7D3A-41F9-9333-645ADA546C83}" type="datetimeFigureOut">
              <a:rPr lang="pt-BR" smtClean="0"/>
              <a:t>15/06/2022</a:t>
            </a:fld>
            <a:endParaRPr lang="pt-BR"/>
          </a:p>
        </p:txBody>
      </p:sp>
      <p:sp>
        <p:nvSpPr>
          <p:cNvPr id="5" name="Espaço Reservado para Rodapé 4">
            <a:extLst>
              <a:ext uri="{FF2B5EF4-FFF2-40B4-BE49-F238E27FC236}">
                <a16:creationId xmlns:a16="http://schemas.microsoft.com/office/drawing/2014/main" id="{E918EA1C-237B-4D79-B0EB-9EBA12C5FA3F}"/>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78F34878-2520-4EC4-9B08-CE21AF23C9DA}"/>
              </a:ext>
            </a:extLst>
          </p:cNvPr>
          <p:cNvSpPr>
            <a:spLocks noGrp="1"/>
          </p:cNvSpPr>
          <p:nvPr>
            <p:ph type="sldNum" sz="quarter" idx="12"/>
          </p:nvPr>
        </p:nvSpPr>
        <p:spPr/>
        <p:txBody>
          <a:bodyPr/>
          <a:lstStyle/>
          <a:p>
            <a:fld id="{F154C81C-554B-445A-80B2-9BD1B6BED98B}" type="slidenum">
              <a:rPr lang="pt-BR" smtClean="0"/>
              <a:t>‹nº›</a:t>
            </a:fld>
            <a:endParaRPr lang="pt-BR"/>
          </a:p>
        </p:txBody>
      </p:sp>
    </p:spTree>
    <p:extLst>
      <p:ext uri="{BB962C8B-B14F-4D97-AF65-F5344CB8AC3E}">
        <p14:creationId xmlns:p14="http://schemas.microsoft.com/office/powerpoint/2010/main" val="16193911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3_Título e conteúdo">
  <p:cSld name="3_Título e conteúdo">
    <p:spTree>
      <p:nvGrpSpPr>
        <p:cNvPr id="1" name="Shape 46"/>
        <p:cNvGrpSpPr/>
        <p:nvPr/>
      </p:nvGrpSpPr>
      <p:grpSpPr>
        <a:xfrm>
          <a:off x="0" y="0"/>
          <a:ext cx="0" cy="0"/>
          <a:chOff x="0" y="0"/>
          <a:chExt cx="0" cy="0"/>
        </a:xfrm>
      </p:grpSpPr>
    </p:spTree>
    <p:extLst>
      <p:ext uri="{BB962C8B-B14F-4D97-AF65-F5344CB8AC3E}">
        <p14:creationId xmlns:p14="http://schemas.microsoft.com/office/powerpoint/2010/main" val="630931243"/>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AE02B5-F70B-43B6-8084-8457D4D78E15}"/>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64708540-4878-47EA-ABCC-5D036820AB46}"/>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8C3D28B5-8BA8-4961-8F85-6B8DAFD1F3EF}"/>
              </a:ext>
            </a:extLst>
          </p:cNvPr>
          <p:cNvSpPr>
            <a:spLocks noGrp="1"/>
          </p:cNvSpPr>
          <p:nvPr>
            <p:ph type="dt" sz="half" idx="10"/>
          </p:nvPr>
        </p:nvSpPr>
        <p:spPr/>
        <p:txBody>
          <a:bodyPr/>
          <a:lstStyle/>
          <a:p>
            <a:fld id="{F8B3BF1B-7D3A-41F9-9333-645ADA546C83}" type="datetimeFigureOut">
              <a:rPr lang="pt-BR" smtClean="0"/>
              <a:t>15/06/2022</a:t>
            </a:fld>
            <a:endParaRPr lang="pt-BR"/>
          </a:p>
        </p:txBody>
      </p:sp>
      <p:sp>
        <p:nvSpPr>
          <p:cNvPr id="5" name="Espaço Reservado para Rodapé 4">
            <a:extLst>
              <a:ext uri="{FF2B5EF4-FFF2-40B4-BE49-F238E27FC236}">
                <a16:creationId xmlns:a16="http://schemas.microsoft.com/office/drawing/2014/main" id="{5A0F8FA3-56B0-4A91-B964-865AB2A293FB}"/>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C51F2D48-4D19-4CF4-9852-1643AFA216FC}"/>
              </a:ext>
            </a:extLst>
          </p:cNvPr>
          <p:cNvSpPr>
            <a:spLocks noGrp="1"/>
          </p:cNvSpPr>
          <p:nvPr>
            <p:ph type="sldNum" sz="quarter" idx="12"/>
          </p:nvPr>
        </p:nvSpPr>
        <p:spPr/>
        <p:txBody>
          <a:bodyPr/>
          <a:lstStyle/>
          <a:p>
            <a:fld id="{F154C81C-554B-445A-80B2-9BD1B6BED98B}" type="slidenum">
              <a:rPr lang="pt-BR" smtClean="0"/>
              <a:t>‹nº›</a:t>
            </a:fld>
            <a:endParaRPr lang="pt-BR"/>
          </a:p>
        </p:txBody>
      </p:sp>
    </p:spTree>
    <p:extLst>
      <p:ext uri="{BB962C8B-B14F-4D97-AF65-F5344CB8AC3E}">
        <p14:creationId xmlns:p14="http://schemas.microsoft.com/office/powerpoint/2010/main" val="1249046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4F76C84-D92B-4EE5-B72F-2E540F80119E}"/>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5F047356-2BC7-4401-8B91-346CC79A181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074A32B5-57F1-42F5-B752-B8062CBD7CF7}"/>
              </a:ext>
            </a:extLst>
          </p:cNvPr>
          <p:cNvSpPr>
            <a:spLocks noGrp="1"/>
          </p:cNvSpPr>
          <p:nvPr>
            <p:ph type="dt" sz="half" idx="10"/>
          </p:nvPr>
        </p:nvSpPr>
        <p:spPr/>
        <p:txBody>
          <a:bodyPr/>
          <a:lstStyle/>
          <a:p>
            <a:fld id="{F8B3BF1B-7D3A-41F9-9333-645ADA546C83}" type="datetimeFigureOut">
              <a:rPr lang="pt-BR" smtClean="0"/>
              <a:t>15/06/2022</a:t>
            </a:fld>
            <a:endParaRPr lang="pt-BR"/>
          </a:p>
        </p:txBody>
      </p:sp>
      <p:sp>
        <p:nvSpPr>
          <p:cNvPr id="5" name="Espaço Reservado para Rodapé 4">
            <a:extLst>
              <a:ext uri="{FF2B5EF4-FFF2-40B4-BE49-F238E27FC236}">
                <a16:creationId xmlns:a16="http://schemas.microsoft.com/office/drawing/2014/main" id="{847A1D9E-5AA6-4540-A076-5A60AA554240}"/>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2A398930-A85D-4F0D-BC69-9BB38FC06F7D}"/>
              </a:ext>
            </a:extLst>
          </p:cNvPr>
          <p:cNvSpPr>
            <a:spLocks noGrp="1"/>
          </p:cNvSpPr>
          <p:nvPr>
            <p:ph type="sldNum" sz="quarter" idx="12"/>
          </p:nvPr>
        </p:nvSpPr>
        <p:spPr/>
        <p:txBody>
          <a:bodyPr/>
          <a:lstStyle/>
          <a:p>
            <a:fld id="{F154C81C-554B-445A-80B2-9BD1B6BED98B}" type="slidenum">
              <a:rPr lang="pt-BR" smtClean="0"/>
              <a:t>‹nº›</a:t>
            </a:fld>
            <a:endParaRPr lang="pt-BR"/>
          </a:p>
        </p:txBody>
      </p:sp>
    </p:spTree>
    <p:extLst>
      <p:ext uri="{BB962C8B-B14F-4D97-AF65-F5344CB8AC3E}">
        <p14:creationId xmlns:p14="http://schemas.microsoft.com/office/powerpoint/2010/main" val="2730298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09A9E0-62F2-422D-A74F-CC968F690301}"/>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C35664FF-027B-4D48-8DFB-4BB88C7204F4}"/>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6A8216E2-5E2C-420D-B77B-E2C467520CD4}"/>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5D58B01B-7850-4B1B-8BE5-C979F076077C}"/>
              </a:ext>
            </a:extLst>
          </p:cNvPr>
          <p:cNvSpPr>
            <a:spLocks noGrp="1"/>
          </p:cNvSpPr>
          <p:nvPr>
            <p:ph type="dt" sz="half" idx="10"/>
          </p:nvPr>
        </p:nvSpPr>
        <p:spPr/>
        <p:txBody>
          <a:bodyPr/>
          <a:lstStyle/>
          <a:p>
            <a:fld id="{F8B3BF1B-7D3A-41F9-9333-645ADA546C83}" type="datetimeFigureOut">
              <a:rPr lang="pt-BR" smtClean="0"/>
              <a:t>15/06/2022</a:t>
            </a:fld>
            <a:endParaRPr lang="pt-BR"/>
          </a:p>
        </p:txBody>
      </p:sp>
      <p:sp>
        <p:nvSpPr>
          <p:cNvPr id="6" name="Espaço Reservado para Rodapé 5">
            <a:extLst>
              <a:ext uri="{FF2B5EF4-FFF2-40B4-BE49-F238E27FC236}">
                <a16:creationId xmlns:a16="http://schemas.microsoft.com/office/drawing/2014/main" id="{82CF6046-D490-46AB-B708-523C5C68DA8D}"/>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281BB569-19D8-4E82-8D44-AB0639F3167B}"/>
              </a:ext>
            </a:extLst>
          </p:cNvPr>
          <p:cNvSpPr>
            <a:spLocks noGrp="1"/>
          </p:cNvSpPr>
          <p:nvPr>
            <p:ph type="sldNum" sz="quarter" idx="12"/>
          </p:nvPr>
        </p:nvSpPr>
        <p:spPr/>
        <p:txBody>
          <a:bodyPr/>
          <a:lstStyle/>
          <a:p>
            <a:fld id="{F154C81C-554B-445A-80B2-9BD1B6BED98B}" type="slidenum">
              <a:rPr lang="pt-BR" smtClean="0"/>
              <a:t>‹nº›</a:t>
            </a:fld>
            <a:endParaRPr lang="pt-BR"/>
          </a:p>
        </p:txBody>
      </p:sp>
    </p:spTree>
    <p:extLst>
      <p:ext uri="{BB962C8B-B14F-4D97-AF65-F5344CB8AC3E}">
        <p14:creationId xmlns:p14="http://schemas.microsoft.com/office/powerpoint/2010/main" val="3124914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96FB0B-0DE2-4941-A369-9844E7563537}"/>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88495212-5F70-4AEE-B8F3-A5E506D5FAB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905A7DE7-0E20-4EFC-9D53-9D5E8BEBE537}"/>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F0D1E465-7689-4643-8C22-2DBFA63E96A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C2EF1B88-1A38-4E1B-BC06-6CEC40B55938}"/>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7BDB809B-EFFC-49CD-828C-3C15F2B830E2}"/>
              </a:ext>
            </a:extLst>
          </p:cNvPr>
          <p:cNvSpPr>
            <a:spLocks noGrp="1"/>
          </p:cNvSpPr>
          <p:nvPr>
            <p:ph type="dt" sz="half" idx="10"/>
          </p:nvPr>
        </p:nvSpPr>
        <p:spPr/>
        <p:txBody>
          <a:bodyPr/>
          <a:lstStyle/>
          <a:p>
            <a:fld id="{F8B3BF1B-7D3A-41F9-9333-645ADA546C83}" type="datetimeFigureOut">
              <a:rPr lang="pt-BR" smtClean="0"/>
              <a:t>15/06/2022</a:t>
            </a:fld>
            <a:endParaRPr lang="pt-BR"/>
          </a:p>
        </p:txBody>
      </p:sp>
      <p:sp>
        <p:nvSpPr>
          <p:cNvPr id="8" name="Espaço Reservado para Rodapé 7">
            <a:extLst>
              <a:ext uri="{FF2B5EF4-FFF2-40B4-BE49-F238E27FC236}">
                <a16:creationId xmlns:a16="http://schemas.microsoft.com/office/drawing/2014/main" id="{C07AC657-B062-4FF8-B241-4A4AE4875B7E}"/>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3AC9BD5E-F8BC-4560-910F-003286EDA4DC}"/>
              </a:ext>
            </a:extLst>
          </p:cNvPr>
          <p:cNvSpPr>
            <a:spLocks noGrp="1"/>
          </p:cNvSpPr>
          <p:nvPr>
            <p:ph type="sldNum" sz="quarter" idx="12"/>
          </p:nvPr>
        </p:nvSpPr>
        <p:spPr/>
        <p:txBody>
          <a:bodyPr/>
          <a:lstStyle/>
          <a:p>
            <a:fld id="{F154C81C-554B-445A-80B2-9BD1B6BED98B}" type="slidenum">
              <a:rPr lang="pt-BR" smtClean="0"/>
              <a:t>‹nº›</a:t>
            </a:fld>
            <a:endParaRPr lang="pt-BR"/>
          </a:p>
        </p:txBody>
      </p:sp>
    </p:spTree>
    <p:extLst>
      <p:ext uri="{BB962C8B-B14F-4D97-AF65-F5344CB8AC3E}">
        <p14:creationId xmlns:p14="http://schemas.microsoft.com/office/powerpoint/2010/main" val="2839234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31A4CC-769B-494C-8C1C-BD93BA49EBF8}"/>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EA395B67-69FC-425B-8A00-F721D1237DA3}"/>
              </a:ext>
            </a:extLst>
          </p:cNvPr>
          <p:cNvSpPr>
            <a:spLocks noGrp="1"/>
          </p:cNvSpPr>
          <p:nvPr>
            <p:ph type="dt" sz="half" idx="10"/>
          </p:nvPr>
        </p:nvSpPr>
        <p:spPr/>
        <p:txBody>
          <a:bodyPr/>
          <a:lstStyle/>
          <a:p>
            <a:fld id="{F8B3BF1B-7D3A-41F9-9333-645ADA546C83}" type="datetimeFigureOut">
              <a:rPr lang="pt-BR" smtClean="0"/>
              <a:t>15/06/2022</a:t>
            </a:fld>
            <a:endParaRPr lang="pt-BR"/>
          </a:p>
        </p:txBody>
      </p:sp>
      <p:sp>
        <p:nvSpPr>
          <p:cNvPr id="4" name="Espaço Reservado para Rodapé 3">
            <a:extLst>
              <a:ext uri="{FF2B5EF4-FFF2-40B4-BE49-F238E27FC236}">
                <a16:creationId xmlns:a16="http://schemas.microsoft.com/office/drawing/2014/main" id="{4D081773-3448-4717-A605-45F8B8F4FD33}"/>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37243268-1872-40C8-B3FA-7EA3454F8283}"/>
              </a:ext>
            </a:extLst>
          </p:cNvPr>
          <p:cNvSpPr>
            <a:spLocks noGrp="1"/>
          </p:cNvSpPr>
          <p:nvPr>
            <p:ph type="sldNum" sz="quarter" idx="12"/>
          </p:nvPr>
        </p:nvSpPr>
        <p:spPr/>
        <p:txBody>
          <a:bodyPr/>
          <a:lstStyle/>
          <a:p>
            <a:fld id="{F154C81C-554B-445A-80B2-9BD1B6BED98B}" type="slidenum">
              <a:rPr lang="pt-BR" smtClean="0"/>
              <a:t>‹nº›</a:t>
            </a:fld>
            <a:endParaRPr lang="pt-BR"/>
          </a:p>
        </p:txBody>
      </p:sp>
    </p:spTree>
    <p:extLst>
      <p:ext uri="{BB962C8B-B14F-4D97-AF65-F5344CB8AC3E}">
        <p14:creationId xmlns:p14="http://schemas.microsoft.com/office/powerpoint/2010/main" val="15138602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DE02C3F3-9E39-49E5-A76C-6C2CCE52380C}"/>
              </a:ext>
            </a:extLst>
          </p:cNvPr>
          <p:cNvSpPr>
            <a:spLocks noGrp="1"/>
          </p:cNvSpPr>
          <p:nvPr>
            <p:ph type="dt" sz="half" idx="10"/>
          </p:nvPr>
        </p:nvSpPr>
        <p:spPr/>
        <p:txBody>
          <a:bodyPr/>
          <a:lstStyle/>
          <a:p>
            <a:fld id="{F8B3BF1B-7D3A-41F9-9333-645ADA546C83}" type="datetimeFigureOut">
              <a:rPr lang="pt-BR" smtClean="0"/>
              <a:t>15/06/2022</a:t>
            </a:fld>
            <a:endParaRPr lang="pt-BR"/>
          </a:p>
        </p:txBody>
      </p:sp>
      <p:sp>
        <p:nvSpPr>
          <p:cNvPr id="3" name="Espaço Reservado para Rodapé 2">
            <a:extLst>
              <a:ext uri="{FF2B5EF4-FFF2-40B4-BE49-F238E27FC236}">
                <a16:creationId xmlns:a16="http://schemas.microsoft.com/office/drawing/2014/main" id="{95640175-88AE-48E5-9952-E28D2F79710C}"/>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38E62D68-5392-4714-A7E5-19DC6861C397}"/>
              </a:ext>
            </a:extLst>
          </p:cNvPr>
          <p:cNvSpPr>
            <a:spLocks noGrp="1"/>
          </p:cNvSpPr>
          <p:nvPr>
            <p:ph type="sldNum" sz="quarter" idx="12"/>
          </p:nvPr>
        </p:nvSpPr>
        <p:spPr/>
        <p:txBody>
          <a:bodyPr/>
          <a:lstStyle/>
          <a:p>
            <a:fld id="{F154C81C-554B-445A-80B2-9BD1B6BED98B}" type="slidenum">
              <a:rPr lang="pt-BR" smtClean="0"/>
              <a:t>‹nº›</a:t>
            </a:fld>
            <a:endParaRPr lang="pt-BR"/>
          </a:p>
        </p:txBody>
      </p:sp>
    </p:spTree>
    <p:extLst>
      <p:ext uri="{BB962C8B-B14F-4D97-AF65-F5344CB8AC3E}">
        <p14:creationId xmlns:p14="http://schemas.microsoft.com/office/powerpoint/2010/main" val="38630069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BBEB1D-5C2C-414B-A301-35E1334FB1A1}"/>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B2771117-B6B2-406F-88C6-81017A40ECA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49594091-A768-421C-ABA6-88ECD0C166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6D74B3DB-824D-44D4-964B-7B99D489EFCE}"/>
              </a:ext>
            </a:extLst>
          </p:cNvPr>
          <p:cNvSpPr>
            <a:spLocks noGrp="1"/>
          </p:cNvSpPr>
          <p:nvPr>
            <p:ph type="dt" sz="half" idx="10"/>
          </p:nvPr>
        </p:nvSpPr>
        <p:spPr/>
        <p:txBody>
          <a:bodyPr/>
          <a:lstStyle/>
          <a:p>
            <a:fld id="{F8B3BF1B-7D3A-41F9-9333-645ADA546C83}" type="datetimeFigureOut">
              <a:rPr lang="pt-BR" smtClean="0"/>
              <a:t>15/06/2022</a:t>
            </a:fld>
            <a:endParaRPr lang="pt-BR"/>
          </a:p>
        </p:txBody>
      </p:sp>
      <p:sp>
        <p:nvSpPr>
          <p:cNvPr id="6" name="Espaço Reservado para Rodapé 5">
            <a:extLst>
              <a:ext uri="{FF2B5EF4-FFF2-40B4-BE49-F238E27FC236}">
                <a16:creationId xmlns:a16="http://schemas.microsoft.com/office/drawing/2014/main" id="{2278CDB1-D83F-49C0-86B7-7C09595EE7F9}"/>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B12E545E-21FB-40DC-BBFA-C979BC5B16F9}"/>
              </a:ext>
            </a:extLst>
          </p:cNvPr>
          <p:cNvSpPr>
            <a:spLocks noGrp="1"/>
          </p:cNvSpPr>
          <p:nvPr>
            <p:ph type="sldNum" sz="quarter" idx="12"/>
          </p:nvPr>
        </p:nvSpPr>
        <p:spPr/>
        <p:txBody>
          <a:bodyPr/>
          <a:lstStyle/>
          <a:p>
            <a:fld id="{F154C81C-554B-445A-80B2-9BD1B6BED98B}" type="slidenum">
              <a:rPr lang="pt-BR" smtClean="0"/>
              <a:t>‹nº›</a:t>
            </a:fld>
            <a:endParaRPr lang="pt-BR"/>
          </a:p>
        </p:txBody>
      </p:sp>
    </p:spTree>
    <p:extLst>
      <p:ext uri="{BB962C8B-B14F-4D97-AF65-F5344CB8AC3E}">
        <p14:creationId xmlns:p14="http://schemas.microsoft.com/office/powerpoint/2010/main" val="2814974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CF0350-713F-458F-906A-6FC752548680}"/>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4ED3D852-5CB8-4696-AD54-23FF3E499B7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EA876D47-C87B-41C1-AB5C-B14595E466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89F7AAC0-CA24-4188-9108-8FDBCB0B0074}"/>
              </a:ext>
            </a:extLst>
          </p:cNvPr>
          <p:cNvSpPr>
            <a:spLocks noGrp="1"/>
          </p:cNvSpPr>
          <p:nvPr>
            <p:ph type="dt" sz="half" idx="10"/>
          </p:nvPr>
        </p:nvSpPr>
        <p:spPr/>
        <p:txBody>
          <a:bodyPr/>
          <a:lstStyle/>
          <a:p>
            <a:fld id="{F8B3BF1B-7D3A-41F9-9333-645ADA546C83}" type="datetimeFigureOut">
              <a:rPr lang="pt-BR" smtClean="0"/>
              <a:t>15/06/2022</a:t>
            </a:fld>
            <a:endParaRPr lang="pt-BR"/>
          </a:p>
        </p:txBody>
      </p:sp>
      <p:sp>
        <p:nvSpPr>
          <p:cNvPr id="6" name="Espaço Reservado para Rodapé 5">
            <a:extLst>
              <a:ext uri="{FF2B5EF4-FFF2-40B4-BE49-F238E27FC236}">
                <a16:creationId xmlns:a16="http://schemas.microsoft.com/office/drawing/2014/main" id="{76DABE0A-E315-4A35-AFB9-65472C277D20}"/>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008F4CF5-F119-4FBD-AF71-2A11BEBF127F}"/>
              </a:ext>
            </a:extLst>
          </p:cNvPr>
          <p:cNvSpPr>
            <a:spLocks noGrp="1"/>
          </p:cNvSpPr>
          <p:nvPr>
            <p:ph type="sldNum" sz="quarter" idx="12"/>
          </p:nvPr>
        </p:nvSpPr>
        <p:spPr/>
        <p:txBody>
          <a:bodyPr/>
          <a:lstStyle/>
          <a:p>
            <a:fld id="{F154C81C-554B-445A-80B2-9BD1B6BED98B}" type="slidenum">
              <a:rPr lang="pt-BR" smtClean="0"/>
              <a:t>‹nº›</a:t>
            </a:fld>
            <a:endParaRPr lang="pt-BR"/>
          </a:p>
        </p:txBody>
      </p:sp>
    </p:spTree>
    <p:extLst>
      <p:ext uri="{BB962C8B-B14F-4D97-AF65-F5344CB8AC3E}">
        <p14:creationId xmlns:p14="http://schemas.microsoft.com/office/powerpoint/2010/main" val="13300834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C884C322-4327-469B-8E69-C71C65C8A6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5414E6AD-1ACB-43E7-B879-21BB12FEA98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E7911B1F-C55B-458D-A9DE-449105D28F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B3BF1B-7D3A-41F9-9333-645ADA546C83}" type="datetimeFigureOut">
              <a:rPr lang="pt-BR" smtClean="0"/>
              <a:t>15/06/2022</a:t>
            </a:fld>
            <a:endParaRPr lang="pt-BR"/>
          </a:p>
        </p:txBody>
      </p:sp>
      <p:sp>
        <p:nvSpPr>
          <p:cNvPr id="5" name="Espaço Reservado para Rodapé 4">
            <a:extLst>
              <a:ext uri="{FF2B5EF4-FFF2-40B4-BE49-F238E27FC236}">
                <a16:creationId xmlns:a16="http://schemas.microsoft.com/office/drawing/2014/main" id="{EDD2C6E1-53FB-4325-9FEE-6B1D58ABD25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E12DA47A-E684-4BB5-B3DC-C89757F594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54C81C-554B-445A-80B2-9BD1B6BED98B}" type="slidenum">
              <a:rPr lang="pt-BR" smtClean="0"/>
              <a:t>‹nº›</a:t>
            </a:fld>
            <a:endParaRPr lang="pt-BR"/>
          </a:p>
        </p:txBody>
      </p:sp>
    </p:spTree>
    <p:extLst>
      <p:ext uri="{BB962C8B-B14F-4D97-AF65-F5344CB8AC3E}">
        <p14:creationId xmlns:p14="http://schemas.microsoft.com/office/powerpoint/2010/main" val="39109803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hyperlink" Target="http://bvsms.saude.gov.br/bvs/saudelegis/gm/2012/prt2809_07_12_2012.html"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6.xml.rels><?xml version="1.0" encoding="UTF-8" standalone="yes"?>
<Relationships xmlns="http://schemas.openxmlformats.org/package/2006/relationships"><Relationship Id="rId8" Type="http://schemas.openxmlformats.org/officeDocument/2006/relationships/diagramLayout" Target="../diagrams/layout17.xml"/><Relationship Id="rId13" Type="http://schemas.openxmlformats.org/officeDocument/2006/relationships/diagramLayout" Target="../diagrams/layout18.xml"/><Relationship Id="rId18" Type="http://schemas.openxmlformats.org/officeDocument/2006/relationships/diagramLayout" Target="../diagrams/layout19.xml"/><Relationship Id="rId26" Type="http://schemas.microsoft.com/office/2007/relationships/diagramDrawing" Target="../diagrams/drawing20.xml"/><Relationship Id="rId3" Type="http://schemas.openxmlformats.org/officeDocument/2006/relationships/diagramLayout" Target="../diagrams/layout16.xml"/><Relationship Id="rId21" Type="http://schemas.microsoft.com/office/2007/relationships/diagramDrawing" Target="../diagrams/drawing19.xml"/><Relationship Id="rId7" Type="http://schemas.openxmlformats.org/officeDocument/2006/relationships/diagramData" Target="../diagrams/data17.xml"/><Relationship Id="rId12" Type="http://schemas.openxmlformats.org/officeDocument/2006/relationships/diagramData" Target="../diagrams/data18.xml"/><Relationship Id="rId17" Type="http://schemas.openxmlformats.org/officeDocument/2006/relationships/diagramData" Target="../diagrams/data19.xml"/><Relationship Id="rId25" Type="http://schemas.openxmlformats.org/officeDocument/2006/relationships/diagramColors" Target="../diagrams/colors20.xml"/><Relationship Id="rId2" Type="http://schemas.openxmlformats.org/officeDocument/2006/relationships/diagramData" Target="../diagrams/data16.xml"/><Relationship Id="rId16" Type="http://schemas.microsoft.com/office/2007/relationships/diagramDrawing" Target="../diagrams/drawing18.xml"/><Relationship Id="rId20" Type="http://schemas.openxmlformats.org/officeDocument/2006/relationships/diagramColors" Target="../diagrams/colors19.xml"/><Relationship Id="rId1" Type="http://schemas.openxmlformats.org/officeDocument/2006/relationships/slideLayout" Target="../slideLayouts/slideLayout2.xml"/><Relationship Id="rId6" Type="http://schemas.microsoft.com/office/2007/relationships/diagramDrawing" Target="../diagrams/drawing16.xml"/><Relationship Id="rId11" Type="http://schemas.microsoft.com/office/2007/relationships/diagramDrawing" Target="../diagrams/drawing17.xml"/><Relationship Id="rId24" Type="http://schemas.openxmlformats.org/officeDocument/2006/relationships/diagramQuickStyle" Target="../diagrams/quickStyle20.xml"/><Relationship Id="rId5" Type="http://schemas.openxmlformats.org/officeDocument/2006/relationships/diagramColors" Target="../diagrams/colors16.xml"/><Relationship Id="rId15" Type="http://schemas.openxmlformats.org/officeDocument/2006/relationships/diagramColors" Target="../diagrams/colors18.xml"/><Relationship Id="rId23" Type="http://schemas.openxmlformats.org/officeDocument/2006/relationships/diagramLayout" Target="../diagrams/layout20.xml"/><Relationship Id="rId10" Type="http://schemas.openxmlformats.org/officeDocument/2006/relationships/diagramColors" Target="../diagrams/colors17.xml"/><Relationship Id="rId19" Type="http://schemas.openxmlformats.org/officeDocument/2006/relationships/diagramQuickStyle" Target="../diagrams/quickStyle19.xml"/><Relationship Id="rId4" Type="http://schemas.openxmlformats.org/officeDocument/2006/relationships/diagramQuickStyle" Target="../diagrams/quickStyle16.xml"/><Relationship Id="rId9" Type="http://schemas.openxmlformats.org/officeDocument/2006/relationships/diagramQuickStyle" Target="../diagrams/quickStyle17.xml"/><Relationship Id="rId14" Type="http://schemas.openxmlformats.org/officeDocument/2006/relationships/diagramQuickStyle" Target="../diagrams/quickStyle18.xml"/><Relationship Id="rId22" Type="http://schemas.openxmlformats.org/officeDocument/2006/relationships/diagramData" Target="../diagrams/data2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diagramLayout" Target="../diagrams/layout22.xml"/><Relationship Id="rId13" Type="http://schemas.openxmlformats.org/officeDocument/2006/relationships/diagramLayout" Target="../diagrams/layout23.xml"/><Relationship Id="rId18" Type="http://schemas.openxmlformats.org/officeDocument/2006/relationships/diagramLayout" Target="../diagrams/layout24.xml"/><Relationship Id="rId26" Type="http://schemas.microsoft.com/office/2007/relationships/diagramDrawing" Target="../diagrams/drawing25.xml"/><Relationship Id="rId3" Type="http://schemas.openxmlformats.org/officeDocument/2006/relationships/diagramLayout" Target="../diagrams/layout21.xml"/><Relationship Id="rId21" Type="http://schemas.microsoft.com/office/2007/relationships/diagramDrawing" Target="../diagrams/drawing24.xml"/><Relationship Id="rId7" Type="http://schemas.openxmlformats.org/officeDocument/2006/relationships/diagramData" Target="../diagrams/data22.xml"/><Relationship Id="rId12" Type="http://schemas.openxmlformats.org/officeDocument/2006/relationships/diagramData" Target="../diagrams/data23.xml"/><Relationship Id="rId17" Type="http://schemas.openxmlformats.org/officeDocument/2006/relationships/diagramData" Target="../diagrams/data24.xml"/><Relationship Id="rId25" Type="http://schemas.openxmlformats.org/officeDocument/2006/relationships/diagramColors" Target="../diagrams/colors25.xml"/><Relationship Id="rId2" Type="http://schemas.openxmlformats.org/officeDocument/2006/relationships/diagramData" Target="../diagrams/data21.xml"/><Relationship Id="rId16" Type="http://schemas.microsoft.com/office/2007/relationships/diagramDrawing" Target="../diagrams/drawing23.xml"/><Relationship Id="rId20" Type="http://schemas.openxmlformats.org/officeDocument/2006/relationships/diagramColors" Target="../diagrams/colors24.xml"/><Relationship Id="rId1" Type="http://schemas.openxmlformats.org/officeDocument/2006/relationships/slideLayout" Target="../slideLayouts/slideLayout2.xml"/><Relationship Id="rId6" Type="http://schemas.microsoft.com/office/2007/relationships/diagramDrawing" Target="../diagrams/drawing21.xml"/><Relationship Id="rId11" Type="http://schemas.microsoft.com/office/2007/relationships/diagramDrawing" Target="../diagrams/drawing22.xml"/><Relationship Id="rId24" Type="http://schemas.openxmlformats.org/officeDocument/2006/relationships/diagramQuickStyle" Target="../diagrams/quickStyle25.xml"/><Relationship Id="rId5" Type="http://schemas.openxmlformats.org/officeDocument/2006/relationships/diagramColors" Target="../diagrams/colors21.xml"/><Relationship Id="rId15" Type="http://schemas.openxmlformats.org/officeDocument/2006/relationships/diagramColors" Target="../diagrams/colors23.xml"/><Relationship Id="rId23" Type="http://schemas.openxmlformats.org/officeDocument/2006/relationships/diagramLayout" Target="../diagrams/layout25.xml"/><Relationship Id="rId10" Type="http://schemas.openxmlformats.org/officeDocument/2006/relationships/diagramColors" Target="../diagrams/colors22.xml"/><Relationship Id="rId19" Type="http://schemas.openxmlformats.org/officeDocument/2006/relationships/diagramQuickStyle" Target="../diagrams/quickStyle24.xml"/><Relationship Id="rId4" Type="http://schemas.openxmlformats.org/officeDocument/2006/relationships/diagramQuickStyle" Target="../diagrams/quickStyle21.xml"/><Relationship Id="rId9" Type="http://schemas.openxmlformats.org/officeDocument/2006/relationships/diagramQuickStyle" Target="../diagrams/quickStyle22.xml"/><Relationship Id="rId14" Type="http://schemas.openxmlformats.org/officeDocument/2006/relationships/diagramQuickStyle" Target="../diagrams/quickStyle23.xml"/><Relationship Id="rId22" Type="http://schemas.openxmlformats.org/officeDocument/2006/relationships/diagramData" Target="../diagrams/data2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8" Type="http://schemas.openxmlformats.org/officeDocument/2006/relationships/diagramLayout" Target="../diagrams/layout27.xml"/><Relationship Id="rId13" Type="http://schemas.openxmlformats.org/officeDocument/2006/relationships/diagramLayout" Target="../diagrams/layout28.xml"/><Relationship Id="rId18" Type="http://schemas.openxmlformats.org/officeDocument/2006/relationships/diagramLayout" Target="../diagrams/layout29.xml"/><Relationship Id="rId26" Type="http://schemas.microsoft.com/office/2007/relationships/diagramDrawing" Target="../diagrams/drawing30.xml"/><Relationship Id="rId3" Type="http://schemas.openxmlformats.org/officeDocument/2006/relationships/diagramLayout" Target="../diagrams/layout26.xml"/><Relationship Id="rId21" Type="http://schemas.microsoft.com/office/2007/relationships/diagramDrawing" Target="../diagrams/drawing29.xml"/><Relationship Id="rId7" Type="http://schemas.openxmlformats.org/officeDocument/2006/relationships/diagramData" Target="../diagrams/data27.xml"/><Relationship Id="rId12" Type="http://schemas.openxmlformats.org/officeDocument/2006/relationships/diagramData" Target="../diagrams/data28.xml"/><Relationship Id="rId17" Type="http://schemas.openxmlformats.org/officeDocument/2006/relationships/diagramData" Target="../diagrams/data29.xml"/><Relationship Id="rId25" Type="http://schemas.openxmlformats.org/officeDocument/2006/relationships/diagramColors" Target="../diagrams/colors30.xml"/><Relationship Id="rId2" Type="http://schemas.openxmlformats.org/officeDocument/2006/relationships/diagramData" Target="../diagrams/data26.xml"/><Relationship Id="rId16" Type="http://schemas.microsoft.com/office/2007/relationships/diagramDrawing" Target="../diagrams/drawing28.xml"/><Relationship Id="rId20" Type="http://schemas.openxmlformats.org/officeDocument/2006/relationships/diagramColors" Target="../diagrams/colors29.xml"/><Relationship Id="rId1" Type="http://schemas.openxmlformats.org/officeDocument/2006/relationships/slideLayout" Target="../slideLayouts/slideLayout2.xml"/><Relationship Id="rId6" Type="http://schemas.microsoft.com/office/2007/relationships/diagramDrawing" Target="../diagrams/drawing26.xml"/><Relationship Id="rId11" Type="http://schemas.microsoft.com/office/2007/relationships/diagramDrawing" Target="../diagrams/drawing27.xml"/><Relationship Id="rId24" Type="http://schemas.openxmlformats.org/officeDocument/2006/relationships/diagramQuickStyle" Target="../diagrams/quickStyle30.xml"/><Relationship Id="rId5" Type="http://schemas.openxmlformats.org/officeDocument/2006/relationships/diagramColors" Target="../diagrams/colors26.xml"/><Relationship Id="rId15" Type="http://schemas.openxmlformats.org/officeDocument/2006/relationships/diagramColors" Target="../diagrams/colors28.xml"/><Relationship Id="rId23" Type="http://schemas.openxmlformats.org/officeDocument/2006/relationships/diagramLayout" Target="../diagrams/layout30.xml"/><Relationship Id="rId10" Type="http://schemas.openxmlformats.org/officeDocument/2006/relationships/diagramColors" Target="../diagrams/colors27.xml"/><Relationship Id="rId19" Type="http://schemas.openxmlformats.org/officeDocument/2006/relationships/diagramQuickStyle" Target="../diagrams/quickStyle29.xml"/><Relationship Id="rId4" Type="http://schemas.openxmlformats.org/officeDocument/2006/relationships/diagramQuickStyle" Target="../diagrams/quickStyle26.xml"/><Relationship Id="rId9" Type="http://schemas.openxmlformats.org/officeDocument/2006/relationships/diagramQuickStyle" Target="../diagrams/quickStyle27.xml"/><Relationship Id="rId14" Type="http://schemas.openxmlformats.org/officeDocument/2006/relationships/diagramQuickStyle" Target="../diagrams/quickStyle28.xml"/><Relationship Id="rId22" Type="http://schemas.openxmlformats.org/officeDocument/2006/relationships/diagramData" Target="../diagrams/data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diagramLayout" Target="../diagrams/layout32.xml"/><Relationship Id="rId13" Type="http://schemas.openxmlformats.org/officeDocument/2006/relationships/diagramLayout" Target="../diagrams/layout33.xml"/><Relationship Id="rId18" Type="http://schemas.openxmlformats.org/officeDocument/2006/relationships/diagramLayout" Target="../diagrams/layout34.xml"/><Relationship Id="rId26" Type="http://schemas.microsoft.com/office/2007/relationships/diagramDrawing" Target="../diagrams/drawing35.xml"/><Relationship Id="rId3" Type="http://schemas.openxmlformats.org/officeDocument/2006/relationships/diagramLayout" Target="../diagrams/layout31.xml"/><Relationship Id="rId21" Type="http://schemas.microsoft.com/office/2007/relationships/diagramDrawing" Target="../diagrams/drawing34.xml"/><Relationship Id="rId7" Type="http://schemas.openxmlformats.org/officeDocument/2006/relationships/diagramData" Target="../diagrams/data32.xml"/><Relationship Id="rId12" Type="http://schemas.openxmlformats.org/officeDocument/2006/relationships/diagramData" Target="../diagrams/data33.xml"/><Relationship Id="rId17" Type="http://schemas.openxmlformats.org/officeDocument/2006/relationships/diagramData" Target="../diagrams/data34.xml"/><Relationship Id="rId25" Type="http://schemas.openxmlformats.org/officeDocument/2006/relationships/diagramColors" Target="../diagrams/colors35.xml"/><Relationship Id="rId2" Type="http://schemas.openxmlformats.org/officeDocument/2006/relationships/diagramData" Target="../diagrams/data31.xml"/><Relationship Id="rId16" Type="http://schemas.microsoft.com/office/2007/relationships/diagramDrawing" Target="../diagrams/drawing33.xml"/><Relationship Id="rId20" Type="http://schemas.openxmlformats.org/officeDocument/2006/relationships/diagramColors" Target="../diagrams/colors34.xml"/><Relationship Id="rId1" Type="http://schemas.openxmlformats.org/officeDocument/2006/relationships/slideLayout" Target="../slideLayouts/slideLayout2.xml"/><Relationship Id="rId6" Type="http://schemas.microsoft.com/office/2007/relationships/diagramDrawing" Target="../diagrams/drawing31.xml"/><Relationship Id="rId11" Type="http://schemas.microsoft.com/office/2007/relationships/diagramDrawing" Target="../diagrams/drawing32.xml"/><Relationship Id="rId24" Type="http://schemas.openxmlformats.org/officeDocument/2006/relationships/diagramQuickStyle" Target="../diagrams/quickStyle35.xml"/><Relationship Id="rId5" Type="http://schemas.openxmlformats.org/officeDocument/2006/relationships/diagramColors" Target="../diagrams/colors31.xml"/><Relationship Id="rId15" Type="http://schemas.openxmlformats.org/officeDocument/2006/relationships/diagramColors" Target="../diagrams/colors33.xml"/><Relationship Id="rId23" Type="http://schemas.openxmlformats.org/officeDocument/2006/relationships/diagramLayout" Target="../diagrams/layout35.xml"/><Relationship Id="rId10" Type="http://schemas.openxmlformats.org/officeDocument/2006/relationships/diagramColors" Target="../diagrams/colors32.xml"/><Relationship Id="rId19" Type="http://schemas.openxmlformats.org/officeDocument/2006/relationships/diagramQuickStyle" Target="../diagrams/quickStyle34.xml"/><Relationship Id="rId4" Type="http://schemas.openxmlformats.org/officeDocument/2006/relationships/diagramQuickStyle" Target="../diagrams/quickStyle31.xml"/><Relationship Id="rId9" Type="http://schemas.openxmlformats.org/officeDocument/2006/relationships/diagramQuickStyle" Target="../diagrams/quickStyle32.xml"/><Relationship Id="rId14" Type="http://schemas.openxmlformats.org/officeDocument/2006/relationships/diagramQuickStyle" Target="../diagrams/quickStyle33.xml"/><Relationship Id="rId22" Type="http://schemas.openxmlformats.org/officeDocument/2006/relationships/diagramData" Target="../diagrams/data35.xml"/></Relationships>
</file>

<file path=ppt/slides/_rels/slide3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30.jpg"/><Relationship Id="rId4" Type="http://schemas.openxmlformats.org/officeDocument/2006/relationships/image" Target="../media/image29.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36.xml"/><Relationship Id="rId2" Type="http://schemas.openxmlformats.org/officeDocument/2006/relationships/diagramData" Target="../diagrams/data36.xml"/><Relationship Id="rId1" Type="http://schemas.openxmlformats.org/officeDocument/2006/relationships/slideLayout" Target="../slideLayouts/slideLayout2.xml"/><Relationship Id="rId6" Type="http://schemas.microsoft.com/office/2007/relationships/diagramDrawing" Target="../diagrams/drawing36.xml"/><Relationship Id="rId5" Type="http://schemas.openxmlformats.org/officeDocument/2006/relationships/diagramColors" Target="../diagrams/colors36.xml"/><Relationship Id="rId4" Type="http://schemas.openxmlformats.org/officeDocument/2006/relationships/diagramQuickStyle" Target="../diagrams/quickStyle36.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37.xml"/><Relationship Id="rId2" Type="http://schemas.openxmlformats.org/officeDocument/2006/relationships/diagramData" Target="../diagrams/data37.xml"/><Relationship Id="rId1" Type="http://schemas.openxmlformats.org/officeDocument/2006/relationships/slideLayout" Target="../slideLayouts/slideLayout2.xml"/><Relationship Id="rId6" Type="http://schemas.microsoft.com/office/2007/relationships/diagramDrawing" Target="../diagrams/drawing37.xml"/><Relationship Id="rId5" Type="http://schemas.openxmlformats.org/officeDocument/2006/relationships/diagramColors" Target="../diagrams/colors37.xml"/><Relationship Id="rId4" Type="http://schemas.openxmlformats.org/officeDocument/2006/relationships/diagramQuickStyle" Target="../diagrams/quickStyle37.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38.xml"/><Relationship Id="rId2" Type="http://schemas.openxmlformats.org/officeDocument/2006/relationships/diagramData" Target="../diagrams/data38.xml"/><Relationship Id="rId1" Type="http://schemas.openxmlformats.org/officeDocument/2006/relationships/slideLayout" Target="../slideLayouts/slideLayout2.xml"/><Relationship Id="rId6" Type="http://schemas.microsoft.com/office/2007/relationships/diagramDrawing" Target="../diagrams/drawing38.xml"/><Relationship Id="rId5" Type="http://schemas.openxmlformats.org/officeDocument/2006/relationships/diagramColors" Target="../diagrams/colors38.xml"/><Relationship Id="rId4" Type="http://schemas.openxmlformats.org/officeDocument/2006/relationships/diagramQuickStyle" Target="../diagrams/quickStyle38.xml"/></Relationships>
</file>

<file path=ppt/slides/_rels/slide43.xml.rels><?xml version="1.0" encoding="UTF-8" standalone="yes"?>
<Relationships xmlns="http://schemas.openxmlformats.org/package/2006/relationships"><Relationship Id="rId8" Type="http://schemas.openxmlformats.org/officeDocument/2006/relationships/diagramLayout" Target="../diagrams/layout40.xml"/><Relationship Id="rId13" Type="http://schemas.openxmlformats.org/officeDocument/2006/relationships/diagramLayout" Target="../diagrams/layout41.xml"/><Relationship Id="rId18" Type="http://schemas.openxmlformats.org/officeDocument/2006/relationships/diagramLayout" Target="../diagrams/layout42.xml"/><Relationship Id="rId26" Type="http://schemas.microsoft.com/office/2007/relationships/diagramDrawing" Target="../diagrams/drawing43.xml"/><Relationship Id="rId3" Type="http://schemas.openxmlformats.org/officeDocument/2006/relationships/diagramLayout" Target="../diagrams/layout39.xml"/><Relationship Id="rId21" Type="http://schemas.microsoft.com/office/2007/relationships/diagramDrawing" Target="../diagrams/drawing42.xml"/><Relationship Id="rId7" Type="http://schemas.openxmlformats.org/officeDocument/2006/relationships/diagramData" Target="../diagrams/data40.xml"/><Relationship Id="rId12" Type="http://schemas.openxmlformats.org/officeDocument/2006/relationships/diagramData" Target="../diagrams/data41.xml"/><Relationship Id="rId17" Type="http://schemas.openxmlformats.org/officeDocument/2006/relationships/diagramData" Target="../diagrams/data42.xml"/><Relationship Id="rId25" Type="http://schemas.openxmlformats.org/officeDocument/2006/relationships/diagramColors" Target="../diagrams/colors43.xml"/><Relationship Id="rId2" Type="http://schemas.openxmlformats.org/officeDocument/2006/relationships/diagramData" Target="../diagrams/data39.xml"/><Relationship Id="rId16" Type="http://schemas.microsoft.com/office/2007/relationships/diagramDrawing" Target="../diagrams/drawing41.xml"/><Relationship Id="rId20" Type="http://schemas.openxmlformats.org/officeDocument/2006/relationships/diagramColors" Target="../diagrams/colors42.xml"/><Relationship Id="rId1" Type="http://schemas.openxmlformats.org/officeDocument/2006/relationships/slideLayout" Target="../slideLayouts/slideLayout2.xml"/><Relationship Id="rId6" Type="http://schemas.microsoft.com/office/2007/relationships/diagramDrawing" Target="../diagrams/drawing39.xml"/><Relationship Id="rId11" Type="http://schemas.microsoft.com/office/2007/relationships/diagramDrawing" Target="../diagrams/drawing40.xml"/><Relationship Id="rId24" Type="http://schemas.openxmlformats.org/officeDocument/2006/relationships/diagramQuickStyle" Target="../diagrams/quickStyle43.xml"/><Relationship Id="rId5" Type="http://schemas.openxmlformats.org/officeDocument/2006/relationships/diagramColors" Target="../diagrams/colors39.xml"/><Relationship Id="rId15" Type="http://schemas.openxmlformats.org/officeDocument/2006/relationships/diagramColors" Target="../diagrams/colors41.xml"/><Relationship Id="rId23" Type="http://schemas.openxmlformats.org/officeDocument/2006/relationships/diagramLayout" Target="../diagrams/layout43.xml"/><Relationship Id="rId10" Type="http://schemas.openxmlformats.org/officeDocument/2006/relationships/diagramColors" Target="../diagrams/colors40.xml"/><Relationship Id="rId19" Type="http://schemas.openxmlformats.org/officeDocument/2006/relationships/diagramQuickStyle" Target="../diagrams/quickStyle42.xml"/><Relationship Id="rId4" Type="http://schemas.openxmlformats.org/officeDocument/2006/relationships/diagramQuickStyle" Target="../diagrams/quickStyle39.xml"/><Relationship Id="rId9" Type="http://schemas.openxmlformats.org/officeDocument/2006/relationships/diagramQuickStyle" Target="../diagrams/quickStyle40.xml"/><Relationship Id="rId14" Type="http://schemas.openxmlformats.org/officeDocument/2006/relationships/diagramQuickStyle" Target="../diagrams/quickStyle41.xml"/><Relationship Id="rId22" Type="http://schemas.openxmlformats.org/officeDocument/2006/relationships/diagramData" Target="../diagrams/data43.xml"/></Relationships>
</file>

<file path=ppt/slides/_rels/slide4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28.jpg"/><Relationship Id="rId5" Type="http://schemas.openxmlformats.org/officeDocument/2006/relationships/image" Target="../media/image31.jpg"/><Relationship Id="rId4" Type="http://schemas.openxmlformats.org/officeDocument/2006/relationships/image" Target="../media/image30.jp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44.xml"/><Relationship Id="rId2" Type="http://schemas.openxmlformats.org/officeDocument/2006/relationships/diagramData" Target="../diagrams/data44.xml"/><Relationship Id="rId1" Type="http://schemas.openxmlformats.org/officeDocument/2006/relationships/slideLayout" Target="../slideLayouts/slideLayout2.xml"/><Relationship Id="rId6" Type="http://schemas.microsoft.com/office/2007/relationships/diagramDrawing" Target="../diagrams/drawing44.xml"/><Relationship Id="rId5" Type="http://schemas.openxmlformats.org/officeDocument/2006/relationships/diagramColors" Target="../diagrams/colors44.xml"/><Relationship Id="rId4" Type="http://schemas.openxmlformats.org/officeDocument/2006/relationships/diagramQuickStyle" Target="../diagrams/quickStyle44.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45.xml"/><Relationship Id="rId2" Type="http://schemas.openxmlformats.org/officeDocument/2006/relationships/diagramData" Target="../diagrams/data45.xml"/><Relationship Id="rId1" Type="http://schemas.openxmlformats.org/officeDocument/2006/relationships/slideLayout" Target="../slideLayouts/slideLayout2.xml"/><Relationship Id="rId6" Type="http://schemas.microsoft.com/office/2007/relationships/diagramDrawing" Target="../diagrams/drawing45.xml"/><Relationship Id="rId5" Type="http://schemas.openxmlformats.org/officeDocument/2006/relationships/diagramColors" Target="../diagrams/colors45.xml"/><Relationship Id="rId4" Type="http://schemas.openxmlformats.org/officeDocument/2006/relationships/diagramQuickStyle" Target="../diagrams/quickStyle45.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46.xml"/><Relationship Id="rId2" Type="http://schemas.openxmlformats.org/officeDocument/2006/relationships/diagramData" Target="../diagrams/data46.xml"/><Relationship Id="rId1" Type="http://schemas.openxmlformats.org/officeDocument/2006/relationships/slideLayout" Target="../slideLayouts/slideLayout2.xml"/><Relationship Id="rId6" Type="http://schemas.microsoft.com/office/2007/relationships/diagramDrawing" Target="../diagrams/drawing46.xml"/><Relationship Id="rId5" Type="http://schemas.openxmlformats.org/officeDocument/2006/relationships/diagramColors" Target="../diagrams/colors46.xml"/><Relationship Id="rId4" Type="http://schemas.openxmlformats.org/officeDocument/2006/relationships/diagramQuickStyle" Target="../diagrams/quickStyle46.xml"/></Relationships>
</file>

<file path=ppt/slides/_rels/slide53.xml.rels><?xml version="1.0" encoding="UTF-8" standalone="yes"?>
<Relationships xmlns="http://schemas.openxmlformats.org/package/2006/relationships"><Relationship Id="rId8" Type="http://schemas.openxmlformats.org/officeDocument/2006/relationships/diagramLayout" Target="../diagrams/layout48.xml"/><Relationship Id="rId13" Type="http://schemas.openxmlformats.org/officeDocument/2006/relationships/diagramLayout" Target="../diagrams/layout49.xml"/><Relationship Id="rId18" Type="http://schemas.openxmlformats.org/officeDocument/2006/relationships/diagramLayout" Target="../diagrams/layout50.xml"/><Relationship Id="rId26" Type="http://schemas.microsoft.com/office/2007/relationships/diagramDrawing" Target="../diagrams/drawing51.xml"/><Relationship Id="rId3" Type="http://schemas.openxmlformats.org/officeDocument/2006/relationships/diagramLayout" Target="../diagrams/layout47.xml"/><Relationship Id="rId21" Type="http://schemas.microsoft.com/office/2007/relationships/diagramDrawing" Target="../diagrams/drawing50.xml"/><Relationship Id="rId7" Type="http://schemas.openxmlformats.org/officeDocument/2006/relationships/diagramData" Target="../diagrams/data48.xml"/><Relationship Id="rId12" Type="http://schemas.openxmlformats.org/officeDocument/2006/relationships/diagramData" Target="../diagrams/data49.xml"/><Relationship Id="rId17" Type="http://schemas.openxmlformats.org/officeDocument/2006/relationships/diagramData" Target="../diagrams/data50.xml"/><Relationship Id="rId25" Type="http://schemas.openxmlformats.org/officeDocument/2006/relationships/diagramColors" Target="../diagrams/colors51.xml"/><Relationship Id="rId2" Type="http://schemas.openxmlformats.org/officeDocument/2006/relationships/diagramData" Target="../diagrams/data47.xml"/><Relationship Id="rId16" Type="http://schemas.microsoft.com/office/2007/relationships/diagramDrawing" Target="../diagrams/drawing49.xml"/><Relationship Id="rId20" Type="http://schemas.openxmlformats.org/officeDocument/2006/relationships/diagramColors" Target="../diagrams/colors50.xml"/><Relationship Id="rId1" Type="http://schemas.openxmlformats.org/officeDocument/2006/relationships/slideLayout" Target="../slideLayouts/slideLayout2.xml"/><Relationship Id="rId6" Type="http://schemas.microsoft.com/office/2007/relationships/diagramDrawing" Target="../diagrams/drawing47.xml"/><Relationship Id="rId11" Type="http://schemas.microsoft.com/office/2007/relationships/diagramDrawing" Target="../diagrams/drawing48.xml"/><Relationship Id="rId24" Type="http://schemas.openxmlformats.org/officeDocument/2006/relationships/diagramQuickStyle" Target="../diagrams/quickStyle51.xml"/><Relationship Id="rId5" Type="http://schemas.openxmlformats.org/officeDocument/2006/relationships/diagramColors" Target="../diagrams/colors47.xml"/><Relationship Id="rId15" Type="http://schemas.openxmlformats.org/officeDocument/2006/relationships/diagramColors" Target="../diagrams/colors49.xml"/><Relationship Id="rId23" Type="http://schemas.openxmlformats.org/officeDocument/2006/relationships/diagramLayout" Target="../diagrams/layout51.xml"/><Relationship Id="rId10" Type="http://schemas.openxmlformats.org/officeDocument/2006/relationships/diagramColors" Target="../diagrams/colors48.xml"/><Relationship Id="rId19" Type="http://schemas.openxmlformats.org/officeDocument/2006/relationships/diagramQuickStyle" Target="../diagrams/quickStyle50.xml"/><Relationship Id="rId4" Type="http://schemas.openxmlformats.org/officeDocument/2006/relationships/diagramQuickStyle" Target="../diagrams/quickStyle47.xml"/><Relationship Id="rId9" Type="http://schemas.openxmlformats.org/officeDocument/2006/relationships/diagramQuickStyle" Target="../diagrams/quickStyle48.xml"/><Relationship Id="rId14" Type="http://schemas.openxmlformats.org/officeDocument/2006/relationships/diagramQuickStyle" Target="../diagrams/quickStyle49.xml"/><Relationship Id="rId22" Type="http://schemas.openxmlformats.org/officeDocument/2006/relationships/diagramData" Target="../diagrams/data51.xml"/></Relationships>
</file>

<file path=ppt/slides/_rels/slide5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52.xml"/><Relationship Id="rId2" Type="http://schemas.openxmlformats.org/officeDocument/2006/relationships/diagramData" Target="../diagrams/data52.xml"/><Relationship Id="rId1" Type="http://schemas.openxmlformats.org/officeDocument/2006/relationships/slideLayout" Target="../slideLayouts/slideLayout2.xml"/><Relationship Id="rId6" Type="http://schemas.microsoft.com/office/2007/relationships/diagramDrawing" Target="../diagrams/drawing52.xml"/><Relationship Id="rId5" Type="http://schemas.openxmlformats.org/officeDocument/2006/relationships/diagramColors" Target="../diagrams/colors52.xml"/><Relationship Id="rId4" Type="http://schemas.openxmlformats.org/officeDocument/2006/relationships/diagramQuickStyle" Target="../diagrams/quickStyle52.xml"/></Relationships>
</file>

<file path=ppt/slides/_rels/slide5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15.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61293230-B0F6-45B1-96D1-13D18E2429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27FF48C-AF46-4D52-998F-ED0BDDEEF2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239000" cy="6858000"/>
          </a:xfrm>
          <a:custGeom>
            <a:avLst/>
            <a:gdLst>
              <a:gd name="connsiteX0" fmla="*/ 0 w 6568309"/>
              <a:gd name="connsiteY0" fmla="*/ 0 h 6858000"/>
              <a:gd name="connsiteX1" fmla="*/ 362841 w 6568309"/>
              <a:gd name="connsiteY1" fmla="*/ 0 h 6858000"/>
              <a:gd name="connsiteX2" fmla="*/ 523269 w 6568309"/>
              <a:gd name="connsiteY2" fmla="*/ 0 h 6858000"/>
              <a:gd name="connsiteX3" fmla="*/ 1343025 w 6568309"/>
              <a:gd name="connsiteY3" fmla="*/ 0 h 6858000"/>
              <a:gd name="connsiteX4" fmla="*/ 1705866 w 6568309"/>
              <a:gd name="connsiteY4" fmla="*/ 0 h 6858000"/>
              <a:gd name="connsiteX5" fmla="*/ 1866294 w 6568309"/>
              <a:gd name="connsiteY5" fmla="*/ 0 h 6858000"/>
              <a:gd name="connsiteX6" fmla="*/ 5225154 w 6568309"/>
              <a:gd name="connsiteY6" fmla="*/ 0 h 6858000"/>
              <a:gd name="connsiteX7" fmla="*/ 6568179 w 6568309"/>
              <a:gd name="connsiteY7" fmla="*/ 0 h 6858000"/>
              <a:gd name="connsiteX8" fmla="*/ 6568309 w 6568309"/>
              <a:gd name="connsiteY8" fmla="*/ 1 h 6858000"/>
              <a:gd name="connsiteX9" fmla="*/ 6562951 w 6568309"/>
              <a:gd name="connsiteY9" fmla="*/ 30700 h 6858000"/>
              <a:gd name="connsiteX10" fmla="*/ 6547446 w 6568309"/>
              <a:gd name="connsiteY10" fmla="*/ 310025 h 6858000"/>
              <a:gd name="connsiteX11" fmla="*/ 6558316 w 6568309"/>
              <a:gd name="connsiteY11" fmla="*/ 443960 h 6858000"/>
              <a:gd name="connsiteX12" fmla="*/ 6528896 w 6568309"/>
              <a:gd name="connsiteY12" fmla="*/ 642659 h 6858000"/>
              <a:gd name="connsiteX13" fmla="*/ 6523095 w 6568309"/>
              <a:gd name="connsiteY13" fmla="*/ 673307 h 6858000"/>
              <a:gd name="connsiteX14" fmla="*/ 6496169 w 6568309"/>
              <a:gd name="connsiteY14" fmla="*/ 839641 h 6858000"/>
              <a:gd name="connsiteX15" fmla="*/ 6450789 w 6568309"/>
              <a:gd name="connsiteY15" fmla="*/ 958357 h 6858000"/>
              <a:gd name="connsiteX16" fmla="*/ 6453996 w 6568309"/>
              <a:gd name="connsiteY16" fmla="*/ 963398 h 6858000"/>
              <a:gd name="connsiteX17" fmla="*/ 6419467 w 6568309"/>
              <a:gd name="connsiteY17" fmla="*/ 1117169 h 6858000"/>
              <a:gd name="connsiteX18" fmla="*/ 6417348 w 6568309"/>
              <a:gd name="connsiteY18" fmla="*/ 1144352 h 6858000"/>
              <a:gd name="connsiteX19" fmla="*/ 6418473 w 6568309"/>
              <a:gd name="connsiteY19" fmla="*/ 1164484 h 6858000"/>
              <a:gd name="connsiteX20" fmla="*/ 6406979 w 6568309"/>
              <a:gd name="connsiteY20" fmla="*/ 1213829 h 6858000"/>
              <a:gd name="connsiteX21" fmla="*/ 6381928 w 6568309"/>
              <a:gd name="connsiteY21" fmla="*/ 1294823 h 6858000"/>
              <a:gd name="connsiteX22" fmla="*/ 6377948 w 6568309"/>
              <a:gd name="connsiteY22" fmla="*/ 1312193 h 6858000"/>
              <a:gd name="connsiteX23" fmla="*/ 6379894 w 6568309"/>
              <a:gd name="connsiteY23" fmla="*/ 1327626 h 6858000"/>
              <a:gd name="connsiteX24" fmla="*/ 6385024 w 6568309"/>
              <a:gd name="connsiteY24" fmla="*/ 1331644 h 6858000"/>
              <a:gd name="connsiteX25" fmla="*/ 6383696 w 6568309"/>
              <a:gd name="connsiteY25" fmla="*/ 1341276 h 6858000"/>
              <a:gd name="connsiteX26" fmla="*/ 6384464 w 6568309"/>
              <a:gd name="connsiteY26" fmla="*/ 1343945 h 6858000"/>
              <a:gd name="connsiteX27" fmla="*/ 6387748 w 6568309"/>
              <a:gd name="connsiteY27" fmla="*/ 1359134 h 6858000"/>
              <a:gd name="connsiteX28" fmla="*/ 6364157 w 6568309"/>
              <a:gd name="connsiteY28" fmla="*/ 1427803 h 6858000"/>
              <a:gd name="connsiteX29" fmla="*/ 6335874 w 6568309"/>
              <a:gd name="connsiteY29" fmla="*/ 1540278 h 6858000"/>
              <a:gd name="connsiteX30" fmla="*/ 6331892 w 6568309"/>
              <a:gd name="connsiteY30" fmla="*/ 1547262 h 6858000"/>
              <a:gd name="connsiteX31" fmla="*/ 6332744 w 6568309"/>
              <a:gd name="connsiteY31" fmla="*/ 1577056 h 6858000"/>
              <a:gd name="connsiteX32" fmla="*/ 6333604 w 6568309"/>
              <a:gd name="connsiteY32" fmla="*/ 1595898 h 6858000"/>
              <a:gd name="connsiteX33" fmla="*/ 6324749 w 6568309"/>
              <a:gd name="connsiteY33" fmla="*/ 1703726 h 6858000"/>
              <a:gd name="connsiteX34" fmla="*/ 6329594 w 6568309"/>
              <a:gd name="connsiteY34" fmla="*/ 1809535 h 6858000"/>
              <a:gd name="connsiteX35" fmla="*/ 6329062 w 6568309"/>
              <a:gd name="connsiteY35" fmla="*/ 2018310 h 6858000"/>
              <a:gd name="connsiteX36" fmla="*/ 6321735 w 6568309"/>
              <a:gd name="connsiteY36" fmla="*/ 2071355 h 6858000"/>
              <a:gd name="connsiteX37" fmla="*/ 6322678 w 6568309"/>
              <a:gd name="connsiteY37" fmla="*/ 2141166 h 6858000"/>
              <a:gd name="connsiteX38" fmla="*/ 6321340 w 6568309"/>
              <a:gd name="connsiteY38" fmla="*/ 2154548 h 6858000"/>
              <a:gd name="connsiteX39" fmla="*/ 6316582 w 6568309"/>
              <a:gd name="connsiteY39" fmla="*/ 2158153 h 6858000"/>
              <a:gd name="connsiteX40" fmla="*/ 6311428 w 6568309"/>
              <a:gd name="connsiteY40" fmla="*/ 2178174 h 6858000"/>
              <a:gd name="connsiteX41" fmla="*/ 6310192 w 6568309"/>
              <a:gd name="connsiteY41" fmla="*/ 2202858 h 6858000"/>
              <a:gd name="connsiteX42" fmla="*/ 6309211 w 6568309"/>
              <a:gd name="connsiteY42" fmla="*/ 2320214 h 6858000"/>
              <a:gd name="connsiteX43" fmla="*/ 6300151 w 6568309"/>
              <a:gd name="connsiteY43" fmla="*/ 2417011 h 6858000"/>
              <a:gd name="connsiteX44" fmla="*/ 6295176 w 6568309"/>
              <a:gd name="connsiteY44" fmla="*/ 2454207 h 6858000"/>
              <a:gd name="connsiteX45" fmla="*/ 6293727 w 6568309"/>
              <a:gd name="connsiteY45" fmla="*/ 2487203 h 6858000"/>
              <a:gd name="connsiteX46" fmla="*/ 6285477 w 6568309"/>
              <a:gd name="connsiteY46" fmla="*/ 2512282 h 6858000"/>
              <a:gd name="connsiteX47" fmla="*/ 6286205 w 6568309"/>
              <a:gd name="connsiteY47" fmla="*/ 2514318 h 6858000"/>
              <a:gd name="connsiteX48" fmla="*/ 6304629 w 6568309"/>
              <a:gd name="connsiteY48" fmla="*/ 2574334 h 6858000"/>
              <a:gd name="connsiteX49" fmla="*/ 6303842 w 6568309"/>
              <a:gd name="connsiteY49" fmla="*/ 2579877 h 6858000"/>
              <a:gd name="connsiteX50" fmla="*/ 6303953 w 6568309"/>
              <a:gd name="connsiteY50" fmla="*/ 2608928 h 6858000"/>
              <a:gd name="connsiteX51" fmla="*/ 6303530 w 6568309"/>
              <a:gd name="connsiteY51" fmla="*/ 2613111 h 6858000"/>
              <a:gd name="connsiteX52" fmla="*/ 6297474 w 6568309"/>
              <a:gd name="connsiteY52" fmla="*/ 2621996 h 6858000"/>
              <a:gd name="connsiteX53" fmla="*/ 6299263 w 6568309"/>
              <a:gd name="connsiteY53" fmla="*/ 2634265 h 6858000"/>
              <a:gd name="connsiteX54" fmla="*/ 6293065 w 6568309"/>
              <a:gd name="connsiteY54" fmla="*/ 2647237 h 6858000"/>
              <a:gd name="connsiteX55" fmla="*/ 6297496 w 6568309"/>
              <a:gd name="connsiteY55" fmla="*/ 2650786 h 6858000"/>
              <a:gd name="connsiteX56" fmla="*/ 6301708 w 6568309"/>
              <a:gd name="connsiteY56" fmla="*/ 2661993 h 6858000"/>
              <a:gd name="connsiteX57" fmla="*/ 6295884 w 6568309"/>
              <a:gd name="connsiteY57" fmla="*/ 2670949 h 6858000"/>
              <a:gd name="connsiteX58" fmla="*/ 6291714 w 6568309"/>
              <a:gd name="connsiteY58" fmla="*/ 2690255 h 6858000"/>
              <a:gd name="connsiteX59" fmla="*/ 6292327 w 6568309"/>
              <a:gd name="connsiteY59" fmla="*/ 2695683 h 6858000"/>
              <a:gd name="connsiteX60" fmla="*/ 6284410 w 6568309"/>
              <a:gd name="connsiteY60" fmla="*/ 2713964 h 6858000"/>
              <a:gd name="connsiteX61" fmla="*/ 6280410 w 6568309"/>
              <a:gd name="connsiteY61" fmla="*/ 2730175 h 6858000"/>
              <a:gd name="connsiteX62" fmla="*/ 6288082 w 6568309"/>
              <a:gd name="connsiteY62" fmla="*/ 2763497 h 6858000"/>
              <a:gd name="connsiteX63" fmla="*/ 6260924 w 6568309"/>
              <a:gd name="connsiteY63" fmla="*/ 3051539 h 6858000"/>
              <a:gd name="connsiteX64" fmla="*/ 6210151 w 6568309"/>
              <a:gd name="connsiteY64" fmla="*/ 3335396 h 6858000"/>
              <a:gd name="connsiteX65" fmla="*/ 6212034 w 6568309"/>
              <a:gd name="connsiteY65" fmla="*/ 3456509 h 6858000"/>
              <a:gd name="connsiteX66" fmla="*/ 6197490 w 6568309"/>
              <a:gd name="connsiteY66" fmla="*/ 3531827 h 6858000"/>
              <a:gd name="connsiteX67" fmla="*/ 6208018 w 6568309"/>
              <a:gd name="connsiteY67" fmla="*/ 3570877 h 6858000"/>
              <a:gd name="connsiteX68" fmla="*/ 6205920 w 6568309"/>
              <a:gd name="connsiteY68" fmla="*/ 3583849 h 6858000"/>
              <a:gd name="connsiteX69" fmla="*/ 6199616 w 6568309"/>
              <a:gd name="connsiteY69" fmla="*/ 3592763 h 6858000"/>
              <a:gd name="connsiteX70" fmla="*/ 6181288 w 6568309"/>
              <a:gd name="connsiteY70" fmla="*/ 3653485 h 6858000"/>
              <a:gd name="connsiteX71" fmla="*/ 6175963 w 6568309"/>
              <a:gd name="connsiteY71" fmla="*/ 3670528 h 6858000"/>
              <a:gd name="connsiteX72" fmla="*/ 6176722 w 6568309"/>
              <a:gd name="connsiteY72" fmla="*/ 3685990 h 6858000"/>
              <a:gd name="connsiteX73" fmla="*/ 6181549 w 6568309"/>
              <a:gd name="connsiteY73" fmla="*/ 3690283 h 6858000"/>
              <a:gd name="connsiteX74" fmla="*/ 6179476 w 6568309"/>
              <a:gd name="connsiteY74" fmla="*/ 3699787 h 6858000"/>
              <a:gd name="connsiteX75" fmla="*/ 6180040 w 6568309"/>
              <a:gd name="connsiteY75" fmla="*/ 3702486 h 6858000"/>
              <a:gd name="connsiteX76" fmla="*/ 6182155 w 6568309"/>
              <a:gd name="connsiteY76" fmla="*/ 3717784 h 6858000"/>
              <a:gd name="connsiteX77" fmla="*/ 6158980 w 6568309"/>
              <a:gd name="connsiteY77" fmla="*/ 3746229 h 6858000"/>
              <a:gd name="connsiteX78" fmla="*/ 6096049 w 6568309"/>
              <a:gd name="connsiteY78" fmla="*/ 3924910 h 6858000"/>
              <a:gd name="connsiteX79" fmla="*/ 6069712 w 6568309"/>
              <a:gd name="connsiteY79" fmla="*/ 3989353 h 6858000"/>
              <a:gd name="connsiteX80" fmla="*/ 6067330 w 6568309"/>
              <a:gd name="connsiteY80" fmla="*/ 4033899 h 6858000"/>
              <a:gd name="connsiteX81" fmla="*/ 6061081 w 6568309"/>
              <a:gd name="connsiteY81" fmla="*/ 4142250 h 6858000"/>
              <a:gd name="connsiteX82" fmla="*/ 6042858 w 6568309"/>
              <a:gd name="connsiteY82" fmla="*/ 4329442 h 6858000"/>
              <a:gd name="connsiteX83" fmla="*/ 6034182 w 6568309"/>
              <a:gd name="connsiteY83" fmla="*/ 4456184 h 6858000"/>
              <a:gd name="connsiteX84" fmla="*/ 6029178 w 6568309"/>
              <a:gd name="connsiteY84" fmla="*/ 4468478 h 6858000"/>
              <a:gd name="connsiteX85" fmla="*/ 6029974 w 6568309"/>
              <a:gd name="connsiteY85" fmla="*/ 4469862 h 6858000"/>
              <a:gd name="connsiteX86" fmla="*/ 6028340 w 6568309"/>
              <a:gd name="connsiteY86" fmla="*/ 4483797 h 6858000"/>
              <a:gd name="connsiteX87" fmla="*/ 6025168 w 6568309"/>
              <a:gd name="connsiteY87" fmla="*/ 4487091 h 6858000"/>
              <a:gd name="connsiteX88" fmla="*/ 6023164 w 6568309"/>
              <a:gd name="connsiteY88" fmla="*/ 4496728 h 6858000"/>
              <a:gd name="connsiteX89" fmla="*/ 6016839 w 6568309"/>
              <a:gd name="connsiteY89" fmla="*/ 4515918 h 6858000"/>
              <a:gd name="connsiteX90" fmla="*/ 6017886 w 6568309"/>
              <a:gd name="connsiteY90" fmla="*/ 4519316 h 6858000"/>
              <a:gd name="connsiteX91" fmla="*/ 6011819 w 6568309"/>
              <a:gd name="connsiteY91" fmla="*/ 4547957 h 6858000"/>
              <a:gd name="connsiteX92" fmla="*/ 6012791 w 6568309"/>
              <a:gd name="connsiteY92" fmla="*/ 4548262 h 6858000"/>
              <a:gd name="connsiteX93" fmla="*/ 6015703 w 6568309"/>
              <a:gd name="connsiteY93" fmla="*/ 4555939 h 6858000"/>
              <a:gd name="connsiteX94" fmla="*/ 6018854 w 6568309"/>
              <a:gd name="connsiteY94" fmla="*/ 4570815 h 6858000"/>
              <a:gd name="connsiteX95" fmla="*/ 6033000 w 6568309"/>
              <a:gd name="connsiteY95" fmla="*/ 4633846 h 6858000"/>
              <a:gd name="connsiteX96" fmla="*/ 6032325 w 6568309"/>
              <a:gd name="connsiteY96" fmla="*/ 4639816 h 6858000"/>
              <a:gd name="connsiteX97" fmla="*/ 6032549 w 6568309"/>
              <a:gd name="connsiteY97" fmla="*/ 4639923 h 6858000"/>
              <a:gd name="connsiteX98" fmla="*/ 6032309 w 6568309"/>
              <a:gd name="connsiteY98" fmla="*/ 4646192 h 6858000"/>
              <a:gd name="connsiteX99" fmla="*/ 6031095 w 6568309"/>
              <a:gd name="connsiteY99" fmla="*/ 4650706 h 6858000"/>
              <a:gd name="connsiteX100" fmla="*/ 6029786 w 6568309"/>
              <a:gd name="connsiteY100" fmla="*/ 4662290 h 6858000"/>
              <a:gd name="connsiteX101" fmla="*/ 6030911 w 6568309"/>
              <a:gd name="connsiteY101" fmla="*/ 4666180 h 6858000"/>
              <a:gd name="connsiteX102" fmla="*/ 6033630 w 6568309"/>
              <a:gd name="connsiteY102" fmla="*/ 4667585 h 6858000"/>
              <a:gd name="connsiteX103" fmla="*/ 6033189 w 6568309"/>
              <a:gd name="connsiteY103" fmla="*/ 4668660 h 6858000"/>
              <a:gd name="connsiteX104" fmla="*/ 6038764 w 6568309"/>
              <a:gd name="connsiteY104" fmla="*/ 4689807 h 6858000"/>
              <a:gd name="connsiteX105" fmla="*/ 6042217 w 6568309"/>
              <a:gd name="connsiteY105" fmla="*/ 4737890 h 6858000"/>
              <a:gd name="connsiteX106" fmla="*/ 6040543 w 6568309"/>
              <a:gd name="connsiteY106" fmla="*/ 4765657 h 6858000"/>
              <a:gd name="connsiteX107" fmla="*/ 6039956 w 6568309"/>
              <a:gd name="connsiteY107" fmla="*/ 4841463 h 6858000"/>
              <a:gd name="connsiteX108" fmla="*/ 6057123 w 6568309"/>
              <a:gd name="connsiteY108" fmla="*/ 4969863 h 6858000"/>
              <a:gd name="connsiteX109" fmla="*/ 6055039 w 6568309"/>
              <a:gd name="connsiteY109" fmla="*/ 4974028 h 6858000"/>
              <a:gd name="connsiteX110" fmla="*/ 6053462 w 6568309"/>
              <a:gd name="connsiteY110" fmla="*/ 4980318 h 6858000"/>
              <a:gd name="connsiteX111" fmla="*/ 6053643 w 6568309"/>
              <a:gd name="connsiteY111" fmla="*/ 4980501 h 6858000"/>
              <a:gd name="connsiteX112" fmla="*/ 6051733 w 6568309"/>
              <a:gd name="connsiteY112" fmla="*/ 4986338 h 6858000"/>
              <a:gd name="connsiteX113" fmla="*/ 6049602 w 6568309"/>
              <a:gd name="connsiteY113" fmla="*/ 4991296 h 6858000"/>
              <a:gd name="connsiteX114" fmla="*/ 6075165 w 6568309"/>
              <a:gd name="connsiteY114" fmla="*/ 5076895 h 6858000"/>
              <a:gd name="connsiteX115" fmla="*/ 6073751 w 6568309"/>
              <a:gd name="connsiteY115" fmla="*/ 5081568 h 6858000"/>
              <a:gd name="connsiteX116" fmla="*/ 6073150 w 6568309"/>
              <a:gd name="connsiteY116" fmla="*/ 5088173 h 6858000"/>
              <a:gd name="connsiteX117" fmla="*/ 6073355 w 6568309"/>
              <a:gd name="connsiteY117" fmla="*/ 5088300 h 6858000"/>
              <a:gd name="connsiteX118" fmla="*/ 6072362 w 6568309"/>
              <a:gd name="connsiteY118" fmla="*/ 5094558 h 6858000"/>
              <a:gd name="connsiteX119" fmla="*/ 6064726 w 6568309"/>
              <a:gd name="connsiteY119" fmla="*/ 5125620 h 6858000"/>
              <a:gd name="connsiteX120" fmla="*/ 6065415 w 6568309"/>
              <a:gd name="connsiteY120" fmla="*/ 5268004 h 6858000"/>
              <a:gd name="connsiteX121" fmla="*/ 6066081 w 6568309"/>
              <a:gd name="connsiteY121" fmla="*/ 5269530 h 6858000"/>
              <a:gd name="connsiteX122" fmla="*/ 6043407 w 6568309"/>
              <a:gd name="connsiteY122" fmla="*/ 5390941 h 6858000"/>
              <a:gd name="connsiteX123" fmla="*/ 6025377 w 6568309"/>
              <a:gd name="connsiteY123" fmla="*/ 5539927 h 6858000"/>
              <a:gd name="connsiteX124" fmla="*/ 6010052 w 6568309"/>
              <a:gd name="connsiteY124" fmla="*/ 5791594 h 6858000"/>
              <a:gd name="connsiteX125" fmla="*/ 5994220 w 6568309"/>
              <a:gd name="connsiteY125" fmla="*/ 5855206 h 6858000"/>
              <a:gd name="connsiteX126" fmla="*/ 5982580 w 6568309"/>
              <a:gd name="connsiteY126" fmla="*/ 5873582 h 6858000"/>
              <a:gd name="connsiteX127" fmla="*/ 5983608 w 6568309"/>
              <a:gd name="connsiteY127" fmla="*/ 5876037 h 6858000"/>
              <a:gd name="connsiteX128" fmla="*/ 5983535 w 6568309"/>
              <a:gd name="connsiteY128" fmla="*/ 5886534 h 6858000"/>
              <a:gd name="connsiteX129" fmla="*/ 5988737 w 6568309"/>
              <a:gd name="connsiteY129" fmla="*/ 5888644 h 6858000"/>
              <a:gd name="connsiteX130" fmla="*/ 5992371 w 6568309"/>
              <a:gd name="connsiteY130" fmla="*/ 5903832 h 6858000"/>
              <a:gd name="connsiteX131" fmla="*/ 5990780 w 6568309"/>
              <a:gd name="connsiteY131" fmla="*/ 5923391 h 6858000"/>
              <a:gd name="connsiteX132" fmla="*/ 5993870 w 6568309"/>
              <a:gd name="connsiteY132" fmla="*/ 6013205 h 6858000"/>
              <a:gd name="connsiteX133" fmla="*/ 5997673 w 6568309"/>
              <a:gd name="connsiteY133" fmla="*/ 6074018 h 6858000"/>
              <a:gd name="connsiteX134" fmla="*/ 6014840 w 6568309"/>
              <a:gd name="connsiteY134" fmla="*/ 6130837 h 6858000"/>
              <a:gd name="connsiteX135" fmla="*/ 6010704 w 6568309"/>
              <a:gd name="connsiteY135" fmla="*/ 6152982 h 6858000"/>
              <a:gd name="connsiteX136" fmla="*/ 6038294 w 6568309"/>
              <a:gd name="connsiteY136" fmla="*/ 6221100 h 6858000"/>
              <a:gd name="connsiteX137" fmla="*/ 6052331 w 6568309"/>
              <a:gd name="connsiteY137" fmla="*/ 6287550 h 6858000"/>
              <a:gd name="connsiteX138" fmla="*/ 6074143 w 6568309"/>
              <a:gd name="connsiteY138" fmla="*/ 6401595 h 6858000"/>
              <a:gd name="connsiteX139" fmla="*/ 6060199 w 6568309"/>
              <a:gd name="connsiteY139" fmla="*/ 6487110 h 6858000"/>
              <a:gd name="connsiteX140" fmla="*/ 6081156 w 6568309"/>
              <a:gd name="connsiteY140" fmla="*/ 6588589 h 6858000"/>
              <a:gd name="connsiteX141" fmla="*/ 6114944 w 6568309"/>
              <a:gd name="connsiteY141" fmla="*/ 6769963 h 6858000"/>
              <a:gd name="connsiteX142" fmla="*/ 6128950 w 6568309"/>
              <a:gd name="connsiteY142" fmla="*/ 6835814 h 6858000"/>
              <a:gd name="connsiteX143" fmla="*/ 6132536 w 6568309"/>
              <a:gd name="connsiteY143" fmla="*/ 6858000 h 6858000"/>
              <a:gd name="connsiteX144" fmla="*/ 4789511 w 6568309"/>
              <a:gd name="connsiteY144" fmla="*/ 6858000 h 6858000"/>
              <a:gd name="connsiteX145" fmla="*/ 1866294 w 6568309"/>
              <a:gd name="connsiteY145" fmla="*/ 6858000 h 6858000"/>
              <a:gd name="connsiteX146" fmla="*/ 1705866 w 6568309"/>
              <a:gd name="connsiteY146" fmla="*/ 6858000 h 6858000"/>
              <a:gd name="connsiteX147" fmla="*/ 1343025 w 6568309"/>
              <a:gd name="connsiteY147" fmla="*/ 6858000 h 6858000"/>
              <a:gd name="connsiteX148" fmla="*/ 523269 w 6568309"/>
              <a:gd name="connsiteY148" fmla="*/ 6858000 h 6858000"/>
              <a:gd name="connsiteX149" fmla="*/ 362841 w 6568309"/>
              <a:gd name="connsiteY149" fmla="*/ 6858000 h 6858000"/>
              <a:gd name="connsiteX150" fmla="*/ 0 w 6568309"/>
              <a:gd name="connsiteY15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6568309" h="6858000">
                <a:moveTo>
                  <a:pt x="0" y="0"/>
                </a:moveTo>
                <a:lnTo>
                  <a:pt x="362841" y="0"/>
                </a:lnTo>
                <a:lnTo>
                  <a:pt x="523269" y="0"/>
                </a:lnTo>
                <a:lnTo>
                  <a:pt x="1343025" y="0"/>
                </a:lnTo>
                <a:lnTo>
                  <a:pt x="1705866" y="0"/>
                </a:lnTo>
                <a:lnTo>
                  <a:pt x="1866294" y="0"/>
                </a:lnTo>
                <a:lnTo>
                  <a:pt x="5225154" y="0"/>
                </a:lnTo>
                <a:lnTo>
                  <a:pt x="6568179" y="0"/>
                </a:lnTo>
                <a:lnTo>
                  <a:pt x="6568309" y="1"/>
                </a:lnTo>
                <a:lnTo>
                  <a:pt x="6562951" y="30700"/>
                </a:lnTo>
                <a:cubicBezTo>
                  <a:pt x="6559126" y="84364"/>
                  <a:pt x="6548218" y="241149"/>
                  <a:pt x="6547446" y="310025"/>
                </a:cubicBezTo>
                <a:cubicBezTo>
                  <a:pt x="6550151" y="367544"/>
                  <a:pt x="6557712" y="408251"/>
                  <a:pt x="6558316" y="443960"/>
                </a:cubicBezTo>
                <a:cubicBezTo>
                  <a:pt x="6555224" y="499397"/>
                  <a:pt x="6534767" y="604434"/>
                  <a:pt x="6528896" y="642659"/>
                </a:cubicBezTo>
                <a:cubicBezTo>
                  <a:pt x="6535204" y="657287"/>
                  <a:pt x="6515365" y="658191"/>
                  <a:pt x="6523095" y="673307"/>
                </a:cubicBezTo>
                <a:cubicBezTo>
                  <a:pt x="6523388" y="693769"/>
                  <a:pt x="6506868" y="797295"/>
                  <a:pt x="6496169" y="839641"/>
                </a:cubicBezTo>
                <a:cubicBezTo>
                  <a:pt x="6484119" y="887148"/>
                  <a:pt x="6457817" y="937731"/>
                  <a:pt x="6450789" y="958357"/>
                </a:cubicBezTo>
                <a:cubicBezTo>
                  <a:pt x="6443760" y="978983"/>
                  <a:pt x="6459217" y="936930"/>
                  <a:pt x="6453996" y="963398"/>
                </a:cubicBezTo>
                <a:cubicBezTo>
                  <a:pt x="6448777" y="989867"/>
                  <a:pt x="6425575" y="1087010"/>
                  <a:pt x="6419467" y="1117169"/>
                </a:cubicBezTo>
                <a:cubicBezTo>
                  <a:pt x="6431540" y="1118586"/>
                  <a:pt x="6409651" y="1135372"/>
                  <a:pt x="6417348" y="1144352"/>
                </a:cubicBezTo>
                <a:cubicBezTo>
                  <a:pt x="6424109" y="1150681"/>
                  <a:pt x="6419047" y="1157251"/>
                  <a:pt x="6418473" y="1164484"/>
                </a:cubicBezTo>
                <a:cubicBezTo>
                  <a:pt x="6423767" y="1173524"/>
                  <a:pt x="6413947" y="1205209"/>
                  <a:pt x="6406979" y="1213829"/>
                </a:cubicBezTo>
                <a:cubicBezTo>
                  <a:pt x="6382818" y="1235037"/>
                  <a:pt x="6400452" y="1277327"/>
                  <a:pt x="6381928" y="1294823"/>
                </a:cubicBezTo>
                <a:cubicBezTo>
                  <a:pt x="6379195" y="1300845"/>
                  <a:pt x="6378069" y="1306615"/>
                  <a:pt x="6377948" y="1312193"/>
                </a:cubicBezTo>
                <a:lnTo>
                  <a:pt x="6379894" y="1327626"/>
                </a:lnTo>
                <a:lnTo>
                  <a:pt x="6385024" y="1331644"/>
                </a:lnTo>
                <a:lnTo>
                  <a:pt x="6383696" y="1341276"/>
                </a:lnTo>
                <a:cubicBezTo>
                  <a:pt x="6383952" y="1342166"/>
                  <a:pt x="6384208" y="1343055"/>
                  <a:pt x="6384464" y="1343945"/>
                </a:cubicBezTo>
                <a:cubicBezTo>
                  <a:pt x="6385957" y="1349040"/>
                  <a:pt x="6387253" y="1354080"/>
                  <a:pt x="6387748" y="1359134"/>
                </a:cubicBezTo>
                <a:cubicBezTo>
                  <a:pt x="6384363" y="1373109"/>
                  <a:pt x="6372802" y="1397612"/>
                  <a:pt x="6364157" y="1427803"/>
                </a:cubicBezTo>
                <a:cubicBezTo>
                  <a:pt x="6348141" y="1460349"/>
                  <a:pt x="6348362" y="1505076"/>
                  <a:pt x="6335874" y="1540278"/>
                </a:cubicBezTo>
                <a:lnTo>
                  <a:pt x="6331892" y="1547262"/>
                </a:lnTo>
                <a:lnTo>
                  <a:pt x="6332744" y="1577056"/>
                </a:lnTo>
                <a:cubicBezTo>
                  <a:pt x="6335859" y="1582205"/>
                  <a:pt x="6336674" y="1589568"/>
                  <a:pt x="6333604" y="1595898"/>
                </a:cubicBezTo>
                <a:lnTo>
                  <a:pt x="6324749" y="1703726"/>
                </a:lnTo>
                <a:cubicBezTo>
                  <a:pt x="6324080" y="1739332"/>
                  <a:pt x="6318019" y="1754453"/>
                  <a:pt x="6329594" y="1809535"/>
                </a:cubicBezTo>
                <a:cubicBezTo>
                  <a:pt x="6344930" y="1868036"/>
                  <a:pt x="6323725" y="1952670"/>
                  <a:pt x="6329062" y="2018310"/>
                </a:cubicBezTo>
                <a:cubicBezTo>
                  <a:pt x="6308075" y="2053162"/>
                  <a:pt x="6326925" y="2034561"/>
                  <a:pt x="6321735" y="2071355"/>
                </a:cubicBezTo>
                <a:lnTo>
                  <a:pt x="6322678" y="2141166"/>
                </a:lnTo>
                <a:lnTo>
                  <a:pt x="6321340" y="2154548"/>
                </a:lnTo>
                <a:lnTo>
                  <a:pt x="6316582" y="2158153"/>
                </a:lnTo>
                <a:lnTo>
                  <a:pt x="6311428" y="2178174"/>
                </a:lnTo>
                <a:cubicBezTo>
                  <a:pt x="6310177" y="2185696"/>
                  <a:pt x="6309622" y="2193828"/>
                  <a:pt x="6310192" y="2202858"/>
                </a:cubicBezTo>
                <a:cubicBezTo>
                  <a:pt x="6319667" y="2232772"/>
                  <a:pt x="6296459" y="2283357"/>
                  <a:pt x="6309211" y="2320214"/>
                </a:cubicBezTo>
                <a:cubicBezTo>
                  <a:pt x="6307537" y="2355906"/>
                  <a:pt x="6302490" y="2394678"/>
                  <a:pt x="6300151" y="2417011"/>
                </a:cubicBezTo>
                <a:cubicBezTo>
                  <a:pt x="6292303" y="2426377"/>
                  <a:pt x="6304439" y="2456509"/>
                  <a:pt x="6295176" y="2454207"/>
                </a:cubicBezTo>
                <a:cubicBezTo>
                  <a:pt x="6299335" y="2464947"/>
                  <a:pt x="6297305" y="2476105"/>
                  <a:pt x="6293727" y="2487203"/>
                </a:cubicBezTo>
                <a:lnTo>
                  <a:pt x="6285477" y="2512282"/>
                </a:lnTo>
                <a:cubicBezTo>
                  <a:pt x="6285720" y="2512961"/>
                  <a:pt x="6285962" y="2513640"/>
                  <a:pt x="6286205" y="2514318"/>
                </a:cubicBezTo>
                <a:cubicBezTo>
                  <a:pt x="6292347" y="2534324"/>
                  <a:pt x="6298487" y="2554328"/>
                  <a:pt x="6304629" y="2574334"/>
                </a:cubicBezTo>
                <a:lnTo>
                  <a:pt x="6303842" y="2579877"/>
                </a:lnTo>
                <a:cubicBezTo>
                  <a:pt x="6303729" y="2585644"/>
                  <a:pt x="6304006" y="2603388"/>
                  <a:pt x="6303953" y="2608928"/>
                </a:cubicBezTo>
                <a:lnTo>
                  <a:pt x="6303530" y="2613111"/>
                </a:lnTo>
                <a:lnTo>
                  <a:pt x="6297474" y="2621996"/>
                </a:lnTo>
                <a:lnTo>
                  <a:pt x="6299263" y="2634265"/>
                </a:lnTo>
                <a:lnTo>
                  <a:pt x="6293065" y="2647237"/>
                </a:lnTo>
                <a:cubicBezTo>
                  <a:pt x="6294685" y="2648158"/>
                  <a:pt x="6296180" y="2649356"/>
                  <a:pt x="6297496" y="2650786"/>
                </a:cubicBezTo>
                <a:lnTo>
                  <a:pt x="6301708" y="2661993"/>
                </a:lnTo>
                <a:lnTo>
                  <a:pt x="6295884" y="2670949"/>
                </a:lnTo>
                <a:cubicBezTo>
                  <a:pt x="6304913" y="2672007"/>
                  <a:pt x="6294429" y="2681695"/>
                  <a:pt x="6291714" y="2690255"/>
                </a:cubicBezTo>
                <a:lnTo>
                  <a:pt x="6292327" y="2695683"/>
                </a:lnTo>
                <a:lnTo>
                  <a:pt x="6284410" y="2713964"/>
                </a:lnTo>
                <a:lnTo>
                  <a:pt x="6280410" y="2730175"/>
                </a:lnTo>
                <a:lnTo>
                  <a:pt x="6288082" y="2763497"/>
                </a:lnTo>
                <a:lnTo>
                  <a:pt x="6260924" y="3051539"/>
                </a:lnTo>
                <a:cubicBezTo>
                  <a:pt x="6251455" y="3165645"/>
                  <a:pt x="6222174" y="3216611"/>
                  <a:pt x="6210151" y="3335396"/>
                </a:cubicBezTo>
                <a:lnTo>
                  <a:pt x="6212034" y="3456509"/>
                </a:lnTo>
                <a:lnTo>
                  <a:pt x="6197490" y="3531827"/>
                </a:lnTo>
                <a:lnTo>
                  <a:pt x="6208018" y="3570877"/>
                </a:lnTo>
                <a:lnTo>
                  <a:pt x="6205920" y="3583849"/>
                </a:lnTo>
                <a:lnTo>
                  <a:pt x="6199616" y="3592763"/>
                </a:lnTo>
                <a:cubicBezTo>
                  <a:pt x="6191839" y="3613948"/>
                  <a:pt x="6196204" y="3641245"/>
                  <a:pt x="6181288" y="3653485"/>
                </a:cubicBezTo>
                <a:cubicBezTo>
                  <a:pt x="6178087" y="3659316"/>
                  <a:pt x="6176516" y="3664985"/>
                  <a:pt x="6175963" y="3670528"/>
                </a:cubicBezTo>
                <a:lnTo>
                  <a:pt x="6176722" y="3685990"/>
                </a:lnTo>
                <a:lnTo>
                  <a:pt x="6181549" y="3690283"/>
                </a:lnTo>
                <a:lnTo>
                  <a:pt x="6179476" y="3699787"/>
                </a:lnTo>
                <a:cubicBezTo>
                  <a:pt x="6179664" y="3700686"/>
                  <a:pt x="6179852" y="3701586"/>
                  <a:pt x="6180040" y="3702486"/>
                </a:cubicBezTo>
                <a:cubicBezTo>
                  <a:pt x="6181140" y="3707637"/>
                  <a:pt x="6182047" y="3712728"/>
                  <a:pt x="6182155" y="3717784"/>
                </a:cubicBezTo>
                <a:cubicBezTo>
                  <a:pt x="6156678" y="3711701"/>
                  <a:pt x="6178864" y="3759789"/>
                  <a:pt x="6158980" y="3746229"/>
                </a:cubicBezTo>
                <a:cubicBezTo>
                  <a:pt x="6144630" y="3780750"/>
                  <a:pt x="6117520" y="3867558"/>
                  <a:pt x="6096049" y="3924910"/>
                </a:cubicBezTo>
                <a:lnTo>
                  <a:pt x="6069712" y="3989353"/>
                </a:lnTo>
                <a:lnTo>
                  <a:pt x="6067330" y="4033899"/>
                </a:lnTo>
                <a:cubicBezTo>
                  <a:pt x="6065506" y="4070470"/>
                  <a:pt x="6063599" y="4110146"/>
                  <a:pt x="6061081" y="4142250"/>
                </a:cubicBezTo>
                <a:cubicBezTo>
                  <a:pt x="6055260" y="4200007"/>
                  <a:pt x="6045907" y="4278998"/>
                  <a:pt x="6042858" y="4329442"/>
                </a:cubicBezTo>
                <a:cubicBezTo>
                  <a:pt x="6038376" y="4381764"/>
                  <a:pt x="6036461" y="4433012"/>
                  <a:pt x="6034182" y="4456184"/>
                </a:cubicBezTo>
                <a:lnTo>
                  <a:pt x="6029178" y="4468478"/>
                </a:lnTo>
                <a:lnTo>
                  <a:pt x="6029974" y="4469862"/>
                </a:lnTo>
                <a:cubicBezTo>
                  <a:pt x="6031287" y="4476321"/>
                  <a:pt x="6030316" y="4480555"/>
                  <a:pt x="6028340" y="4483797"/>
                </a:cubicBezTo>
                <a:lnTo>
                  <a:pt x="6025168" y="4487091"/>
                </a:lnTo>
                <a:lnTo>
                  <a:pt x="6023164" y="4496728"/>
                </a:lnTo>
                <a:lnTo>
                  <a:pt x="6016839" y="4515918"/>
                </a:lnTo>
                <a:cubicBezTo>
                  <a:pt x="6017189" y="4517049"/>
                  <a:pt x="6017537" y="4518182"/>
                  <a:pt x="6017886" y="4519316"/>
                </a:cubicBezTo>
                <a:lnTo>
                  <a:pt x="6011819" y="4547957"/>
                </a:lnTo>
                <a:lnTo>
                  <a:pt x="6012791" y="4548262"/>
                </a:lnTo>
                <a:cubicBezTo>
                  <a:pt x="6014837" y="4549595"/>
                  <a:pt x="6016087" y="4551811"/>
                  <a:pt x="6015703" y="4555939"/>
                </a:cubicBezTo>
                <a:cubicBezTo>
                  <a:pt x="6031790" y="4548276"/>
                  <a:pt x="6021405" y="4557977"/>
                  <a:pt x="6018854" y="4570815"/>
                </a:cubicBezTo>
                <a:cubicBezTo>
                  <a:pt x="6021736" y="4583801"/>
                  <a:pt x="6030754" y="4622347"/>
                  <a:pt x="6033000" y="4633846"/>
                </a:cubicBezTo>
                <a:lnTo>
                  <a:pt x="6032325" y="4639816"/>
                </a:lnTo>
                <a:lnTo>
                  <a:pt x="6032549" y="4639923"/>
                </a:lnTo>
                <a:cubicBezTo>
                  <a:pt x="6032911" y="4641190"/>
                  <a:pt x="6032878" y="4643141"/>
                  <a:pt x="6032309" y="4646192"/>
                </a:cubicBezTo>
                <a:lnTo>
                  <a:pt x="6031095" y="4650706"/>
                </a:lnTo>
                <a:lnTo>
                  <a:pt x="6029786" y="4662290"/>
                </a:lnTo>
                <a:cubicBezTo>
                  <a:pt x="6030161" y="4663587"/>
                  <a:pt x="6030536" y="4664883"/>
                  <a:pt x="6030911" y="4666180"/>
                </a:cubicBezTo>
                <a:lnTo>
                  <a:pt x="6033630" y="4667585"/>
                </a:lnTo>
                <a:lnTo>
                  <a:pt x="6033189" y="4668660"/>
                </a:lnTo>
                <a:cubicBezTo>
                  <a:pt x="6027286" y="4676831"/>
                  <a:pt x="6019767" y="4679345"/>
                  <a:pt x="6038764" y="4689807"/>
                </a:cubicBezTo>
                <a:cubicBezTo>
                  <a:pt x="6028616" y="4708535"/>
                  <a:pt x="6040474" y="4712235"/>
                  <a:pt x="6042217" y="4737890"/>
                </a:cubicBezTo>
                <a:cubicBezTo>
                  <a:pt x="6033362" y="4748600"/>
                  <a:pt x="6035273" y="4757223"/>
                  <a:pt x="6040543" y="4765657"/>
                </a:cubicBezTo>
                <a:cubicBezTo>
                  <a:pt x="6034416" y="4790618"/>
                  <a:pt x="6040696" y="4813399"/>
                  <a:pt x="6039956" y="4841463"/>
                </a:cubicBezTo>
                <a:lnTo>
                  <a:pt x="6057123" y="4969863"/>
                </a:lnTo>
                <a:lnTo>
                  <a:pt x="6055039" y="4974028"/>
                </a:lnTo>
                <a:cubicBezTo>
                  <a:pt x="6053860" y="4976933"/>
                  <a:pt x="6053409" y="4978909"/>
                  <a:pt x="6053462" y="4980318"/>
                </a:cubicBezTo>
                <a:lnTo>
                  <a:pt x="6053643" y="4980501"/>
                </a:lnTo>
                <a:lnTo>
                  <a:pt x="6051733" y="4986338"/>
                </a:lnTo>
                <a:lnTo>
                  <a:pt x="6049602" y="4991296"/>
                </a:lnTo>
                <a:cubicBezTo>
                  <a:pt x="6058123" y="5019829"/>
                  <a:pt x="6066643" y="5048361"/>
                  <a:pt x="6075165" y="5076895"/>
                </a:cubicBezTo>
                <a:lnTo>
                  <a:pt x="6073751" y="5081568"/>
                </a:lnTo>
                <a:cubicBezTo>
                  <a:pt x="6073034" y="5084748"/>
                  <a:pt x="6072888" y="5086810"/>
                  <a:pt x="6073150" y="5088173"/>
                </a:cubicBezTo>
                <a:lnTo>
                  <a:pt x="6073355" y="5088300"/>
                </a:lnTo>
                <a:lnTo>
                  <a:pt x="6072362" y="5094558"/>
                </a:lnTo>
                <a:cubicBezTo>
                  <a:pt x="6070184" y="5105196"/>
                  <a:pt x="6067588" y="5115626"/>
                  <a:pt x="6064726" y="5125620"/>
                </a:cubicBezTo>
                <a:cubicBezTo>
                  <a:pt x="6063568" y="5154527"/>
                  <a:pt x="6065189" y="5244020"/>
                  <a:pt x="6065415" y="5268004"/>
                </a:cubicBezTo>
                <a:cubicBezTo>
                  <a:pt x="6065637" y="5268513"/>
                  <a:pt x="6065860" y="5269021"/>
                  <a:pt x="6066081" y="5269530"/>
                </a:cubicBezTo>
                <a:lnTo>
                  <a:pt x="6043407" y="5390941"/>
                </a:lnTo>
                <a:cubicBezTo>
                  <a:pt x="6032545" y="5438194"/>
                  <a:pt x="6020942" y="5465286"/>
                  <a:pt x="6025377" y="5539927"/>
                </a:cubicBezTo>
                <a:cubicBezTo>
                  <a:pt x="6019787" y="5610775"/>
                  <a:pt x="6013913" y="5740573"/>
                  <a:pt x="6010052" y="5791594"/>
                </a:cubicBezTo>
                <a:cubicBezTo>
                  <a:pt x="5989401" y="5787060"/>
                  <a:pt x="6018524" y="5849672"/>
                  <a:pt x="5994220" y="5855206"/>
                </a:cubicBezTo>
                <a:cubicBezTo>
                  <a:pt x="5995282" y="5860240"/>
                  <a:pt x="5980598" y="5868910"/>
                  <a:pt x="5982580" y="5873582"/>
                </a:cubicBezTo>
                <a:cubicBezTo>
                  <a:pt x="5982922" y="5874401"/>
                  <a:pt x="5983265" y="5875218"/>
                  <a:pt x="5983608" y="5876037"/>
                </a:cubicBezTo>
                <a:lnTo>
                  <a:pt x="5983535" y="5886534"/>
                </a:lnTo>
                <a:lnTo>
                  <a:pt x="5988737" y="5888644"/>
                </a:lnTo>
                <a:cubicBezTo>
                  <a:pt x="5989948" y="5893707"/>
                  <a:pt x="5991159" y="5898769"/>
                  <a:pt x="5992371" y="5903832"/>
                </a:cubicBezTo>
                <a:cubicBezTo>
                  <a:pt x="5992924" y="5909651"/>
                  <a:pt x="5992578" y="5916068"/>
                  <a:pt x="5990780" y="5923391"/>
                </a:cubicBezTo>
                <a:cubicBezTo>
                  <a:pt x="5975822" y="5948880"/>
                  <a:pt x="6013580" y="5981626"/>
                  <a:pt x="5993870" y="6013205"/>
                </a:cubicBezTo>
                <a:cubicBezTo>
                  <a:pt x="5988486" y="6024901"/>
                  <a:pt x="5991718" y="6066777"/>
                  <a:pt x="5997673" y="6074018"/>
                </a:cubicBezTo>
                <a:cubicBezTo>
                  <a:pt x="5998007" y="6081731"/>
                  <a:pt x="6007861" y="6126985"/>
                  <a:pt x="6014840" y="6130837"/>
                </a:cubicBezTo>
                <a:cubicBezTo>
                  <a:pt x="6022998" y="6137057"/>
                  <a:pt x="5999420" y="6156330"/>
                  <a:pt x="6010704" y="6152982"/>
                </a:cubicBezTo>
                <a:cubicBezTo>
                  <a:pt x="6008682" y="6186619"/>
                  <a:pt x="6039938" y="6191636"/>
                  <a:pt x="6038294" y="6221100"/>
                </a:cubicBezTo>
                <a:cubicBezTo>
                  <a:pt x="6039643" y="6222126"/>
                  <a:pt x="6046356" y="6257468"/>
                  <a:pt x="6052331" y="6287550"/>
                </a:cubicBezTo>
                <a:cubicBezTo>
                  <a:pt x="6058307" y="6317632"/>
                  <a:pt x="6082079" y="6391312"/>
                  <a:pt x="6074143" y="6401595"/>
                </a:cubicBezTo>
                <a:cubicBezTo>
                  <a:pt x="6074931" y="6423902"/>
                  <a:pt x="6059614" y="6432919"/>
                  <a:pt x="6060199" y="6487110"/>
                </a:cubicBezTo>
                <a:cubicBezTo>
                  <a:pt x="6075583" y="6574474"/>
                  <a:pt x="6076150" y="6553611"/>
                  <a:pt x="6081156" y="6588589"/>
                </a:cubicBezTo>
                <a:cubicBezTo>
                  <a:pt x="6102088" y="6637976"/>
                  <a:pt x="6067660" y="6687723"/>
                  <a:pt x="6114944" y="6769963"/>
                </a:cubicBezTo>
                <a:cubicBezTo>
                  <a:pt x="6130462" y="6819284"/>
                  <a:pt x="6119243" y="6817955"/>
                  <a:pt x="6128950" y="6835814"/>
                </a:cubicBezTo>
                <a:lnTo>
                  <a:pt x="6132536" y="6858000"/>
                </a:lnTo>
                <a:lnTo>
                  <a:pt x="4789511" y="6858000"/>
                </a:lnTo>
                <a:lnTo>
                  <a:pt x="1866294" y="6858000"/>
                </a:lnTo>
                <a:lnTo>
                  <a:pt x="1705866" y="6858000"/>
                </a:lnTo>
                <a:lnTo>
                  <a:pt x="1343025" y="6858000"/>
                </a:lnTo>
                <a:lnTo>
                  <a:pt x="523269" y="6858000"/>
                </a:lnTo>
                <a:lnTo>
                  <a:pt x="362841"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CaixaDeTexto 5">
            <a:extLst>
              <a:ext uri="{FF2B5EF4-FFF2-40B4-BE49-F238E27FC236}">
                <a16:creationId xmlns:a16="http://schemas.microsoft.com/office/drawing/2014/main" id="{975EF161-F22A-44E4-B040-76829D300222}"/>
              </a:ext>
            </a:extLst>
          </p:cNvPr>
          <p:cNvSpPr txBox="1"/>
          <p:nvPr/>
        </p:nvSpPr>
        <p:spPr>
          <a:xfrm>
            <a:off x="447289" y="1792319"/>
            <a:ext cx="6344421" cy="3983415"/>
          </a:xfrm>
          <a:prstGeom prst="rect">
            <a:avLst/>
          </a:prstGeom>
        </p:spPr>
        <p:txBody>
          <a:bodyPr vert="horz" lIns="91440" tIns="45720" rIns="91440" bIns="45720" rtlCol="0">
            <a:normAutofit fontScale="92500" lnSpcReduction="20000"/>
          </a:bodyPr>
          <a:lstStyle/>
          <a:p>
            <a:pPr algn="ctr">
              <a:lnSpc>
                <a:spcPct val="90000"/>
              </a:lnSpc>
              <a:spcBef>
                <a:spcPct val="0"/>
              </a:spcBef>
              <a:spcAft>
                <a:spcPts val="600"/>
              </a:spcAft>
            </a:pPr>
            <a:r>
              <a:rPr lang="en-US" sz="3600" b="1" dirty="0" err="1"/>
              <a:t>Proposta</a:t>
            </a:r>
            <a:r>
              <a:rPr lang="en-US" sz="3600" b="1" dirty="0"/>
              <a:t> da </a:t>
            </a:r>
            <a:r>
              <a:rPr lang="en-US" sz="3600" b="1" dirty="0" err="1"/>
              <a:t>Politica</a:t>
            </a:r>
            <a:r>
              <a:rPr lang="en-US" sz="3600" b="1" dirty="0"/>
              <a:t> </a:t>
            </a:r>
            <a:r>
              <a:rPr lang="en-US" sz="3600" b="1" dirty="0" err="1"/>
              <a:t>Estadual</a:t>
            </a:r>
            <a:r>
              <a:rPr lang="en-US" sz="3600" b="1" dirty="0"/>
              <a:t> para </a:t>
            </a:r>
            <a:r>
              <a:rPr lang="en-US" sz="3600" b="1" dirty="0" err="1"/>
              <a:t>os</a:t>
            </a:r>
            <a:r>
              <a:rPr lang="en-US" sz="3600" b="1" dirty="0"/>
              <a:t> </a:t>
            </a:r>
            <a:r>
              <a:rPr lang="en-US" sz="3600" b="1" dirty="0" err="1"/>
              <a:t>Hospitais</a:t>
            </a:r>
            <a:r>
              <a:rPr lang="en-US" sz="3600" b="1" dirty="0"/>
              <a:t> de </a:t>
            </a:r>
            <a:r>
              <a:rPr lang="en-US" sz="3600" b="1" dirty="0" err="1"/>
              <a:t>Pequeno</a:t>
            </a:r>
            <a:r>
              <a:rPr lang="en-US" sz="3600" b="1" dirty="0"/>
              <a:t> Porte do Rio Grande do Norte</a:t>
            </a:r>
          </a:p>
          <a:p>
            <a:pPr algn="ctr">
              <a:lnSpc>
                <a:spcPct val="90000"/>
              </a:lnSpc>
              <a:spcBef>
                <a:spcPct val="0"/>
              </a:spcBef>
              <a:spcAft>
                <a:spcPts val="600"/>
              </a:spcAft>
            </a:pPr>
            <a:endParaRPr lang="en-US" sz="3600" b="1" dirty="0"/>
          </a:p>
          <a:p>
            <a:pPr algn="ctr">
              <a:lnSpc>
                <a:spcPct val="90000"/>
              </a:lnSpc>
              <a:spcBef>
                <a:spcPct val="0"/>
              </a:spcBef>
              <a:spcAft>
                <a:spcPts val="600"/>
              </a:spcAft>
            </a:pPr>
            <a:endParaRPr lang="en-US" sz="3600" b="1" dirty="0"/>
          </a:p>
          <a:p>
            <a:pPr algn="ctr">
              <a:lnSpc>
                <a:spcPct val="90000"/>
              </a:lnSpc>
              <a:spcBef>
                <a:spcPct val="0"/>
              </a:spcBef>
              <a:spcAft>
                <a:spcPts val="600"/>
              </a:spcAft>
            </a:pPr>
            <a:endParaRPr lang="en-US" sz="3600" b="1" dirty="0"/>
          </a:p>
          <a:p>
            <a:pPr algn="ctr">
              <a:lnSpc>
                <a:spcPct val="90000"/>
              </a:lnSpc>
              <a:spcBef>
                <a:spcPct val="0"/>
              </a:spcBef>
              <a:spcAft>
                <a:spcPts val="600"/>
              </a:spcAft>
            </a:pPr>
            <a:r>
              <a:rPr lang="en-US" sz="1600" b="1" dirty="0"/>
              <a:t>Dr. Ricardo Volpe</a:t>
            </a:r>
          </a:p>
          <a:p>
            <a:pPr algn="ctr">
              <a:lnSpc>
                <a:spcPct val="90000"/>
              </a:lnSpc>
              <a:spcBef>
                <a:spcPct val="0"/>
              </a:spcBef>
              <a:spcAft>
                <a:spcPts val="600"/>
              </a:spcAft>
            </a:pPr>
            <a:r>
              <a:rPr lang="en-US" sz="1600" b="1" dirty="0"/>
              <a:t>Médico /CAS/SESAP –RN</a:t>
            </a:r>
          </a:p>
          <a:p>
            <a:pPr algn="ctr">
              <a:lnSpc>
                <a:spcPct val="90000"/>
              </a:lnSpc>
              <a:spcBef>
                <a:spcPct val="0"/>
              </a:spcBef>
              <a:spcAft>
                <a:spcPts val="600"/>
              </a:spcAft>
            </a:pPr>
            <a:r>
              <a:rPr lang="en-US" sz="1600" b="1" dirty="0" err="1"/>
              <a:t>Riudete</a:t>
            </a:r>
            <a:r>
              <a:rPr lang="en-US" sz="1600" b="1" dirty="0"/>
              <a:t> Martins de Sousa</a:t>
            </a:r>
          </a:p>
          <a:p>
            <a:pPr algn="ctr">
              <a:lnSpc>
                <a:spcPct val="90000"/>
              </a:lnSpc>
              <a:spcBef>
                <a:spcPct val="0"/>
              </a:spcBef>
              <a:spcAft>
                <a:spcPts val="600"/>
              </a:spcAft>
            </a:pPr>
            <a:r>
              <a:rPr lang="en-US" sz="1600" b="1" dirty="0" err="1"/>
              <a:t>Subcoordenadora</a:t>
            </a:r>
            <a:r>
              <a:rPr lang="en-US" sz="1600" b="1" dirty="0"/>
              <a:t> </a:t>
            </a:r>
            <a:r>
              <a:rPr lang="en-US" sz="1600" b="1" dirty="0" err="1"/>
              <a:t>Atenção</a:t>
            </a:r>
            <a:r>
              <a:rPr lang="en-US" sz="1600" b="1" dirty="0"/>
              <a:t> Hospitalar/CAS/SESAP – RN </a:t>
            </a:r>
          </a:p>
          <a:p>
            <a:pPr algn="ctr">
              <a:lnSpc>
                <a:spcPct val="90000"/>
              </a:lnSpc>
              <a:spcBef>
                <a:spcPct val="0"/>
              </a:spcBef>
              <a:spcAft>
                <a:spcPts val="600"/>
              </a:spcAft>
            </a:pPr>
            <a:r>
              <a:rPr lang="en-US" sz="1600" b="1" dirty="0"/>
              <a:t>Carlos Eduardo Albuquerque </a:t>
            </a:r>
          </a:p>
          <a:p>
            <a:pPr algn="ctr">
              <a:lnSpc>
                <a:spcPct val="90000"/>
              </a:lnSpc>
              <a:spcBef>
                <a:spcPct val="0"/>
              </a:spcBef>
              <a:spcAft>
                <a:spcPts val="600"/>
              </a:spcAft>
            </a:pPr>
            <a:r>
              <a:rPr lang="en-US" sz="1600" b="1" dirty="0"/>
              <a:t>Assessor </a:t>
            </a:r>
            <a:r>
              <a:rPr lang="en-US" sz="1600" b="1" dirty="0" err="1"/>
              <a:t>técnico</a:t>
            </a:r>
            <a:r>
              <a:rPr lang="en-US" sz="1600" b="1" dirty="0"/>
              <a:t> CAS/SESAP - RN</a:t>
            </a:r>
          </a:p>
        </p:txBody>
      </p:sp>
      <p:pic>
        <p:nvPicPr>
          <p:cNvPr id="3" name="Imagem 2" descr="Ícone&#10;&#10;Descrição gerada automaticamente">
            <a:extLst>
              <a:ext uri="{FF2B5EF4-FFF2-40B4-BE49-F238E27FC236}">
                <a16:creationId xmlns:a16="http://schemas.microsoft.com/office/drawing/2014/main" id="{60FF572D-C70C-3176-0FE7-BA1B25F55A72}"/>
              </a:ext>
            </a:extLst>
          </p:cNvPr>
          <p:cNvPicPr>
            <a:picLocks noChangeAspect="1"/>
          </p:cNvPicPr>
          <p:nvPr/>
        </p:nvPicPr>
        <p:blipFill>
          <a:blip r:embed="rId2"/>
          <a:stretch>
            <a:fillRect/>
          </a:stretch>
        </p:blipFill>
        <p:spPr>
          <a:xfrm>
            <a:off x="8154286" y="834656"/>
            <a:ext cx="2658140" cy="2445489"/>
          </a:xfrm>
          <a:prstGeom prst="rect">
            <a:avLst/>
          </a:prstGeom>
        </p:spPr>
      </p:pic>
      <p:pic>
        <p:nvPicPr>
          <p:cNvPr id="2" name="Imagem 1" descr="Diagrama&#10;&#10;Descrição gerada automaticamente">
            <a:extLst>
              <a:ext uri="{FF2B5EF4-FFF2-40B4-BE49-F238E27FC236}">
                <a16:creationId xmlns:a16="http://schemas.microsoft.com/office/drawing/2014/main" id="{1CAF8F86-2035-6E94-DF15-4620B8C9CAAD}"/>
              </a:ext>
            </a:extLst>
          </p:cNvPr>
          <p:cNvPicPr>
            <a:picLocks noChangeAspect="1"/>
          </p:cNvPicPr>
          <p:nvPr/>
        </p:nvPicPr>
        <p:blipFill>
          <a:blip r:embed="rId3"/>
          <a:stretch>
            <a:fillRect/>
          </a:stretch>
        </p:blipFill>
        <p:spPr>
          <a:xfrm>
            <a:off x="7738621" y="3601878"/>
            <a:ext cx="3489469" cy="2445489"/>
          </a:xfrm>
          <a:prstGeom prst="rect">
            <a:avLst/>
          </a:prstGeom>
        </p:spPr>
      </p:pic>
    </p:spTree>
    <p:extLst>
      <p:ext uri="{BB962C8B-B14F-4D97-AF65-F5344CB8AC3E}">
        <p14:creationId xmlns:p14="http://schemas.microsoft.com/office/powerpoint/2010/main" val="27405979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12192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ítulo 1">
            <a:extLst>
              <a:ext uri="{FF2B5EF4-FFF2-40B4-BE49-F238E27FC236}">
                <a16:creationId xmlns:a16="http://schemas.microsoft.com/office/drawing/2014/main" id="{B177D3BD-9B36-42B8-BD7E-F61ABDB74180}"/>
              </a:ext>
            </a:extLst>
          </p:cNvPr>
          <p:cNvSpPr>
            <a:spLocks noGrp="1"/>
          </p:cNvSpPr>
          <p:nvPr>
            <p:ph type="title"/>
          </p:nvPr>
        </p:nvSpPr>
        <p:spPr>
          <a:xfrm>
            <a:off x="1137036" y="548640"/>
            <a:ext cx="9543405" cy="1188720"/>
          </a:xfrm>
        </p:spPr>
        <p:txBody>
          <a:bodyPr>
            <a:normAutofit/>
          </a:bodyPr>
          <a:lstStyle/>
          <a:p>
            <a:r>
              <a:rPr lang="pt-BR" b="1" kern="1800" spc="-75">
                <a:solidFill>
                  <a:schemeClr val="tx1">
                    <a:lumMod val="85000"/>
                    <a:lumOff val="15000"/>
                  </a:schemeClr>
                </a:solidFill>
                <a:effectLst/>
                <a:latin typeface="+mn-lt"/>
                <a:ea typeface="Times New Roman" panose="02020603050405020304" pitchFamily="18" charset="0"/>
                <a:cs typeface="Times New Roman" panose="02020603050405020304" pitchFamily="18" charset="0"/>
              </a:rPr>
              <a:t>Cuidados prolongados</a:t>
            </a:r>
            <a:endParaRPr lang="pt-BR">
              <a:solidFill>
                <a:schemeClr val="tx1">
                  <a:lumMod val="85000"/>
                  <a:lumOff val="15000"/>
                </a:schemeClr>
              </a:solidFill>
              <a:latin typeface="+mn-lt"/>
            </a:endParaRPr>
          </a:p>
        </p:txBody>
      </p:sp>
      <p:sp>
        <p:nvSpPr>
          <p:cNvPr id="3" name="Espaço Reservado para Conteúdo 2">
            <a:extLst>
              <a:ext uri="{FF2B5EF4-FFF2-40B4-BE49-F238E27FC236}">
                <a16:creationId xmlns:a16="http://schemas.microsoft.com/office/drawing/2014/main" id="{EE91A655-27CF-424A-A7AD-338585AAD641}"/>
              </a:ext>
            </a:extLst>
          </p:cNvPr>
          <p:cNvSpPr>
            <a:spLocks noGrp="1"/>
          </p:cNvSpPr>
          <p:nvPr>
            <p:ph idx="1"/>
          </p:nvPr>
        </p:nvSpPr>
        <p:spPr>
          <a:xfrm>
            <a:off x="1957987" y="2431765"/>
            <a:ext cx="8276026" cy="3320031"/>
          </a:xfrm>
        </p:spPr>
        <p:txBody>
          <a:bodyPr anchor="ctr">
            <a:normAutofit/>
          </a:bodyPr>
          <a:lstStyle/>
          <a:p>
            <a:r>
              <a:rPr lang="pt-BR" sz="2000" spc="10">
                <a:solidFill>
                  <a:schemeClr val="tx1">
                    <a:lumMod val="85000"/>
                    <a:lumOff val="15000"/>
                  </a:schemeClr>
                </a:solidFill>
                <a:effectLst/>
                <a:ea typeface="Times New Roman" panose="02020603050405020304" pitchFamily="18" charset="0"/>
                <a:cs typeface="Times New Roman" panose="02020603050405020304" pitchFamily="18" charset="0"/>
              </a:rPr>
              <a:t>Os Cuidados Prolongados destinam-se a pacientes em situação clínica estável, que necessitam de reabilitação e/ou adaptação a sequelas decorrentes de processo clínico, cirúrgico ou traumatológico.</a:t>
            </a:r>
            <a:endParaRPr lang="pt-BR" sz="2000">
              <a:solidFill>
                <a:schemeClr val="tx1">
                  <a:lumMod val="85000"/>
                  <a:lumOff val="15000"/>
                </a:schemeClr>
              </a:solidFill>
              <a:effectLst/>
              <a:ea typeface="Calibri" panose="020F0502020204030204" pitchFamily="34" charset="0"/>
              <a:cs typeface="Times New Roman" panose="02020603050405020304" pitchFamily="18" charset="0"/>
            </a:endParaRPr>
          </a:p>
          <a:p>
            <a:r>
              <a:rPr lang="pt-BR" sz="2000" spc="10">
                <a:solidFill>
                  <a:schemeClr val="tx1">
                    <a:lumMod val="85000"/>
                    <a:lumOff val="15000"/>
                  </a:schemeClr>
                </a:solidFill>
                <a:effectLst/>
                <a:ea typeface="Times New Roman" panose="02020603050405020304" pitchFamily="18" charset="0"/>
                <a:cs typeface="Times New Roman" panose="02020603050405020304" pitchFamily="18" charset="0"/>
              </a:rPr>
              <a:t>É uma estratégia de cuidado intermediária entre os cuidados hospitalares de caráter agudo e crônico agudizado e a atenção básica, inclusive a atenção domiciliar, prévia ao retorno do usuário ao domicílio. Portanto, qualquer paciente que necessite de reabilitação, de recuperação de até 90 dias, que se enquadre nos critérios estabelecidos pela </a:t>
            </a:r>
            <a:r>
              <a:rPr lang="pt-BR" sz="2000" u="sng" spc="10">
                <a:solidFill>
                  <a:schemeClr val="tx1">
                    <a:lumMod val="85000"/>
                    <a:lumOff val="15000"/>
                  </a:schemeClr>
                </a:solidFill>
                <a:effectLst/>
                <a:ea typeface="Times New Roman" panose="02020603050405020304" pitchFamily="18" charset="0"/>
                <a:cs typeface="Times New Roman" panose="02020603050405020304" pitchFamily="18" charset="0"/>
                <a:hlinkClick r:id="rId2"/>
              </a:rPr>
              <a:t>Portaria GM n° 2.809 de 07 de dezembro de 2012</a:t>
            </a:r>
            <a:r>
              <a:rPr lang="pt-BR" sz="2000" spc="10">
                <a:solidFill>
                  <a:schemeClr val="tx1">
                    <a:lumMod val="85000"/>
                    <a:lumOff val="15000"/>
                  </a:schemeClr>
                </a:solidFill>
                <a:effectLst/>
                <a:ea typeface="Times New Roman" panose="02020603050405020304" pitchFamily="18" charset="0"/>
                <a:cs typeface="Times New Roman" panose="02020603050405020304" pitchFamily="18" charset="0"/>
              </a:rPr>
              <a:t>, pode ser atendido pela Unidade de Cuidados Prolongados (UCP).</a:t>
            </a:r>
            <a:endParaRPr lang="pt-BR" sz="2000">
              <a:solidFill>
                <a:schemeClr val="tx1">
                  <a:lumMod val="85000"/>
                  <a:lumOff val="15000"/>
                </a:schemeClr>
              </a:solidFill>
              <a:effectLst/>
              <a:ea typeface="Calibri" panose="020F0502020204030204" pitchFamily="34" charset="0"/>
              <a:cs typeface="Times New Roman" panose="02020603050405020304" pitchFamily="18" charset="0"/>
            </a:endParaRPr>
          </a:p>
        </p:txBody>
      </p:sp>
      <p:sp>
        <p:nvSpPr>
          <p:cNvPr id="12" name="Freeform: Shape 11">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24586" y="5970896"/>
            <a:ext cx="9967416"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75156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ítulo 1">
            <a:extLst>
              <a:ext uri="{FF2B5EF4-FFF2-40B4-BE49-F238E27FC236}">
                <a16:creationId xmlns:a16="http://schemas.microsoft.com/office/drawing/2014/main" id="{E6523202-6320-4EE3-B94B-AF0E7983F6E1}"/>
              </a:ext>
            </a:extLst>
          </p:cNvPr>
          <p:cNvSpPr>
            <a:spLocks noGrp="1"/>
          </p:cNvSpPr>
          <p:nvPr>
            <p:ph type="title"/>
          </p:nvPr>
        </p:nvSpPr>
        <p:spPr>
          <a:xfrm>
            <a:off x="1137034" y="609597"/>
            <a:ext cx="9392421" cy="1330841"/>
          </a:xfrm>
        </p:spPr>
        <p:txBody>
          <a:bodyPr>
            <a:normAutofit/>
          </a:bodyPr>
          <a:lstStyle/>
          <a:p>
            <a:pPr fontAlgn="base"/>
            <a:r>
              <a:rPr lang="pt-BR" b="0" i="0">
                <a:effectLst/>
                <a:latin typeface="open_sansbold"/>
              </a:rPr>
              <a:t>Hospital-Dia</a:t>
            </a:r>
          </a:p>
        </p:txBody>
      </p:sp>
      <p:sp>
        <p:nvSpPr>
          <p:cNvPr id="3" name="Espaço Reservado para Conteúdo 2">
            <a:extLst>
              <a:ext uri="{FF2B5EF4-FFF2-40B4-BE49-F238E27FC236}">
                <a16:creationId xmlns:a16="http://schemas.microsoft.com/office/drawing/2014/main" id="{17FB0E72-84A8-46AE-A803-52BBFA7296FE}"/>
              </a:ext>
            </a:extLst>
          </p:cNvPr>
          <p:cNvSpPr>
            <a:spLocks noGrp="1"/>
          </p:cNvSpPr>
          <p:nvPr>
            <p:ph idx="1"/>
          </p:nvPr>
        </p:nvSpPr>
        <p:spPr>
          <a:xfrm>
            <a:off x="1137034" y="2198362"/>
            <a:ext cx="4958966" cy="3917773"/>
          </a:xfrm>
        </p:spPr>
        <p:txBody>
          <a:bodyPr>
            <a:normAutofit/>
          </a:bodyPr>
          <a:lstStyle/>
          <a:p>
            <a:r>
              <a:rPr lang="pt-BR" sz="2000" b="0" i="0" dirty="0">
                <a:effectLst/>
                <a:latin typeface="open_sansregular"/>
              </a:rPr>
              <a:t>Assistência intermediária entre a internação e o atendimento ambulatorial, para a realização de procedimentos:</a:t>
            </a:r>
          </a:p>
          <a:p>
            <a:pPr lvl="1"/>
            <a:r>
              <a:rPr lang="pt-BR" sz="2000" b="0" i="0" dirty="0">
                <a:effectLst/>
                <a:latin typeface="open_sansregular"/>
              </a:rPr>
              <a:t>clínicos, </a:t>
            </a:r>
          </a:p>
          <a:p>
            <a:pPr lvl="1"/>
            <a:r>
              <a:rPr lang="pt-BR" sz="2000" b="0" i="0" dirty="0">
                <a:effectLst/>
                <a:latin typeface="open_sansregular"/>
              </a:rPr>
              <a:t>cirúrgicos, </a:t>
            </a:r>
          </a:p>
          <a:p>
            <a:pPr lvl="1"/>
            <a:r>
              <a:rPr lang="pt-BR" sz="2000" dirty="0">
                <a:latin typeface="open_sansregular"/>
              </a:rPr>
              <a:t>diagnósticos e</a:t>
            </a:r>
            <a:r>
              <a:rPr lang="pt-BR" sz="2000" b="0" i="0" dirty="0">
                <a:effectLst/>
                <a:latin typeface="open_sansregular"/>
              </a:rPr>
              <a:t> </a:t>
            </a:r>
          </a:p>
          <a:p>
            <a:pPr lvl="1"/>
            <a:r>
              <a:rPr lang="pt-BR" sz="2000" b="0" i="0" dirty="0">
                <a:effectLst/>
                <a:latin typeface="open_sansregular"/>
              </a:rPr>
              <a:t>terapêuticos, </a:t>
            </a:r>
          </a:p>
          <a:p>
            <a:pPr lvl="2"/>
            <a:r>
              <a:rPr lang="pt-BR" b="0" i="0" dirty="0">
                <a:effectLst/>
                <a:latin typeface="open_sansregular"/>
              </a:rPr>
              <a:t>permanência máxima de 12 horas. </a:t>
            </a:r>
            <a:endParaRPr lang="pt-BR" dirty="0"/>
          </a:p>
        </p:txBody>
      </p:sp>
      <p:pic>
        <p:nvPicPr>
          <p:cNvPr id="5" name="Imagem 4" descr="Logotipo, nome da empresa&#10;&#10;Descrição gerada automaticamente">
            <a:extLst>
              <a:ext uri="{FF2B5EF4-FFF2-40B4-BE49-F238E27FC236}">
                <a16:creationId xmlns:a16="http://schemas.microsoft.com/office/drawing/2014/main" id="{DAB75010-DDED-41EE-9CE5-8B3D81850814}"/>
              </a:ext>
            </a:extLst>
          </p:cNvPr>
          <p:cNvPicPr>
            <a:picLocks noChangeAspect="1"/>
          </p:cNvPicPr>
          <p:nvPr/>
        </p:nvPicPr>
        <p:blipFill>
          <a:blip r:embed="rId2"/>
          <a:stretch>
            <a:fillRect/>
          </a:stretch>
        </p:blipFill>
        <p:spPr>
          <a:xfrm>
            <a:off x="6719367" y="2972751"/>
            <a:ext cx="4788505" cy="2180241"/>
          </a:xfrm>
          <a:prstGeom prst="rect">
            <a:avLst/>
          </a:prstGeom>
        </p:spPr>
      </p:pic>
      <p:sp>
        <p:nvSpPr>
          <p:cNvPr id="14" name="Freeform: Shape 13">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5559494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F312EED-5D88-61C5-A6EB-B288507EEEE6}"/>
              </a:ext>
            </a:extLst>
          </p:cNvPr>
          <p:cNvSpPr>
            <a:spLocks noGrp="1"/>
          </p:cNvSpPr>
          <p:nvPr>
            <p:ph type="title"/>
          </p:nvPr>
        </p:nvSpPr>
        <p:spPr/>
        <p:txBody>
          <a:bodyPr/>
          <a:lstStyle/>
          <a:p>
            <a:pPr algn="ctr"/>
            <a:r>
              <a:rPr lang="pt-BR" b="1" dirty="0"/>
              <a:t>Objetivo Geral do Hospital de Cuidados Integrados</a:t>
            </a:r>
          </a:p>
        </p:txBody>
      </p:sp>
      <p:sp>
        <p:nvSpPr>
          <p:cNvPr id="3" name="Espaço Reservado para Conteúdo 2">
            <a:extLst>
              <a:ext uri="{FF2B5EF4-FFF2-40B4-BE49-F238E27FC236}">
                <a16:creationId xmlns:a16="http://schemas.microsoft.com/office/drawing/2014/main" id="{47A39D08-3023-2200-AD40-9EF74E6CE48C}"/>
              </a:ext>
            </a:extLst>
          </p:cNvPr>
          <p:cNvSpPr>
            <a:spLocks noGrp="1"/>
          </p:cNvSpPr>
          <p:nvPr>
            <p:ph idx="1"/>
          </p:nvPr>
        </p:nvSpPr>
        <p:spPr/>
        <p:txBody>
          <a:bodyPr>
            <a:normAutofit lnSpcReduction="10000"/>
          </a:bodyPr>
          <a:lstStyle/>
          <a:p>
            <a:pPr algn="just"/>
            <a:r>
              <a:rPr lang="pt-BR" sz="2800" b="0" i="0" u="sng" dirty="0">
                <a:solidFill>
                  <a:schemeClr val="tx1"/>
                </a:solidFill>
              </a:rPr>
              <a:t>HCI necessitam ser uma continuidade da assistência prestada aos usuários na Atenção Primária à Saúde (APS) dos municípios.</a:t>
            </a:r>
          </a:p>
          <a:p>
            <a:pPr algn="just"/>
            <a:r>
              <a:rPr lang="pt-BR" sz="2800" b="0" i="0" dirty="0">
                <a:solidFill>
                  <a:schemeClr val="tx1"/>
                </a:solidFill>
              </a:rPr>
              <a:t> Ampliando o cuidado e a resolutividade da atenção dos mesmos no escopo de procedimentos que esse nível de atenção não consegue atingir, </a:t>
            </a:r>
          </a:p>
          <a:p>
            <a:pPr algn="just"/>
            <a:r>
              <a:rPr lang="pt-BR" dirty="0"/>
              <a:t>E</a:t>
            </a:r>
            <a:r>
              <a:rPr lang="pt-BR" sz="2800" b="0" i="0" dirty="0">
                <a:solidFill>
                  <a:schemeClr val="tx1"/>
                </a:solidFill>
              </a:rPr>
              <a:t>vitando internações desnecessárias ou inadequadas, atuando preventivamente no cuidado aos usuários antes que se tornem agudos ou nos cuidados aos egressos de internação hospitalar(contrarreferência). </a:t>
            </a:r>
          </a:p>
          <a:p>
            <a:pPr algn="just"/>
            <a:r>
              <a:rPr lang="pt-BR" sz="2800" b="0" i="0" u="sng" dirty="0">
                <a:solidFill>
                  <a:schemeClr val="tx1"/>
                </a:solidFill>
              </a:rPr>
              <a:t>Uma unidade de cuidados intermediários entre a APS e a Atenção Hospitalar.</a:t>
            </a:r>
            <a:endParaRPr lang="en-US" sz="2800" u="sng" dirty="0">
              <a:solidFill>
                <a:schemeClr val="tx1"/>
              </a:solidFill>
            </a:endParaRPr>
          </a:p>
          <a:p>
            <a:pPr algn="just"/>
            <a:endParaRPr lang="pt-BR" dirty="0"/>
          </a:p>
        </p:txBody>
      </p:sp>
    </p:spTree>
    <p:extLst>
      <p:ext uri="{BB962C8B-B14F-4D97-AF65-F5344CB8AC3E}">
        <p14:creationId xmlns:p14="http://schemas.microsoft.com/office/powerpoint/2010/main" val="6645671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944E337-3E5D-4A1F-A5A1-2057F25B8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DA50D69-7CF7-4844-B844-A2B821C77F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854"/>
            <a:ext cx="12192000" cy="6865854"/>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A75B3BDB-8DBF-0357-3079-BB463A8D5335}"/>
              </a:ext>
            </a:extLst>
          </p:cNvPr>
          <p:cNvSpPr>
            <a:spLocks noGrp="1"/>
          </p:cNvSpPr>
          <p:nvPr>
            <p:ph type="title"/>
          </p:nvPr>
        </p:nvSpPr>
        <p:spPr>
          <a:xfrm>
            <a:off x="4572001" y="601744"/>
            <a:ext cx="6781800" cy="1338696"/>
          </a:xfrm>
        </p:spPr>
        <p:txBody>
          <a:bodyPr>
            <a:normAutofit/>
          </a:bodyPr>
          <a:lstStyle/>
          <a:p>
            <a:r>
              <a:rPr lang="pt-BR" b="0" i="0" u="none" strike="noStrike" baseline="0">
                <a:latin typeface="ArialMT"/>
              </a:rPr>
              <a:t>Diretrizes Hospital de Cuidados Intermediários</a:t>
            </a:r>
            <a:endParaRPr lang="pt-BR" dirty="0"/>
          </a:p>
        </p:txBody>
      </p:sp>
      <p:pic>
        <p:nvPicPr>
          <p:cNvPr id="5" name="Picture 4" descr="Duas pessoas segurando as mãos uma da outra">
            <a:extLst>
              <a:ext uri="{FF2B5EF4-FFF2-40B4-BE49-F238E27FC236}">
                <a16:creationId xmlns:a16="http://schemas.microsoft.com/office/drawing/2014/main" id="{4423D193-C0EC-3B27-3560-0F2832676874}"/>
              </a:ext>
            </a:extLst>
          </p:cNvPr>
          <p:cNvPicPr>
            <a:picLocks noChangeAspect="1"/>
          </p:cNvPicPr>
          <p:nvPr/>
        </p:nvPicPr>
        <p:blipFill rotWithShape="1">
          <a:blip r:embed="rId2"/>
          <a:srcRect l="28674" r="34780" b="-1"/>
          <a:stretch/>
        </p:blipFill>
        <p:spPr>
          <a:xfrm>
            <a:off x="20" y="10"/>
            <a:ext cx="3754739" cy="6857990"/>
          </a:xfrm>
          <a:custGeom>
            <a:avLst/>
            <a:gdLst/>
            <a:ahLst/>
            <a:cxnLst/>
            <a:rect l="l" t="t" r="r" b="b"/>
            <a:pathLst>
              <a:path w="3754759" h="6858000">
                <a:moveTo>
                  <a:pt x="0" y="0"/>
                </a:moveTo>
                <a:lnTo>
                  <a:pt x="3405358" y="0"/>
                </a:lnTo>
                <a:lnTo>
                  <a:pt x="3406298" y="5103"/>
                </a:lnTo>
                <a:cubicBezTo>
                  <a:pt x="3408705" y="9272"/>
                  <a:pt x="3410993" y="13534"/>
                  <a:pt x="3408744" y="22806"/>
                </a:cubicBezTo>
                <a:cubicBezTo>
                  <a:pt x="3398212" y="18869"/>
                  <a:pt x="3412504" y="58782"/>
                  <a:pt x="3403554" y="60481"/>
                </a:cubicBezTo>
                <a:cubicBezTo>
                  <a:pt x="3417198" y="75379"/>
                  <a:pt x="3401704" y="83956"/>
                  <a:pt x="3406685" y="104437"/>
                </a:cubicBezTo>
                <a:cubicBezTo>
                  <a:pt x="3412035" y="113935"/>
                  <a:pt x="3413215" y="120918"/>
                  <a:pt x="3408439" y="130745"/>
                </a:cubicBezTo>
                <a:cubicBezTo>
                  <a:pt x="3434362" y="174436"/>
                  <a:pt x="3410826" y="157826"/>
                  <a:pt x="3422002" y="199353"/>
                </a:cubicBezTo>
                <a:cubicBezTo>
                  <a:pt x="3433366" y="235046"/>
                  <a:pt x="3441595" y="275734"/>
                  <a:pt x="3466217" y="309590"/>
                </a:cubicBezTo>
                <a:cubicBezTo>
                  <a:pt x="3473022" y="315692"/>
                  <a:pt x="3476249" y="331335"/>
                  <a:pt x="3473425" y="344525"/>
                </a:cubicBezTo>
                <a:cubicBezTo>
                  <a:pt x="3472938" y="346792"/>
                  <a:pt x="3472286" y="348904"/>
                  <a:pt x="3471491" y="350788"/>
                </a:cubicBezTo>
                <a:cubicBezTo>
                  <a:pt x="3476473" y="380853"/>
                  <a:pt x="3497528" y="490678"/>
                  <a:pt x="3503314" y="524915"/>
                </a:cubicBezTo>
                <a:cubicBezTo>
                  <a:pt x="3495110" y="528110"/>
                  <a:pt x="3511009" y="544789"/>
                  <a:pt x="3506208" y="556205"/>
                </a:cubicBezTo>
                <a:cubicBezTo>
                  <a:pt x="3501906" y="564424"/>
                  <a:pt x="3505727" y="571402"/>
                  <a:pt x="3506503" y="579730"/>
                </a:cubicBezTo>
                <a:cubicBezTo>
                  <a:pt x="3503352" y="590904"/>
                  <a:pt x="3511763" y="626437"/>
                  <a:pt x="3516997" y="635552"/>
                </a:cubicBezTo>
                <a:cubicBezTo>
                  <a:pt x="3534688" y="657082"/>
                  <a:pt x="3524838" y="708447"/>
                  <a:pt x="3538464" y="726388"/>
                </a:cubicBezTo>
                <a:cubicBezTo>
                  <a:pt x="3540659" y="733032"/>
                  <a:pt x="3541735" y="739585"/>
                  <a:pt x="3542115" y="746049"/>
                </a:cubicBezTo>
                <a:lnTo>
                  <a:pt x="3541598" y="764218"/>
                </a:lnTo>
                <a:lnTo>
                  <a:pt x="3538294" y="769538"/>
                </a:lnTo>
                <a:lnTo>
                  <a:pt x="3539714" y="780556"/>
                </a:lnTo>
                <a:lnTo>
                  <a:pt x="3539328" y="783752"/>
                </a:lnTo>
                <a:cubicBezTo>
                  <a:pt x="3538575" y="789859"/>
                  <a:pt x="3537953" y="795880"/>
                  <a:pt x="3537882" y="801812"/>
                </a:cubicBezTo>
                <a:cubicBezTo>
                  <a:pt x="3555332" y="793164"/>
                  <a:pt x="3540143" y="850853"/>
                  <a:pt x="3553763" y="833773"/>
                </a:cubicBezTo>
                <a:cubicBezTo>
                  <a:pt x="3556400" y="864868"/>
                  <a:pt x="3568671" y="840452"/>
                  <a:pt x="3557696" y="878520"/>
                </a:cubicBezTo>
                <a:cubicBezTo>
                  <a:pt x="3574636" y="926170"/>
                  <a:pt x="3572932" y="1002669"/>
                  <a:pt x="3596902" y="1039468"/>
                </a:cubicBezTo>
                <a:cubicBezTo>
                  <a:pt x="3588227" y="1035176"/>
                  <a:pt x="3582669" y="1055878"/>
                  <a:pt x="3587550" y="1069793"/>
                </a:cubicBezTo>
                <a:cubicBezTo>
                  <a:pt x="3553603" y="1054905"/>
                  <a:pt x="3620138" y="1124159"/>
                  <a:pt x="3598129" y="1137690"/>
                </a:cubicBezTo>
                <a:cubicBezTo>
                  <a:pt x="3619154" y="1137277"/>
                  <a:pt x="3657845" y="1198819"/>
                  <a:pt x="3642072" y="1229443"/>
                </a:cubicBezTo>
                <a:cubicBezTo>
                  <a:pt x="3648492" y="1274612"/>
                  <a:pt x="3667414" y="1305895"/>
                  <a:pt x="3662799" y="1353804"/>
                </a:cubicBezTo>
                <a:cubicBezTo>
                  <a:pt x="3665680" y="1355144"/>
                  <a:pt x="3668149" y="1357448"/>
                  <a:pt x="3670319" y="1360420"/>
                </a:cubicBezTo>
                <a:lnTo>
                  <a:pt x="3675717" y="1370453"/>
                </a:lnTo>
                <a:lnTo>
                  <a:pt x="3675458" y="1372456"/>
                </a:lnTo>
                <a:cubicBezTo>
                  <a:pt x="3675775" y="1380261"/>
                  <a:pt x="3677154" y="1384198"/>
                  <a:pt x="3678998" y="1386422"/>
                </a:cubicBezTo>
                <a:lnTo>
                  <a:pt x="3681613" y="1387932"/>
                </a:lnTo>
                <a:lnTo>
                  <a:pt x="3684619" y="1397028"/>
                </a:lnTo>
                <a:lnTo>
                  <a:pt x="3692094" y="1413643"/>
                </a:lnTo>
                <a:lnTo>
                  <a:pt x="3692036" y="1417975"/>
                </a:lnTo>
                <a:lnTo>
                  <a:pt x="3701043" y="1444940"/>
                </a:lnTo>
                <a:lnTo>
                  <a:pt x="3700474" y="1445893"/>
                </a:lnTo>
                <a:cubicBezTo>
                  <a:pt x="3699407" y="1448641"/>
                  <a:pt x="3699006" y="1451835"/>
                  <a:pt x="3699990" y="1456030"/>
                </a:cubicBezTo>
                <a:cubicBezTo>
                  <a:pt x="3688343" y="1458099"/>
                  <a:pt x="3696713" y="1461887"/>
                  <a:pt x="3700642" y="1474079"/>
                </a:cubicBezTo>
                <a:cubicBezTo>
                  <a:pt x="3683431" y="1480016"/>
                  <a:pt x="3700716" y="1509516"/>
                  <a:pt x="3693587" y="1522890"/>
                </a:cubicBezTo>
                <a:cubicBezTo>
                  <a:pt x="3696861" y="1531716"/>
                  <a:pt x="3700010" y="1541157"/>
                  <a:pt x="3702900" y="1551068"/>
                </a:cubicBezTo>
                <a:lnTo>
                  <a:pt x="3708038" y="1631578"/>
                </a:lnTo>
                <a:lnTo>
                  <a:pt x="3698097" y="1716642"/>
                </a:lnTo>
                <a:cubicBezTo>
                  <a:pt x="3699314" y="1747867"/>
                  <a:pt x="3695412" y="1775147"/>
                  <a:pt x="3700384" y="1801382"/>
                </a:cubicBezTo>
                <a:cubicBezTo>
                  <a:pt x="3696845" y="1812311"/>
                  <a:pt x="3695699" y="1822504"/>
                  <a:pt x="3702257" y="1832013"/>
                </a:cubicBezTo>
                <a:cubicBezTo>
                  <a:pt x="3701651" y="1861238"/>
                  <a:pt x="3693313" y="1868713"/>
                  <a:pt x="3700986" y="1886838"/>
                </a:cubicBezTo>
                <a:cubicBezTo>
                  <a:pt x="3687741" y="1903887"/>
                  <a:pt x="3693148" y="1904594"/>
                  <a:pt x="3697545" y="1912087"/>
                </a:cubicBezTo>
                <a:lnTo>
                  <a:pt x="3697885" y="1913171"/>
                </a:lnTo>
                <a:lnTo>
                  <a:pt x="3695987" y="1915505"/>
                </a:lnTo>
                <a:lnTo>
                  <a:pt x="3695284" y="1920179"/>
                </a:lnTo>
                <a:lnTo>
                  <a:pt x="3696499" y="1932787"/>
                </a:lnTo>
                <a:lnTo>
                  <a:pt x="3697473" y="1937503"/>
                </a:lnTo>
                <a:cubicBezTo>
                  <a:pt x="3697953" y="1940760"/>
                  <a:pt x="3698023" y="1942937"/>
                  <a:pt x="3697799" y="1944457"/>
                </a:cubicBezTo>
                <a:lnTo>
                  <a:pt x="3697642" y="1944638"/>
                </a:lnTo>
                <a:lnTo>
                  <a:pt x="3698268" y="1951136"/>
                </a:lnTo>
                <a:cubicBezTo>
                  <a:pt x="3699704" y="1962083"/>
                  <a:pt x="3701457" y="1972719"/>
                  <a:pt x="3703418" y="1982828"/>
                </a:cubicBezTo>
                <a:cubicBezTo>
                  <a:pt x="3694620" y="1991887"/>
                  <a:pt x="3707345" y="2028973"/>
                  <a:pt x="3689767" y="2025705"/>
                </a:cubicBezTo>
                <a:cubicBezTo>
                  <a:pt x="3691896" y="2039367"/>
                  <a:pt x="3699517" y="2047321"/>
                  <a:pt x="3687894" y="2043252"/>
                </a:cubicBezTo>
                <a:cubicBezTo>
                  <a:pt x="3688268" y="2047766"/>
                  <a:pt x="3687435" y="2050599"/>
                  <a:pt x="3686015" y="2052668"/>
                </a:cubicBezTo>
                <a:lnTo>
                  <a:pt x="3685329" y="2053280"/>
                </a:lnTo>
                <a:lnTo>
                  <a:pt x="3690348" y="2083660"/>
                </a:lnTo>
                <a:lnTo>
                  <a:pt x="3689688" y="2087758"/>
                </a:lnTo>
                <a:lnTo>
                  <a:pt x="3694656" y="2107476"/>
                </a:lnTo>
                <a:lnTo>
                  <a:pt x="3696317" y="2117709"/>
                </a:lnTo>
                <a:lnTo>
                  <a:pt x="3698652" y="2120508"/>
                </a:lnTo>
                <a:cubicBezTo>
                  <a:pt x="3700138" y="2123582"/>
                  <a:pt x="3700933" y="2128051"/>
                  <a:pt x="3700157" y="2135655"/>
                </a:cubicBezTo>
                <a:lnTo>
                  <a:pt x="3699626" y="2137431"/>
                </a:lnTo>
                <a:lnTo>
                  <a:pt x="3703486" y="2149795"/>
                </a:lnTo>
                <a:cubicBezTo>
                  <a:pt x="3705184" y="2153754"/>
                  <a:pt x="3707268" y="2157232"/>
                  <a:pt x="3709885" y="2160002"/>
                </a:cubicBezTo>
                <a:cubicBezTo>
                  <a:pt x="3698737" y="2203287"/>
                  <a:pt x="3712805" y="2242927"/>
                  <a:pt x="3712777" y="2289319"/>
                </a:cubicBezTo>
                <a:cubicBezTo>
                  <a:pt x="3693169" y="2310331"/>
                  <a:pt x="3722276" y="2389074"/>
                  <a:pt x="3742794" y="2399589"/>
                </a:cubicBezTo>
                <a:cubicBezTo>
                  <a:pt x="3725319" y="2400703"/>
                  <a:pt x="3751962" y="2457534"/>
                  <a:pt x="3753311" y="2472464"/>
                </a:cubicBezTo>
                <a:cubicBezTo>
                  <a:pt x="3753760" y="2477441"/>
                  <a:pt x="3751399" y="2477762"/>
                  <a:pt x="3743656" y="2469811"/>
                </a:cubicBezTo>
                <a:cubicBezTo>
                  <a:pt x="3746474" y="2485608"/>
                  <a:pt x="3738186" y="2502460"/>
                  <a:pt x="3730339" y="2493869"/>
                </a:cubicBezTo>
                <a:cubicBezTo>
                  <a:pt x="3748556" y="2541387"/>
                  <a:pt x="3736267" y="2613433"/>
                  <a:pt x="3746134" y="2667651"/>
                </a:cubicBezTo>
                <a:cubicBezTo>
                  <a:pt x="3730160" y="2698252"/>
                  <a:pt x="3745496" y="2681337"/>
                  <a:pt x="3743743" y="2712354"/>
                </a:cubicBezTo>
                <a:cubicBezTo>
                  <a:pt x="3759373" y="2703131"/>
                  <a:pt x="3736572" y="2750256"/>
                  <a:pt x="3754759" y="2751060"/>
                </a:cubicBezTo>
                <a:cubicBezTo>
                  <a:pt x="3753864" y="2756679"/>
                  <a:pt x="3752424" y="2762098"/>
                  <a:pt x="3750841" y="2767527"/>
                </a:cubicBezTo>
                <a:lnTo>
                  <a:pt x="3750021" y="2770377"/>
                </a:lnTo>
                <a:lnTo>
                  <a:pt x="3749874" y="2781617"/>
                </a:lnTo>
                <a:lnTo>
                  <a:pt x="3745916" y="2784975"/>
                </a:lnTo>
                <a:lnTo>
                  <a:pt x="3742888" y="2802030"/>
                </a:lnTo>
                <a:cubicBezTo>
                  <a:pt x="3742360" y="2808388"/>
                  <a:pt x="3742498" y="2815196"/>
                  <a:pt x="3743710" y="2822667"/>
                </a:cubicBezTo>
                <a:cubicBezTo>
                  <a:pt x="3751787" y="2840797"/>
                  <a:pt x="3744398" y="2870002"/>
                  <a:pt x="3746201" y="2896003"/>
                </a:cubicBezTo>
                <a:lnTo>
                  <a:pt x="3749006" y="2907846"/>
                </a:lnTo>
                <a:lnTo>
                  <a:pt x="3747206" y="2947037"/>
                </a:lnTo>
                <a:cubicBezTo>
                  <a:pt x="3747030" y="2958176"/>
                  <a:pt x="3747214" y="2969719"/>
                  <a:pt x="3748070" y="2981841"/>
                </a:cubicBezTo>
                <a:lnTo>
                  <a:pt x="3750937" y="3004278"/>
                </a:lnTo>
                <a:lnTo>
                  <a:pt x="3749761" y="3010254"/>
                </a:lnTo>
                <a:cubicBezTo>
                  <a:pt x="3750425" y="3020530"/>
                  <a:pt x="3756245" y="3033889"/>
                  <a:pt x="3749923" y="3032983"/>
                </a:cubicBezTo>
                <a:lnTo>
                  <a:pt x="3752658" y="3044429"/>
                </a:lnTo>
                <a:lnTo>
                  <a:pt x="3748217" y="3056076"/>
                </a:lnTo>
                <a:cubicBezTo>
                  <a:pt x="3747117" y="3057381"/>
                  <a:pt x="3745928" y="3058381"/>
                  <a:pt x="3744691" y="3059042"/>
                </a:cubicBezTo>
                <a:lnTo>
                  <a:pt x="3747123" y="3075102"/>
                </a:lnTo>
                <a:lnTo>
                  <a:pt x="3744190" y="3088509"/>
                </a:lnTo>
                <a:lnTo>
                  <a:pt x="3747093" y="3099930"/>
                </a:lnTo>
                <a:lnTo>
                  <a:pt x="3746799" y="3104743"/>
                </a:lnTo>
                <a:lnTo>
                  <a:pt x="3745610" y="3116729"/>
                </a:lnTo>
                <a:cubicBezTo>
                  <a:pt x="3744666" y="3122891"/>
                  <a:pt x="3743503" y="3129792"/>
                  <a:pt x="3742676" y="3137453"/>
                </a:cubicBezTo>
                <a:lnTo>
                  <a:pt x="3742441" y="3143884"/>
                </a:lnTo>
                <a:lnTo>
                  <a:pt x="3737104" y="3158122"/>
                </a:lnTo>
                <a:cubicBezTo>
                  <a:pt x="3733050" y="3168490"/>
                  <a:pt x="3730374" y="3176626"/>
                  <a:pt x="3733275" y="3185367"/>
                </a:cubicBezTo>
                <a:cubicBezTo>
                  <a:pt x="3728135" y="3200760"/>
                  <a:pt x="3712176" y="3212117"/>
                  <a:pt x="3717639" y="3233769"/>
                </a:cubicBezTo>
                <a:cubicBezTo>
                  <a:pt x="3709851" y="3227497"/>
                  <a:pt x="3717920" y="3258095"/>
                  <a:pt x="3710433" y="3262123"/>
                </a:cubicBezTo>
                <a:cubicBezTo>
                  <a:pt x="3704342" y="3264110"/>
                  <a:pt x="3705370" y="3273856"/>
                  <a:pt x="3703458" y="3281408"/>
                </a:cubicBezTo>
                <a:cubicBezTo>
                  <a:pt x="3697412" y="3287020"/>
                  <a:pt x="3693483" y="3324746"/>
                  <a:pt x="3695027" y="3337739"/>
                </a:cubicBezTo>
                <a:cubicBezTo>
                  <a:pt x="3703095" y="3374177"/>
                  <a:pt x="3679154" y="3404974"/>
                  <a:pt x="3684951" y="3434139"/>
                </a:cubicBezTo>
                <a:cubicBezTo>
                  <a:pt x="3684732" y="3441861"/>
                  <a:pt x="3683615" y="3448308"/>
                  <a:pt x="3681946" y="3453928"/>
                </a:cubicBezTo>
                <a:lnTo>
                  <a:pt x="3675939" y="3468021"/>
                </a:lnTo>
                <a:cubicBezTo>
                  <a:pt x="3674480" y="3468264"/>
                  <a:pt x="3673022" y="3468506"/>
                  <a:pt x="3671563" y="3468748"/>
                </a:cubicBezTo>
                <a:lnTo>
                  <a:pt x="3669360" y="3479164"/>
                </a:lnTo>
                <a:lnTo>
                  <a:pt x="3668060" y="3481325"/>
                </a:lnTo>
                <a:cubicBezTo>
                  <a:pt x="3665560" y="3485437"/>
                  <a:pt x="3663197" y="3489622"/>
                  <a:pt x="3661315" y="3494328"/>
                </a:cubicBezTo>
                <a:cubicBezTo>
                  <a:pt x="3678446" y="3506175"/>
                  <a:pt x="3648136" y="3536311"/>
                  <a:pt x="3664679" y="3537226"/>
                </a:cubicBezTo>
                <a:cubicBezTo>
                  <a:pt x="3657322" y="3565147"/>
                  <a:pt x="3674997" y="3558694"/>
                  <a:pt x="3654205" y="3577551"/>
                </a:cubicBezTo>
                <a:cubicBezTo>
                  <a:pt x="3653633" y="3634248"/>
                  <a:pt x="3628736" y="3694092"/>
                  <a:pt x="3637325" y="3749618"/>
                </a:cubicBezTo>
                <a:cubicBezTo>
                  <a:pt x="3631446" y="3736800"/>
                  <a:pt x="3620480" y="3747498"/>
                  <a:pt x="3620258" y="3763981"/>
                </a:cubicBezTo>
                <a:cubicBezTo>
                  <a:pt x="3596667" y="3715365"/>
                  <a:pt x="3630603" y="3842969"/>
                  <a:pt x="3608193" y="3830141"/>
                </a:cubicBezTo>
                <a:cubicBezTo>
                  <a:pt x="3625759" y="3852486"/>
                  <a:pt x="3638965" y="3943841"/>
                  <a:pt x="3616479" y="3951521"/>
                </a:cubicBezTo>
                <a:cubicBezTo>
                  <a:pt x="3607940" y="3994867"/>
                  <a:pt x="3614033" y="4040502"/>
                  <a:pt x="3595498" y="4074157"/>
                </a:cubicBezTo>
                <a:cubicBezTo>
                  <a:pt x="3597477" y="4078342"/>
                  <a:pt x="3598819" y="4082864"/>
                  <a:pt x="3599706" y="4087599"/>
                </a:cubicBezTo>
                <a:lnTo>
                  <a:pt x="3601103" y="4101515"/>
                </a:lnTo>
                <a:lnTo>
                  <a:pt x="3600274" y="4102849"/>
                </a:lnTo>
                <a:cubicBezTo>
                  <a:pt x="3598143" y="4109482"/>
                  <a:pt x="3598077" y="4114144"/>
                  <a:pt x="3598925" y="4117926"/>
                </a:cubicBezTo>
                <a:lnTo>
                  <a:pt x="3600630" y="4121966"/>
                </a:lnTo>
                <a:lnTo>
                  <a:pt x="3600331" y="4132543"/>
                </a:lnTo>
                <a:lnTo>
                  <a:pt x="3601432" y="4154003"/>
                </a:lnTo>
                <a:lnTo>
                  <a:pt x="3600054" y="4157433"/>
                </a:lnTo>
                <a:lnTo>
                  <a:pt x="3599248" y="4188888"/>
                </a:lnTo>
                <a:cubicBezTo>
                  <a:pt x="3598993" y="4188940"/>
                  <a:pt x="3598738" y="4188992"/>
                  <a:pt x="3598484" y="4189044"/>
                </a:cubicBezTo>
                <a:cubicBezTo>
                  <a:pt x="3596754" y="4190111"/>
                  <a:pt x="3595443" y="4192250"/>
                  <a:pt x="3594971" y="4196698"/>
                </a:cubicBezTo>
                <a:cubicBezTo>
                  <a:pt x="3584674" y="4185805"/>
                  <a:pt x="3590455" y="4197885"/>
                  <a:pt x="3589971" y="4211958"/>
                </a:cubicBezTo>
                <a:cubicBezTo>
                  <a:pt x="3573870" y="4198179"/>
                  <a:pt x="3579156" y="4240607"/>
                  <a:pt x="3569135" y="4243705"/>
                </a:cubicBezTo>
                <a:cubicBezTo>
                  <a:pt x="3569142" y="4254351"/>
                  <a:pt x="3568856" y="4265362"/>
                  <a:pt x="3568210" y="4276468"/>
                </a:cubicBezTo>
                <a:lnTo>
                  <a:pt x="3567613" y="4282925"/>
                </a:lnTo>
                <a:cubicBezTo>
                  <a:pt x="3567553" y="4282949"/>
                  <a:pt x="3567492" y="4282974"/>
                  <a:pt x="3567432" y="4282999"/>
                </a:cubicBezTo>
                <a:cubicBezTo>
                  <a:pt x="3566940" y="4284280"/>
                  <a:pt x="3566607" y="4286359"/>
                  <a:pt x="3566464" y="4289697"/>
                </a:cubicBezTo>
                <a:lnTo>
                  <a:pt x="3566526" y="4294698"/>
                </a:lnTo>
                <a:lnTo>
                  <a:pt x="3565367" y="4307225"/>
                </a:lnTo>
                <a:lnTo>
                  <a:pt x="3563841" y="4311164"/>
                </a:lnTo>
                <a:lnTo>
                  <a:pt x="3561610" y="4312189"/>
                </a:lnTo>
                <a:lnTo>
                  <a:pt x="3561734" y="4313408"/>
                </a:lnTo>
                <a:cubicBezTo>
                  <a:pt x="3564537" y="4323096"/>
                  <a:pt x="3569544" y="4327053"/>
                  <a:pt x="3553832" y="4334910"/>
                </a:cubicBezTo>
                <a:cubicBezTo>
                  <a:pt x="3557797" y="4356533"/>
                  <a:pt x="3548502" y="4358433"/>
                  <a:pt x="3542564" y="4385380"/>
                </a:cubicBezTo>
                <a:cubicBezTo>
                  <a:pt x="3547050" y="4398267"/>
                  <a:pt x="3544091" y="4407098"/>
                  <a:pt x="3538724" y="4415150"/>
                </a:cubicBezTo>
                <a:cubicBezTo>
                  <a:pt x="3538633" y="4442707"/>
                  <a:pt x="3529920" y="4465824"/>
                  <a:pt x="3525348" y="4495753"/>
                </a:cubicBezTo>
                <a:cubicBezTo>
                  <a:pt x="3529387" y="4530212"/>
                  <a:pt x="3514579" y="4543935"/>
                  <a:pt x="3509749" y="4575934"/>
                </a:cubicBezTo>
                <a:cubicBezTo>
                  <a:pt x="3519579" y="4606914"/>
                  <a:pt x="3496418" y="4596497"/>
                  <a:pt x="3489779" y="4611927"/>
                </a:cubicBezTo>
                <a:lnTo>
                  <a:pt x="3488856" y="4616508"/>
                </a:lnTo>
                <a:lnTo>
                  <a:pt x="3489486" y="4629163"/>
                </a:lnTo>
                <a:lnTo>
                  <a:pt x="3490242" y="4633947"/>
                </a:lnTo>
                <a:cubicBezTo>
                  <a:pt x="3490570" y="4637233"/>
                  <a:pt x="3490539" y="4639406"/>
                  <a:pt x="3490244" y="4640894"/>
                </a:cubicBezTo>
                <a:lnTo>
                  <a:pt x="3490078" y="4641059"/>
                </a:lnTo>
                <a:lnTo>
                  <a:pt x="3490403" y="4647582"/>
                </a:lnTo>
                <a:cubicBezTo>
                  <a:pt x="3491330" y="4658608"/>
                  <a:pt x="3492590" y="4669354"/>
                  <a:pt x="3494082" y="4679601"/>
                </a:cubicBezTo>
                <a:cubicBezTo>
                  <a:pt x="3484854" y="4687754"/>
                  <a:pt x="3495864" y="4725869"/>
                  <a:pt x="3478421" y="4720918"/>
                </a:cubicBezTo>
                <a:cubicBezTo>
                  <a:pt x="3479918" y="4734712"/>
                  <a:pt x="3487176" y="4743359"/>
                  <a:pt x="3475730" y="4738188"/>
                </a:cubicBezTo>
                <a:cubicBezTo>
                  <a:pt x="3475894" y="4742712"/>
                  <a:pt x="3474928" y="4745450"/>
                  <a:pt x="3473409" y="4747368"/>
                </a:cubicBezTo>
                <a:lnTo>
                  <a:pt x="3472696" y="4747913"/>
                </a:lnTo>
                <a:lnTo>
                  <a:pt x="3476304" y="4778609"/>
                </a:lnTo>
                <a:lnTo>
                  <a:pt x="3475454" y="4782623"/>
                </a:lnTo>
                <a:lnTo>
                  <a:pt x="3479507" y="4802712"/>
                </a:lnTo>
                <a:lnTo>
                  <a:pt x="3480695" y="4813049"/>
                </a:lnTo>
                <a:lnTo>
                  <a:pt x="3482902" y="4816057"/>
                </a:lnTo>
                <a:cubicBezTo>
                  <a:pt x="3484247" y="4819259"/>
                  <a:pt x="3484834" y="4823783"/>
                  <a:pt x="3483703" y="4831270"/>
                </a:cubicBezTo>
                <a:lnTo>
                  <a:pt x="3483090" y="4832984"/>
                </a:lnTo>
                <a:lnTo>
                  <a:pt x="3486378" y="4845654"/>
                </a:lnTo>
                <a:cubicBezTo>
                  <a:pt x="3487893" y="4849755"/>
                  <a:pt x="3489817" y="4853416"/>
                  <a:pt x="3492309" y="4856425"/>
                </a:cubicBezTo>
                <a:cubicBezTo>
                  <a:pt x="3479133" y="4898390"/>
                  <a:pt x="3491371" y="4939174"/>
                  <a:pt x="3489182" y="4985308"/>
                </a:cubicBezTo>
                <a:cubicBezTo>
                  <a:pt x="3492413" y="5037202"/>
                  <a:pt x="3496839" y="5073159"/>
                  <a:pt x="3498182" y="5107346"/>
                </a:cubicBezTo>
                <a:cubicBezTo>
                  <a:pt x="3500266" y="5123329"/>
                  <a:pt x="3506680" y="5240376"/>
                  <a:pt x="3499225" y="5231073"/>
                </a:cubicBezTo>
                <a:cubicBezTo>
                  <a:pt x="3515247" y="5280090"/>
                  <a:pt x="3497607" y="5309911"/>
                  <a:pt x="3504960" y="5364785"/>
                </a:cubicBezTo>
                <a:cubicBezTo>
                  <a:pt x="3487546" y="5393671"/>
                  <a:pt x="3503686" y="5378336"/>
                  <a:pt x="3500486" y="5409009"/>
                </a:cubicBezTo>
                <a:cubicBezTo>
                  <a:pt x="3516561" y="5401350"/>
                  <a:pt x="3491544" y="5446009"/>
                  <a:pt x="3509710" y="5448570"/>
                </a:cubicBezTo>
                <a:cubicBezTo>
                  <a:pt x="3508555" y="5454072"/>
                  <a:pt x="3506859" y="5459319"/>
                  <a:pt x="3505022" y="5464568"/>
                </a:cubicBezTo>
                <a:lnTo>
                  <a:pt x="3504070" y="5467320"/>
                </a:lnTo>
                <a:lnTo>
                  <a:pt x="3503399" y="5478483"/>
                </a:lnTo>
                <a:lnTo>
                  <a:pt x="3499281" y="5481443"/>
                </a:lnTo>
                <a:lnTo>
                  <a:pt x="3499047" y="5616712"/>
                </a:lnTo>
                <a:cubicBezTo>
                  <a:pt x="3502347" y="5628424"/>
                  <a:pt x="3503819" y="5666768"/>
                  <a:pt x="3498775" y="5675291"/>
                </a:cubicBezTo>
                <a:cubicBezTo>
                  <a:pt x="3497984" y="5683547"/>
                  <a:pt x="3500335" y="5692400"/>
                  <a:pt x="3494739" y="5697458"/>
                </a:cubicBezTo>
                <a:cubicBezTo>
                  <a:pt x="3492180" y="5715432"/>
                  <a:pt x="3486290" y="5756597"/>
                  <a:pt x="3483423" y="5783137"/>
                </a:cubicBezTo>
                <a:cubicBezTo>
                  <a:pt x="3491452" y="5796973"/>
                  <a:pt x="3477643" y="5819988"/>
                  <a:pt x="3477532" y="5856699"/>
                </a:cubicBezTo>
                <a:cubicBezTo>
                  <a:pt x="3486776" y="5871818"/>
                  <a:pt x="3477340" y="5881447"/>
                  <a:pt x="3490032" y="5910638"/>
                </a:cubicBezTo>
                <a:cubicBezTo>
                  <a:pt x="3488930" y="5911913"/>
                  <a:pt x="3487924" y="5913488"/>
                  <a:pt x="3487046" y="5915313"/>
                </a:cubicBezTo>
                <a:cubicBezTo>
                  <a:pt x="3481941" y="5925917"/>
                  <a:pt x="3482137" y="5942505"/>
                  <a:pt x="3487484" y="5952365"/>
                </a:cubicBezTo>
                <a:cubicBezTo>
                  <a:pt x="3504666" y="5999029"/>
                  <a:pt x="3505019" y="6042078"/>
                  <a:pt x="3509266" y="6082373"/>
                </a:cubicBezTo>
                <a:cubicBezTo>
                  <a:pt x="3512265" y="6128005"/>
                  <a:pt x="3492950" y="6098121"/>
                  <a:pt x="3509564" y="6154771"/>
                </a:cubicBezTo>
                <a:cubicBezTo>
                  <a:pt x="3503223" y="6161045"/>
                  <a:pt x="3503062" y="6168289"/>
                  <a:pt x="3506404" y="6180433"/>
                </a:cubicBezTo>
                <a:cubicBezTo>
                  <a:pt x="3507378" y="6202614"/>
                  <a:pt x="3491084" y="6201180"/>
                  <a:pt x="3501312" y="6223427"/>
                </a:cubicBezTo>
                <a:cubicBezTo>
                  <a:pt x="3492497" y="6219559"/>
                  <a:pt x="3498753" y="6265580"/>
                  <a:pt x="3489469" y="6255476"/>
                </a:cubicBezTo>
                <a:cubicBezTo>
                  <a:pt x="3481791" y="6270065"/>
                  <a:pt x="3495037" y="6276996"/>
                  <a:pt x="3488398" y="6291462"/>
                </a:cubicBezTo>
                <a:cubicBezTo>
                  <a:pt x="3487099" y="6307679"/>
                  <a:pt x="3497555" y="6282019"/>
                  <a:pt x="3498547" y="6299935"/>
                </a:cubicBezTo>
                <a:cubicBezTo>
                  <a:pt x="3498173" y="6321676"/>
                  <a:pt x="3514193" y="6321381"/>
                  <a:pt x="3494028" y="6338390"/>
                </a:cubicBezTo>
                <a:lnTo>
                  <a:pt x="3486030" y="6396716"/>
                </a:lnTo>
                <a:cubicBezTo>
                  <a:pt x="3491309" y="6409668"/>
                  <a:pt x="3488928" y="6420134"/>
                  <a:pt x="3484103" y="6430386"/>
                </a:cubicBezTo>
                <a:cubicBezTo>
                  <a:pt x="3485763" y="6460632"/>
                  <a:pt x="3478568" y="6488285"/>
                  <a:pt x="3475922" y="6522318"/>
                </a:cubicBezTo>
                <a:cubicBezTo>
                  <a:pt x="3482128" y="6559051"/>
                  <a:pt x="3468277" y="6578006"/>
                  <a:pt x="3465506" y="6614374"/>
                </a:cubicBezTo>
                <a:cubicBezTo>
                  <a:pt x="3478925" y="6650248"/>
                  <a:pt x="3446064" y="6638174"/>
                  <a:pt x="3446789" y="6668768"/>
                </a:cubicBezTo>
                <a:cubicBezTo>
                  <a:pt x="3458869" y="6718505"/>
                  <a:pt x="3435878" y="6667592"/>
                  <a:pt x="3439582" y="6744454"/>
                </a:cubicBezTo>
                <a:cubicBezTo>
                  <a:pt x="3441631" y="6748797"/>
                  <a:pt x="3439393" y="6758101"/>
                  <a:pt x="3436538" y="6757102"/>
                </a:cubicBezTo>
                <a:cubicBezTo>
                  <a:pt x="3437461" y="6773941"/>
                  <a:pt x="3420846" y="6822488"/>
                  <a:pt x="3424061" y="6846522"/>
                </a:cubicBezTo>
                <a:lnTo>
                  <a:pt x="3423032" y="6858000"/>
                </a:lnTo>
                <a:lnTo>
                  <a:pt x="0" y="6858000"/>
                </a:lnTo>
                <a:close/>
              </a:path>
            </a:pathLst>
          </a:custGeom>
        </p:spPr>
      </p:pic>
      <p:graphicFrame>
        <p:nvGraphicFramePr>
          <p:cNvPr id="4" name="Espaço Reservado para Conteúdo 3">
            <a:extLst>
              <a:ext uri="{FF2B5EF4-FFF2-40B4-BE49-F238E27FC236}">
                <a16:creationId xmlns:a16="http://schemas.microsoft.com/office/drawing/2014/main" id="{AAE6268E-D801-F7E5-E1E1-F07BB60BC285}"/>
              </a:ext>
            </a:extLst>
          </p:cNvPr>
          <p:cNvGraphicFramePr>
            <a:graphicFrameLocks noGrp="1"/>
          </p:cNvGraphicFramePr>
          <p:nvPr>
            <p:ph idx="1"/>
            <p:extLst>
              <p:ext uri="{D42A27DB-BD31-4B8C-83A1-F6EECF244321}">
                <p14:modId xmlns:p14="http://schemas.microsoft.com/office/powerpoint/2010/main" val="590933904"/>
              </p:ext>
            </p:extLst>
          </p:nvPr>
        </p:nvGraphicFramePr>
        <p:xfrm>
          <a:off x="4572001" y="2201958"/>
          <a:ext cx="6781800" cy="39007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90288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944E337-3E5D-4A1F-A5A1-2057F25B8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DA50D69-7CF7-4844-B844-A2B821C77F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854"/>
            <a:ext cx="12192000" cy="6865854"/>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A75B3BDB-8DBF-0357-3079-BB463A8D5335}"/>
              </a:ext>
            </a:extLst>
          </p:cNvPr>
          <p:cNvSpPr>
            <a:spLocks noGrp="1"/>
          </p:cNvSpPr>
          <p:nvPr>
            <p:ph type="title"/>
          </p:nvPr>
        </p:nvSpPr>
        <p:spPr>
          <a:xfrm>
            <a:off x="4572001" y="601744"/>
            <a:ext cx="6781800" cy="1338696"/>
          </a:xfrm>
        </p:spPr>
        <p:txBody>
          <a:bodyPr>
            <a:normAutofit/>
          </a:bodyPr>
          <a:lstStyle/>
          <a:p>
            <a:r>
              <a:rPr lang="pt-BR" b="0" i="0" u="none" strike="noStrike" baseline="0">
                <a:latin typeface="ArialMT"/>
              </a:rPr>
              <a:t>Diretrizes Hospital de Cuidados Intermediários</a:t>
            </a:r>
            <a:endParaRPr lang="pt-BR" dirty="0"/>
          </a:p>
        </p:txBody>
      </p:sp>
      <p:pic>
        <p:nvPicPr>
          <p:cNvPr id="5" name="Picture 4" descr="Duas pessoas segurando as mãos uma da outra">
            <a:extLst>
              <a:ext uri="{FF2B5EF4-FFF2-40B4-BE49-F238E27FC236}">
                <a16:creationId xmlns:a16="http://schemas.microsoft.com/office/drawing/2014/main" id="{4423D193-C0EC-3B27-3560-0F2832676874}"/>
              </a:ext>
            </a:extLst>
          </p:cNvPr>
          <p:cNvPicPr>
            <a:picLocks noChangeAspect="1"/>
          </p:cNvPicPr>
          <p:nvPr/>
        </p:nvPicPr>
        <p:blipFill rotWithShape="1">
          <a:blip r:embed="rId2"/>
          <a:srcRect l="28674" r="34780" b="-1"/>
          <a:stretch/>
        </p:blipFill>
        <p:spPr>
          <a:xfrm>
            <a:off x="20" y="10"/>
            <a:ext cx="3754739" cy="6857990"/>
          </a:xfrm>
          <a:custGeom>
            <a:avLst/>
            <a:gdLst/>
            <a:ahLst/>
            <a:cxnLst/>
            <a:rect l="l" t="t" r="r" b="b"/>
            <a:pathLst>
              <a:path w="3754759" h="6858000">
                <a:moveTo>
                  <a:pt x="0" y="0"/>
                </a:moveTo>
                <a:lnTo>
                  <a:pt x="3405358" y="0"/>
                </a:lnTo>
                <a:lnTo>
                  <a:pt x="3406298" y="5103"/>
                </a:lnTo>
                <a:cubicBezTo>
                  <a:pt x="3408705" y="9272"/>
                  <a:pt x="3410993" y="13534"/>
                  <a:pt x="3408744" y="22806"/>
                </a:cubicBezTo>
                <a:cubicBezTo>
                  <a:pt x="3398212" y="18869"/>
                  <a:pt x="3412504" y="58782"/>
                  <a:pt x="3403554" y="60481"/>
                </a:cubicBezTo>
                <a:cubicBezTo>
                  <a:pt x="3417198" y="75379"/>
                  <a:pt x="3401704" y="83956"/>
                  <a:pt x="3406685" y="104437"/>
                </a:cubicBezTo>
                <a:cubicBezTo>
                  <a:pt x="3412035" y="113935"/>
                  <a:pt x="3413215" y="120918"/>
                  <a:pt x="3408439" y="130745"/>
                </a:cubicBezTo>
                <a:cubicBezTo>
                  <a:pt x="3434362" y="174436"/>
                  <a:pt x="3410826" y="157826"/>
                  <a:pt x="3422002" y="199353"/>
                </a:cubicBezTo>
                <a:cubicBezTo>
                  <a:pt x="3433366" y="235046"/>
                  <a:pt x="3441595" y="275734"/>
                  <a:pt x="3466217" y="309590"/>
                </a:cubicBezTo>
                <a:cubicBezTo>
                  <a:pt x="3473022" y="315692"/>
                  <a:pt x="3476249" y="331335"/>
                  <a:pt x="3473425" y="344525"/>
                </a:cubicBezTo>
                <a:cubicBezTo>
                  <a:pt x="3472938" y="346792"/>
                  <a:pt x="3472286" y="348904"/>
                  <a:pt x="3471491" y="350788"/>
                </a:cubicBezTo>
                <a:cubicBezTo>
                  <a:pt x="3476473" y="380853"/>
                  <a:pt x="3497528" y="490678"/>
                  <a:pt x="3503314" y="524915"/>
                </a:cubicBezTo>
                <a:cubicBezTo>
                  <a:pt x="3495110" y="528110"/>
                  <a:pt x="3511009" y="544789"/>
                  <a:pt x="3506208" y="556205"/>
                </a:cubicBezTo>
                <a:cubicBezTo>
                  <a:pt x="3501906" y="564424"/>
                  <a:pt x="3505727" y="571402"/>
                  <a:pt x="3506503" y="579730"/>
                </a:cubicBezTo>
                <a:cubicBezTo>
                  <a:pt x="3503352" y="590904"/>
                  <a:pt x="3511763" y="626437"/>
                  <a:pt x="3516997" y="635552"/>
                </a:cubicBezTo>
                <a:cubicBezTo>
                  <a:pt x="3534688" y="657082"/>
                  <a:pt x="3524838" y="708447"/>
                  <a:pt x="3538464" y="726388"/>
                </a:cubicBezTo>
                <a:cubicBezTo>
                  <a:pt x="3540659" y="733032"/>
                  <a:pt x="3541735" y="739585"/>
                  <a:pt x="3542115" y="746049"/>
                </a:cubicBezTo>
                <a:lnTo>
                  <a:pt x="3541598" y="764218"/>
                </a:lnTo>
                <a:lnTo>
                  <a:pt x="3538294" y="769538"/>
                </a:lnTo>
                <a:lnTo>
                  <a:pt x="3539714" y="780556"/>
                </a:lnTo>
                <a:lnTo>
                  <a:pt x="3539328" y="783752"/>
                </a:lnTo>
                <a:cubicBezTo>
                  <a:pt x="3538575" y="789859"/>
                  <a:pt x="3537953" y="795880"/>
                  <a:pt x="3537882" y="801812"/>
                </a:cubicBezTo>
                <a:cubicBezTo>
                  <a:pt x="3555332" y="793164"/>
                  <a:pt x="3540143" y="850853"/>
                  <a:pt x="3553763" y="833773"/>
                </a:cubicBezTo>
                <a:cubicBezTo>
                  <a:pt x="3556400" y="864868"/>
                  <a:pt x="3568671" y="840452"/>
                  <a:pt x="3557696" y="878520"/>
                </a:cubicBezTo>
                <a:cubicBezTo>
                  <a:pt x="3574636" y="926170"/>
                  <a:pt x="3572932" y="1002669"/>
                  <a:pt x="3596902" y="1039468"/>
                </a:cubicBezTo>
                <a:cubicBezTo>
                  <a:pt x="3588227" y="1035176"/>
                  <a:pt x="3582669" y="1055878"/>
                  <a:pt x="3587550" y="1069793"/>
                </a:cubicBezTo>
                <a:cubicBezTo>
                  <a:pt x="3553603" y="1054905"/>
                  <a:pt x="3620138" y="1124159"/>
                  <a:pt x="3598129" y="1137690"/>
                </a:cubicBezTo>
                <a:cubicBezTo>
                  <a:pt x="3619154" y="1137277"/>
                  <a:pt x="3657845" y="1198819"/>
                  <a:pt x="3642072" y="1229443"/>
                </a:cubicBezTo>
                <a:cubicBezTo>
                  <a:pt x="3648492" y="1274612"/>
                  <a:pt x="3667414" y="1305895"/>
                  <a:pt x="3662799" y="1353804"/>
                </a:cubicBezTo>
                <a:cubicBezTo>
                  <a:pt x="3665680" y="1355144"/>
                  <a:pt x="3668149" y="1357448"/>
                  <a:pt x="3670319" y="1360420"/>
                </a:cubicBezTo>
                <a:lnTo>
                  <a:pt x="3675717" y="1370453"/>
                </a:lnTo>
                <a:lnTo>
                  <a:pt x="3675458" y="1372456"/>
                </a:lnTo>
                <a:cubicBezTo>
                  <a:pt x="3675775" y="1380261"/>
                  <a:pt x="3677154" y="1384198"/>
                  <a:pt x="3678998" y="1386422"/>
                </a:cubicBezTo>
                <a:lnTo>
                  <a:pt x="3681613" y="1387932"/>
                </a:lnTo>
                <a:lnTo>
                  <a:pt x="3684619" y="1397028"/>
                </a:lnTo>
                <a:lnTo>
                  <a:pt x="3692094" y="1413643"/>
                </a:lnTo>
                <a:lnTo>
                  <a:pt x="3692036" y="1417975"/>
                </a:lnTo>
                <a:lnTo>
                  <a:pt x="3701043" y="1444940"/>
                </a:lnTo>
                <a:lnTo>
                  <a:pt x="3700474" y="1445893"/>
                </a:lnTo>
                <a:cubicBezTo>
                  <a:pt x="3699407" y="1448641"/>
                  <a:pt x="3699006" y="1451835"/>
                  <a:pt x="3699990" y="1456030"/>
                </a:cubicBezTo>
                <a:cubicBezTo>
                  <a:pt x="3688343" y="1458099"/>
                  <a:pt x="3696713" y="1461887"/>
                  <a:pt x="3700642" y="1474079"/>
                </a:cubicBezTo>
                <a:cubicBezTo>
                  <a:pt x="3683431" y="1480016"/>
                  <a:pt x="3700716" y="1509516"/>
                  <a:pt x="3693587" y="1522890"/>
                </a:cubicBezTo>
                <a:cubicBezTo>
                  <a:pt x="3696861" y="1531716"/>
                  <a:pt x="3700010" y="1541157"/>
                  <a:pt x="3702900" y="1551068"/>
                </a:cubicBezTo>
                <a:lnTo>
                  <a:pt x="3708038" y="1631578"/>
                </a:lnTo>
                <a:lnTo>
                  <a:pt x="3698097" y="1716642"/>
                </a:lnTo>
                <a:cubicBezTo>
                  <a:pt x="3699314" y="1747867"/>
                  <a:pt x="3695412" y="1775147"/>
                  <a:pt x="3700384" y="1801382"/>
                </a:cubicBezTo>
                <a:cubicBezTo>
                  <a:pt x="3696845" y="1812311"/>
                  <a:pt x="3695699" y="1822504"/>
                  <a:pt x="3702257" y="1832013"/>
                </a:cubicBezTo>
                <a:cubicBezTo>
                  <a:pt x="3701651" y="1861238"/>
                  <a:pt x="3693313" y="1868713"/>
                  <a:pt x="3700986" y="1886838"/>
                </a:cubicBezTo>
                <a:cubicBezTo>
                  <a:pt x="3687741" y="1903887"/>
                  <a:pt x="3693148" y="1904594"/>
                  <a:pt x="3697545" y="1912087"/>
                </a:cubicBezTo>
                <a:lnTo>
                  <a:pt x="3697885" y="1913171"/>
                </a:lnTo>
                <a:lnTo>
                  <a:pt x="3695987" y="1915505"/>
                </a:lnTo>
                <a:lnTo>
                  <a:pt x="3695284" y="1920179"/>
                </a:lnTo>
                <a:lnTo>
                  <a:pt x="3696499" y="1932787"/>
                </a:lnTo>
                <a:lnTo>
                  <a:pt x="3697473" y="1937503"/>
                </a:lnTo>
                <a:cubicBezTo>
                  <a:pt x="3697953" y="1940760"/>
                  <a:pt x="3698023" y="1942937"/>
                  <a:pt x="3697799" y="1944457"/>
                </a:cubicBezTo>
                <a:lnTo>
                  <a:pt x="3697642" y="1944638"/>
                </a:lnTo>
                <a:lnTo>
                  <a:pt x="3698268" y="1951136"/>
                </a:lnTo>
                <a:cubicBezTo>
                  <a:pt x="3699704" y="1962083"/>
                  <a:pt x="3701457" y="1972719"/>
                  <a:pt x="3703418" y="1982828"/>
                </a:cubicBezTo>
                <a:cubicBezTo>
                  <a:pt x="3694620" y="1991887"/>
                  <a:pt x="3707345" y="2028973"/>
                  <a:pt x="3689767" y="2025705"/>
                </a:cubicBezTo>
                <a:cubicBezTo>
                  <a:pt x="3691896" y="2039367"/>
                  <a:pt x="3699517" y="2047321"/>
                  <a:pt x="3687894" y="2043252"/>
                </a:cubicBezTo>
                <a:cubicBezTo>
                  <a:pt x="3688268" y="2047766"/>
                  <a:pt x="3687435" y="2050599"/>
                  <a:pt x="3686015" y="2052668"/>
                </a:cubicBezTo>
                <a:lnTo>
                  <a:pt x="3685329" y="2053280"/>
                </a:lnTo>
                <a:lnTo>
                  <a:pt x="3690348" y="2083660"/>
                </a:lnTo>
                <a:lnTo>
                  <a:pt x="3689688" y="2087758"/>
                </a:lnTo>
                <a:lnTo>
                  <a:pt x="3694656" y="2107476"/>
                </a:lnTo>
                <a:lnTo>
                  <a:pt x="3696317" y="2117709"/>
                </a:lnTo>
                <a:lnTo>
                  <a:pt x="3698652" y="2120508"/>
                </a:lnTo>
                <a:cubicBezTo>
                  <a:pt x="3700138" y="2123582"/>
                  <a:pt x="3700933" y="2128051"/>
                  <a:pt x="3700157" y="2135655"/>
                </a:cubicBezTo>
                <a:lnTo>
                  <a:pt x="3699626" y="2137431"/>
                </a:lnTo>
                <a:lnTo>
                  <a:pt x="3703486" y="2149795"/>
                </a:lnTo>
                <a:cubicBezTo>
                  <a:pt x="3705184" y="2153754"/>
                  <a:pt x="3707268" y="2157232"/>
                  <a:pt x="3709885" y="2160002"/>
                </a:cubicBezTo>
                <a:cubicBezTo>
                  <a:pt x="3698737" y="2203287"/>
                  <a:pt x="3712805" y="2242927"/>
                  <a:pt x="3712777" y="2289319"/>
                </a:cubicBezTo>
                <a:cubicBezTo>
                  <a:pt x="3693169" y="2310331"/>
                  <a:pt x="3722276" y="2389074"/>
                  <a:pt x="3742794" y="2399589"/>
                </a:cubicBezTo>
                <a:cubicBezTo>
                  <a:pt x="3725319" y="2400703"/>
                  <a:pt x="3751962" y="2457534"/>
                  <a:pt x="3753311" y="2472464"/>
                </a:cubicBezTo>
                <a:cubicBezTo>
                  <a:pt x="3753760" y="2477441"/>
                  <a:pt x="3751399" y="2477762"/>
                  <a:pt x="3743656" y="2469811"/>
                </a:cubicBezTo>
                <a:cubicBezTo>
                  <a:pt x="3746474" y="2485608"/>
                  <a:pt x="3738186" y="2502460"/>
                  <a:pt x="3730339" y="2493869"/>
                </a:cubicBezTo>
                <a:cubicBezTo>
                  <a:pt x="3748556" y="2541387"/>
                  <a:pt x="3736267" y="2613433"/>
                  <a:pt x="3746134" y="2667651"/>
                </a:cubicBezTo>
                <a:cubicBezTo>
                  <a:pt x="3730160" y="2698252"/>
                  <a:pt x="3745496" y="2681337"/>
                  <a:pt x="3743743" y="2712354"/>
                </a:cubicBezTo>
                <a:cubicBezTo>
                  <a:pt x="3759373" y="2703131"/>
                  <a:pt x="3736572" y="2750256"/>
                  <a:pt x="3754759" y="2751060"/>
                </a:cubicBezTo>
                <a:cubicBezTo>
                  <a:pt x="3753864" y="2756679"/>
                  <a:pt x="3752424" y="2762098"/>
                  <a:pt x="3750841" y="2767527"/>
                </a:cubicBezTo>
                <a:lnTo>
                  <a:pt x="3750021" y="2770377"/>
                </a:lnTo>
                <a:lnTo>
                  <a:pt x="3749874" y="2781617"/>
                </a:lnTo>
                <a:lnTo>
                  <a:pt x="3745916" y="2784975"/>
                </a:lnTo>
                <a:lnTo>
                  <a:pt x="3742888" y="2802030"/>
                </a:lnTo>
                <a:cubicBezTo>
                  <a:pt x="3742360" y="2808388"/>
                  <a:pt x="3742498" y="2815196"/>
                  <a:pt x="3743710" y="2822667"/>
                </a:cubicBezTo>
                <a:cubicBezTo>
                  <a:pt x="3751787" y="2840797"/>
                  <a:pt x="3744398" y="2870002"/>
                  <a:pt x="3746201" y="2896003"/>
                </a:cubicBezTo>
                <a:lnTo>
                  <a:pt x="3749006" y="2907846"/>
                </a:lnTo>
                <a:lnTo>
                  <a:pt x="3747206" y="2947037"/>
                </a:lnTo>
                <a:cubicBezTo>
                  <a:pt x="3747030" y="2958176"/>
                  <a:pt x="3747214" y="2969719"/>
                  <a:pt x="3748070" y="2981841"/>
                </a:cubicBezTo>
                <a:lnTo>
                  <a:pt x="3750937" y="3004278"/>
                </a:lnTo>
                <a:lnTo>
                  <a:pt x="3749761" y="3010254"/>
                </a:lnTo>
                <a:cubicBezTo>
                  <a:pt x="3750425" y="3020530"/>
                  <a:pt x="3756245" y="3033889"/>
                  <a:pt x="3749923" y="3032983"/>
                </a:cubicBezTo>
                <a:lnTo>
                  <a:pt x="3752658" y="3044429"/>
                </a:lnTo>
                <a:lnTo>
                  <a:pt x="3748217" y="3056076"/>
                </a:lnTo>
                <a:cubicBezTo>
                  <a:pt x="3747117" y="3057381"/>
                  <a:pt x="3745928" y="3058381"/>
                  <a:pt x="3744691" y="3059042"/>
                </a:cubicBezTo>
                <a:lnTo>
                  <a:pt x="3747123" y="3075102"/>
                </a:lnTo>
                <a:lnTo>
                  <a:pt x="3744190" y="3088509"/>
                </a:lnTo>
                <a:lnTo>
                  <a:pt x="3747093" y="3099930"/>
                </a:lnTo>
                <a:lnTo>
                  <a:pt x="3746799" y="3104743"/>
                </a:lnTo>
                <a:lnTo>
                  <a:pt x="3745610" y="3116729"/>
                </a:lnTo>
                <a:cubicBezTo>
                  <a:pt x="3744666" y="3122891"/>
                  <a:pt x="3743503" y="3129792"/>
                  <a:pt x="3742676" y="3137453"/>
                </a:cubicBezTo>
                <a:lnTo>
                  <a:pt x="3742441" y="3143884"/>
                </a:lnTo>
                <a:lnTo>
                  <a:pt x="3737104" y="3158122"/>
                </a:lnTo>
                <a:cubicBezTo>
                  <a:pt x="3733050" y="3168490"/>
                  <a:pt x="3730374" y="3176626"/>
                  <a:pt x="3733275" y="3185367"/>
                </a:cubicBezTo>
                <a:cubicBezTo>
                  <a:pt x="3728135" y="3200760"/>
                  <a:pt x="3712176" y="3212117"/>
                  <a:pt x="3717639" y="3233769"/>
                </a:cubicBezTo>
                <a:cubicBezTo>
                  <a:pt x="3709851" y="3227497"/>
                  <a:pt x="3717920" y="3258095"/>
                  <a:pt x="3710433" y="3262123"/>
                </a:cubicBezTo>
                <a:cubicBezTo>
                  <a:pt x="3704342" y="3264110"/>
                  <a:pt x="3705370" y="3273856"/>
                  <a:pt x="3703458" y="3281408"/>
                </a:cubicBezTo>
                <a:cubicBezTo>
                  <a:pt x="3697412" y="3287020"/>
                  <a:pt x="3693483" y="3324746"/>
                  <a:pt x="3695027" y="3337739"/>
                </a:cubicBezTo>
                <a:cubicBezTo>
                  <a:pt x="3703095" y="3374177"/>
                  <a:pt x="3679154" y="3404974"/>
                  <a:pt x="3684951" y="3434139"/>
                </a:cubicBezTo>
                <a:cubicBezTo>
                  <a:pt x="3684732" y="3441861"/>
                  <a:pt x="3683615" y="3448308"/>
                  <a:pt x="3681946" y="3453928"/>
                </a:cubicBezTo>
                <a:lnTo>
                  <a:pt x="3675939" y="3468021"/>
                </a:lnTo>
                <a:cubicBezTo>
                  <a:pt x="3674480" y="3468264"/>
                  <a:pt x="3673022" y="3468506"/>
                  <a:pt x="3671563" y="3468748"/>
                </a:cubicBezTo>
                <a:lnTo>
                  <a:pt x="3669360" y="3479164"/>
                </a:lnTo>
                <a:lnTo>
                  <a:pt x="3668060" y="3481325"/>
                </a:lnTo>
                <a:cubicBezTo>
                  <a:pt x="3665560" y="3485437"/>
                  <a:pt x="3663197" y="3489622"/>
                  <a:pt x="3661315" y="3494328"/>
                </a:cubicBezTo>
                <a:cubicBezTo>
                  <a:pt x="3678446" y="3506175"/>
                  <a:pt x="3648136" y="3536311"/>
                  <a:pt x="3664679" y="3537226"/>
                </a:cubicBezTo>
                <a:cubicBezTo>
                  <a:pt x="3657322" y="3565147"/>
                  <a:pt x="3674997" y="3558694"/>
                  <a:pt x="3654205" y="3577551"/>
                </a:cubicBezTo>
                <a:cubicBezTo>
                  <a:pt x="3653633" y="3634248"/>
                  <a:pt x="3628736" y="3694092"/>
                  <a:pt x="3637325" y="3749618"/>
                </a:cubicBezTo>
                <a:cubicBezTo>
                  <a:pt x="3631446" y="3736800"/>
                  <a:pt x="3620480" y="3747498"/>
                  <a:pt x="3620258" y="3763981"/>
                </a:cubicBezTo>
                <a:cubicBezTo>
                  <a:pt x="3596667" y="3715365"/>
                  <a:pt x="3630603" y="3842969"/>
                  <a:pt x="3608193" y="3830141"/>
                </a:cubicBezTo>
                <a:cubicBezTo>
                  <a:pt x="3625759" y="3852486"/>
                  <a:pt x="3638965" y="3943841"/>
                  <a:pt x="3616479" y="3951521"/>
                </a:cubicBezTo>
                <a:cubicBezTo>
                  <a:pt x="3607940" y="3994867"/>
                  <a:pt x="3614033" y="4040502"/>
                  <a:pt x="3595498" y="4074157"/>
                </a:cubicBezTo>
                <a:cubicBezTo>
                  <a:pt x="3597477" y="4078342"/>
                  <a:pt x="3598819" y="4082864"/>
                  <a:pt x="3599706" y="4087599"/>
                </a:cubicBezTo>
                <a:lnTo>
                  <a:pt x="3601103" y="4101515"/>
                </a:lnTo>
                <a:lnTo>
                  <a:pt x="3600274" y="4102849"/>
                </a:lnTo>
                <a:cubicBezTo>
                  <a:pt x="3598143" y="4109482"/>
                  <a:pt x="3598077" y="4114144"/>
                  <a:pt x="3598925" y="4117926"/>
                </a:cubicBezTo>
                <a:lnTo>
                  <a:pt x="3600630" y="4121966"/>
                </a:lnTo>
                <a:lnTo>
                  <a:pt x="3600331" y="4132543"/>
                </a:lnTo>
                <a:lnTo>
                  <a:pt x="3601432" y="4154003"/>
                </a:lnTo>
                <a:lnTo>
                  <a:pt x="3600054" y="4157433"/>
                </a:lnTo>
                <a:lnTo>
                  <a:pt x="3599248" y="4188888"/>
                </a:lnTo>
                <a:cubicBezTo>
                  <a:pt x="3598993" y="4188940"/>
                  <a:pt x="3598738" y="4188992"/>
                  <a:pt x="3598484" y="4189044"/>
                </a:cubicBezTo>
                <a:cubicBezTo>
                  <a:pt x="3596754" y="4190111"/>
                  <a:pt x="3595443" y="4192250"/>
                  <a:pt x="3594971" y="4196698"/>
                </a:cubicBezTo>
                <a:cubicBezTo>
                  <a:pt x="3584674" y="4185805"/>
                  <a:pt x="3590455" y="4197885"/>
                  <a:pt x="3589971" y="4211958"/>
                </a:cubicBezTo>
                <a:cubicBezTo>
                  <a:pt x="3573870" y="4198179"/>
                  <a:pt x="3579156" y="4240607"/>
                  <a:pt x="3569135" y="4243705"/>
                </a:cubicBezTo>
                <a:cubicBezTo>
                  <a:pt x="3569142" y="4254351"/>
                  <a:pt x="3568856" y="4265362"/>
                  <a:pt x="3568210" y="4276468"/>
                </a:cubicBezTo>
                <a:lnTo>
                  <a:pt x="3567613" y="4282925"/>
                </a:lnTo>
                <a:cubicBezTo>
                  <a:pt x="3567553" y="4282949"/>
                  <a:pt x="3567492" y="4282974"/>
                  <a:pt x="3567432" y="4282999"/>
                </a:cubicBezTo>
                <a:cubicBezTo>
                  <a:pt x="3566940" y="4284280"/>
                  <a:pt x="3566607" y="4286359"/>
                  <a:pt x="3566464" y="4289697"/>
                </a:cubicBezTo>
                <a:lnTo>
                  <a:pt x="3566526" y="4294698"/>
                </a:lnTo>
                <a:lnTo>
                  <a:pt x="3565367" y="4307225"/>
                </a:lnTo>
                <a:lnTo>
                  <a:pt x="3563841" y="4311164"/>
                </a:lnTo>
                <a:lnTo>
                  <a:pt x="3561610" y="4312189"/>
                </a:lnTo>
                <a:lnTo>
                  <a:pt x="3561734" y="4313408"/>
                </a:lnTo>
                <a:cubicBezTo>
                  <a:pt x="3564537" y="4323096"/>
                  <a:pt x="3569544" y="4327053"/>
                  <a:pt x="3553832" y="4334910"/>
                </a:cubicBezTo>
                <a:cubicBezTo>
                  <a:pt x="3557797" y="4356533"/>
                  <a:pt x="3548502" y="4358433"/>
                  <a:pt x="3542564" y="4385380"/>
                </a:cubicBezTo>
                <a:cubicBezTo>
                  <a:pt x="3547050" y="4398267"/>
                  <a:pt x="3544091" y="4407098"/>
                  <a:pt x="3538724" y="4415150"/>
                </a:cubicBezTo>
                <a:cubicBezTo>
                  <a:pt x="3538633" y="4442707"/>
                  <a:pt x="3529920" y="4465824"/>
                  <a:pt x="3525348" y="4495753"/>
                </a:cubicBezTo>
                <a:cubicBezTo>
                  <a:pt x="3529387" y="4530212"/>
                  <a:pt x="3514579" y="4543935"/>
                  <a:pt x="3509749" y="4575934"/>
                </a:cubicBezTo>
                <a:cubicBezTo>
                  <a:pt x="3519579" y="4606914"/>
                  <a:pt x="3496418" y="4596497"/>
                  <a:pt x="3489779" y="4611927"/>
                </a:cubicBezTo>
                <a:lnTo>
                  <a:pt x="3488856" y="4616508"/>
                </a:lnTo>
                <a:lnTo>
                  <a:pt x="3489486" y="4629163"/>
                </a:lnTo>
                <a:lnTo>
                  <a:pt x="3490242" y="4633947"/>
                </a:lnTo>
                <a:cubicBezTo>
                  <a:pt x="3490570" y="4637233"/>
                  <a:pt x="3490539" y="4639406"/>
                  <a:pt x="3490244" y="4640894"/>
                </a:cubicBezTo>
                <a:lnTo>
                  <a:pt x="3490078" y="4641059"/>
                </a:lnTo>
                <a:lnTo>
                  <a:pt x="3490403" y="4647582"/>
                </a:lnTo>
                <a:cubicBezTo>
                  <a:pt x="3491330" y="4658608"/>
                  <a:pt x="3492590" y="4669354"/>
                  <a:pt x="3494082" y="4679601"/>
                </a:cubicBezTo>
                <a:cubicBezTo>
                  <a:pt x="3484854" y="4687754"/>
                  <a:pt x="3495864" y="4725869"/>
                  <a:pt x="3478421" y="4720918"/>
                </a:cubicBezTo>
                <a:cubicBezTo>
                  <a:pt x="3479918" y="4734712"/>
                  <a:pt x="3487176" y="4743359"/>
                  <a:pt x="3475730" y="4738188"/>
                </a:cubicBezTo>
                <a:cubicBezTo>
                  <a:pt x="3475894" y="4742712"/>
                  <a:pt x="3474928" y="4745450"/>
                  <a:pt x="3473409" y="4747368"/>
                </a:cubicBezTo>
                <a:lnTo>
                  <a:pt x="3472696" y="4747913"/>
                </a:lnTo>
                <a:lnTo>
                  <a:pt x="3476304" y="4778609"/>
                </a:lnTo>
                <a:lnTo>
                  <a:pt x="3475454" y="4782623"/>
                </a:lnTo>
                <a:lnTo>
                  <a:pt x="3479507" y="4802712"/>
                </a:lnTo>
                <a:lnTo>
                  <a:pt x="3480695" y="4813049"/>
                </a:lnTo>
                <a:lnTo>
                  <a:pt x="3482902" y="4816057"/>
                </a:lnTo>
                <a:cubicBezTo>
                  <a:pt x="3484247" y="4819259"/>
                  <a:pt x="3484834" y="4823783"/>
                  <a:pt x="3483703" y="4831270"/>
                </a:cubicBezTo>
                <a:lnTo>
                  <a:pt x="3483090" y="4832984"/>
                </a:lnTo>
                <a:lnTo>
                  <a:pt x="3486378" y="4845654"/>
                </a:lnTo>
                <a:cubicBezTo>
                  <a:pt x="3487893" y="4849755"/>
                  <a:pt x="3489817" y="4853416"/>
                  <a:pt x="3492309" y="4856425"/>
                </a:cubicBezTo>
                <a:cubicBezTo>
                  <a:pt x="3479133" y="4898390"/>
                  <a:pt x="3491371" y="4939174"/>
                  <a:pt x="3489182" y="4985308"/>
                </a:cubicBezTo>
                <a:cubicBezTo>
                  <a:pt x="3492413" y="5037202"/>
                  <a:pt x="3496839" y="5073159"/>
                  <a:pt x="3498182" y="5107346"/>
                </a:cubicBezTo>
                <a:cubicBezTo>
                  <a:pt x="3500266" y="5123329"/>
                  <a:pt x="3506680" y="5240376"/>
                  <a:pt x="3499225" y="5231073"/>
                </a:cubicBezTo>
                <a:cubicBezTo>
                  <a:pt x="3515247" y="5280090"/>
                  <a:pt x="3497607" y="5309911"/>
                  <a:pt x="3504960" y="5364785"/>
                </a:cubicBezTo>
                <a:cubicBezTo>
                  <a:pt x="3487546" y="5393671"/>
                  <a:pt x="3503686" y="5378336"/>
                  <a:pt x="3500486" y="5409009"/>
                </a:cubicBezTo>
                <a:cubicBezTo>
                  <a:pt x="3516561" y="5401350"/>
                  <a:pt x="3491544" y="5446009"/>
                  <a:pt x="3509710" y="5448570"/>
                </a:cubicBezTo>
                <a:cubicBezTo>
                  <a:pt x="3508555" y="5454072"/>
                  <a:pt x="3506859" y="5459319"/>
                  <a:pt x="3505022" y="5464568"/>
                </a:cubicBezTo>
                <a:lnTo>
                  <a:pt x="3504070" y="5467320"/>
                </a:lnTo>
                <a:lnTo>
                  <a:pt x="3503399" y="5478483"/>
                </a:lnTo>
                <a:lnTo>
                  <a:pt x="3499281" y="5481443"/>
                </a:lnTo>
                <a:lnTo>
                  <a:pt x="3499047" y="5616712"/>
                </a:lnTo>
                <a:cubicBezTo>
                  <a:pt x="3502347" y="5628424"/>
                  <a:pt x="3503819" y="5666768"/>
                  <a:pt x="3498775" y="5675291"/>
                </a:cubicBezTo>
                <a:cubicBezTo>
                  <a:pt x="3497984" y="5683547"/>
                  <a:pt x="3500335" y="5692400"/>
                  <a:pt x="3494739" y="5697458"/>
                </a:cubicBezTo>
                <a:cubicBezTo>
                  <a:pt x="3492180" y="5715432"/>
                  <a:pt x="3486290" y="5756597"/>
                  <a:pt x="3483423" y="5783137"/>
                </a:cubicBezTo>
                <a:cubicBezTo>
                  <a:pt x="3491452" y="5796973"/>
                  <a:pt x="3477643" y="5819988"/>
                  <a:pt x="3477532" y="5856699"/>
                </a:cubicBezTo>
                <a:cubicBezTo>
                  <a:pt x="3486776" y="5871818"/>
                  <a:pt x="3477340" y="5881447"/>
                  <a:pt x="3490032" y="5910638"/>
                </a:cubicBezTo>
                <a:cubicBezTo>
                  <a:pt x="3488930" y="5911913"/>
                  <a:pt x="3487924" y="5913488"/>
                  <a:pt x="3487046" y="5915313"/>
                </a:cubicBezTo>
                <a:cubicBezTo>
                  <a:pt x="3481941" y="5925917"/>
                  <a:pt x="3482137" y="5942505"/>
                  <a:pt x="3487484" y="5952365"/>
                </a:cubicBezTo>
                <a:cubicBezTo>
                  <a:pt x="3504666" y="5999029"/>
                  <a:pt x="3505019" y="6042078"/>
                  <a:pt x="3509266" y="6082373"/>
                </a:cubicBezTo>
                <a:cubicBezTo>
                  <a:pt x="3512265" y="6128005"/>
                  <a:pt x="3492950" y="6098121"/>
                  <a:pt x="3509564" y="6154771"/>
                </a:cubicBezTo>
                <a:cubicBezTo>
                  <a:pt x="3503223" y="6161045"/>
                  <a:pt x="3503062" y="6168289"/>
                  <a:pt x="3506404" y="6180433"/>
                </a:cubicBezTo>
                <a:cubicBezTo>
                  <a:pt x="3507378" y="6202614"/>
                  <a:pt x="3491084" y="6201180"/>
                  <a:pt x="3501312" y="6223427"/>
                </a:cubicBezTo>
                <a:cubicBezTo>
                  <a:pt x="3492497" y="6219559"/>
                  <a:pt x="3498753" y="6265580"/>
                  <a:pt x="3489469" y="6255476"/>
                </a:cubicBezTo>
                <a:cubicBezTo>
                  <a:pt x="3481791" y="6270065"/>
                  <a:pt x="3495037" y="6276996"/>
                  <a:pt x="3488398" y="6291462"/>
                </a:cubicBezTo>
                <a:cubicBezTo>
                  <a:pt x="3487099" y="6307679"/>
                  <a:pt x="3497555" y="6282019"/>
                  <a:pt x="3498547" y="6299935"/>
                </a:cubicBezTo>
                <a:cubicBezTo>
                  <a:pt x="3498173" y="6321676"/>
                  <a:pt x="3514193" y="6321381"/>
                  <a:pt x="3494028" y="6338390"/>
                </a:cubicBezTo>
                <a:lnTo>
                  <a:pt x="3486030" y="6396716"/>
                </a:lnTo>
                <a:cubicBezTo>
                  <a:pt x="3491309" y="6409668"/>
                  <a:pt x="3488928" y="6420134"/>
                  <a:pt x="3484103" y="6430386"/>
                </a:cubicBezTo>
                <a:cubicBezTo>
                  <a:pt x="3485763" y="6460632"/>
                  <a:pt x="3478568" y="6488285"/>
                  <a:pt x="3475922" y="6522318"/>
                </a:cubicBezTo>
                <a:cubicBezTo>
                  <a:pt x="3482128" y="6559051"/>
                  <a:pt x="3468277" y="6578006"/>
                  <a:pt x="3465506" y="6614374"/>
                </a:cubicBezTo>
                <a:cubicBezTo>
                  <a:pt x="3478925" y="6650248"/>
                  <a:pt x="3446064" y="6638174"/>
                  <a:pt x="3446789" y="6668768"/>
                </a:cubicBezTo>
                <a:cubicBezTo>
                  <a:pt x="3458869" y="6718505"/>
                  <a:pt x="3435878" y="6667592"/>
                  <a:pt x="3439582" y="6744454"/>
                </a:cubicBezTo>
                <a:cubicBezTo>
                  <a:pt x="3441631" y="6748797"/>
                  <a:pt x="3439393" y="6758101"/>
                  <a:pt x="3436538" y="6757102"/>
                </a:cubicBezTo>
                <a:cubicBezTo>
                  <a:pt x="3437461" y="6773941"/>
                  <a:pt x="3420846" y="6822488"/>
                  <a:pt x="3424061" y="6846522"/>
                </a:cubicBezTo>
                <a:lnTo>
                  <a:pt x="3423032" y="6858000"/>
                </a:lnTo>
                <a:lnTo>
                  <a:pt x="0" y="6858000"/>
                </a:lnTo>
                <a:close/>
              </a:path>
            </a:pathLst>
          </a:custGeom>
        </p:spPr>
      </p:pic>
      <p:graphicFrame>
        <p:nvGraphicFramePr>
          <p:cNvPr id="4" name="Espaço Reservado para Conteúdo 3">
            <a:extLst>
              <a:ext uri="{FF2B5EF4-FFF2-40B4-BE49-F238E27FC236}">
                <a16:creationId xmlns:a16="http://schemas.microsoft.com/office/drawing/2014/main" id="{AAE6268E-D801-F7E5-E1E1-F07BB60BC285}"/>
              </a:ext>
            </a:extLst>
          </p:cNvPr>
          <p:cNvGraphicFramePr>
            <a:graphicFrameLocks noGrp="1"/>
          </p:cNvGraphicFramePr>
          <p:nvPr>
            <p:ph idx="1"/>
          </p:nvPr>
        </p:nvGraphicFramePr>
        <p:xfrm>
          <a:off x="4572001" y="2201958"/>
          <a:ext cx="6781800" cy="39007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727987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944E337-3E5D-4A1F-A5A1-2057F25B8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DA50D69-7CF7-4844-B844-A2B821C77F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854"/>
            <a:ext cx="12192000" cy="6865854"/>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A75B3BDB-8DBF-0357-3079-BB463A8D5335}"/>
              </a:ext>
            </a:extLst>
          </p:cNvPr>
          <p:cNvSpPr>
            <a:spLocks noGrp="1"/>
          </p:cNvSpPr>
          <p:nvPr>
            <p:ph type="title"/>
          </p:nvPr>
        </p:nvSpPr>
        <p:spPr>
          <a:xfrm>
            <a:off x="4572001" y="601744"/>
            <a:ext cx="6781800" cy="1338696"/>
          </a:xfrm>
        </p:spPr>
        <p:txBody>
          <a:bodyPr>
            <a:normAutofit/>
          </a:bodyPr>
          <a:lstStyle/>
          <a:p>
            <a:r>
              <a:rPr lang="pt-BR" b="0" i="0" u="none" strike="noStrike" baseline="0">
                <a:latin typeface="ArialMT"/>
              </a:rPr>
              <a:t>Diretrizes Hospital de Cuidados Intermediários</a:t>
            </a:r>
            <a:endParaRPr lang="pt-BR" dirty="0"/>
          </a:p>
        </p:txBody>
      </p:sp>
      <p:pic>
        <p:nvPicPr>
          <p:cNvPr id="5" name="Picture 4" descr="Duas pessoas segurando as mãos uma da outra">
            <a:extLst>
              <a:ext uri="{FF2B5EF4-FFF2-40B4-BE49-F238E27FC236}">
                <a16:creationId xmlns:a16="http://schemas.microsoft.com/office/drawing/2014/main" id="{4423D193-C0EC-3B27-3560-0F2832676874}"/>
              </a:ext>
            </a:extLst>
          </p:cNvPr>
          <p:cNvPicPr>
            <a:picLocks noChangeAspect="1"/>
          </p:cNvPicPr>
          <p:nvPr/>
        </p:nvPicPr>
        <p:blipFill rotWithShape="1">
          <a:blip r:embed="rId2"/>
          <a:srcRect l="28674" r="34780" b="-1"/>
          <a:stretch/>
        </p:blipFill>
        <p:spPr>
          <a:xfrm>
            <a:off x="20" y="10"/>
            <a:ext cx="3754739" cy="6857990"/>
          </a:xfrm>
          <a:custGeom>
            <a:avLst/>
            <a:gdLst/>
            <a:ahLst/>
            <a:cxnLst/>
            <a:rect l="l" t="t" r="r" b="b"/>
            <a:pathLst>
              <a:path w="3754759" h="6858000">
                <a:moveTo>
                  <a:pt x="0" y="0"/>
                </a:moveTo>
                <a:lnTo>
                  <a:pt x="3405358" y="0"/>
                </a:lnTo>
                <a:lnTo>
                  <a:pt x="3406298" y="5103"/>
                </a:lnTo>
                <a:cubicBezTo>
                  <a:pt x="3408705" y="9272"/>
                  <a:pt x="3410993" y="13534"/>
                  <a:pt x="3408744" y="22806"/>
                </a:cubicBezTo>
                <a:cubicBezTo>
                  <a:pt x="3398212" y="18869"/>
                  <a:pt x="3412504" y="58782"/>
                  <a:pt x="3403554" y="60481"/>
                </a:cubicBezTo>
                <a:cubicBezTo>
                  <a:pt x="3417198" y="75379"/>
                  <a:pt x="3401704" y="83956"/>
                  <a:pt x="3406685" y="104437"/>
                </a:cubicBezTo>
                <a:cubicBezTo>
                  <a:pt x="3412035" y="113935"/>
                  <a:pt x="3413215" y="120918"/>
                  <a:pt x="3408439" y="130745"/>
                </a:cubicBezTo>
                <a:cubicBezTo>
                  <a:pt x="3434362" y="174436"/>
                  <a:pt x="3410826" y="157826"/>
                  <a:pt x="3422002" y="199353"/>
                </a:cubicBezTo>
                <a:cubicBezTo>
                  <a:pt x="3433366" y="235046"/>
                  <a:pt x="3441595" y="275734"/>
                  <a:pt x="3466217" y="309590"/>
                </a:cubicBezTo>
                <a:cubicBezTo>
                  <a:pt x="3473022" y="315692"/>
                  <a:pt x="3476249" y="331335"/>
                  <a:pt x="3473425" y="344525"/>
                </a:cubicBezTo>
                <a:cubicBezTo>
                  <a:pt x="3472938" y="346792"/>
                  <a:pt x="3472286" y="348904"/>
                  <a:pt x="3471491" y="350788"/>
                </a:cubicBezTo>
                <a:cubicBezTo>
                  <a:pt x="3476473" y="380853"/>
                  <a:pt x="3497528" y="490678"/>
                  <a:pt x="3503314" y="524915"/>
                </a:cubicBezTo>
                <a:cubicBezTo>
                  <a:pt x="3495110" y="528110"/>
                  <a:pt x="3511009" y="544789"/>
                  <a:pt x="3506208" y="556205"/>
                </a:cubicBezTo>
                <a:cubicBezTo>
                  <a:pt x="3501906" y="564424"/>
                  <a:pt x="3505727" y="571402"/>
                  <a:pt x="3506503" y="579730"/>
                </a:cubicBezTo>
                <a:cubicBezTo>
                  <a:pt x="3503352" y="590904"/>
                  <a:pt x="3511763" y="626437"/>
                  <a:pt x="3516997" y="635552"/>
                </a:cubicBezTo>
                <a:cubicBezTo>
                  <a:pt x="3534688" y="657082"/>
                  <a:pt x="3524838" y="708447"/>
                  <a:pt x="3538464" y="726388"/>
                </a:cubicBezTo>
                <a:cubicBezTo>
                  <a:pt x="3540659" y="733032"/>
                  <a:pt x="3541735" y="739585"/>
                  <a:pt x="3542115" y="746049"/>
                </a:cubicBezTo>
                <a:lnTo>
                  <a:pt x="3541598" y="764218"/>
                </a:lnTo>
                <a:lnTo>
                  <a:pt x="3538294" y="769538"/>
                </a:lnTo>
                <a:lnTo>
                  <a:pt x="3539714" y="780556"/>
                </a:lnTo>
                <a:lnTo>
                  <a:pt x="3539328" y="783752"/>
                </a:lnTo>
                <a:cubicBezTo>
                  <a:pt x="3538575" y="789859"/>
                  <a:pt x="3537953" y="795880"/>
                  <a:pt x="3537882" y="801812"/>
                </a:cubicBezTo>
                <a:cubicBezTo>
                  <a:pt x="3555332" y="793164"/>
                  <a:pt x="3540143" y="850853"/>
                  <a:pt x="3553763" y="833773"/>
                </a:cubicBezTo>
                <a:cubicBezTo>
                  <a:pt x="3556400" y="864868"/>
                  <a:pt x="3568671" y="840452"/>
                  <a:pt x="3557696" y="878520"/>
                </a:cubicBezTo>
                <a:cubicBezTo>
                  <a:pt x="3574636" y="926170"/>
                  <a:pt x="3572932" y="1002669"/>
                  <a:pt x="3596902" y="1039468"/>
                </a:cubicBezTo>
                <a:cubicBezTo>
                  <a:pt x="3588227" y="1035176"/>
                  <a:pt x="3582669" y="1055878"/>
                  <a:pt x="3587550" y="1069793"/>
                </a:cubicBezTo>
                <a:cubicBezTo>
                  <a:pt x="3553603" y="1054905"/>
                  <a:pt x="3620138" y="1124159"/>
                  <a:pt x="3598129" y="1137690"/>
                </a:cubicBezTo>
                <a:cubicBezTo>
                  <a:pt x="3619154" y="1137277"/>
                  <a:pt x="3657845" y="1198819"/>
                  <a:pt x="3642072" y="1229443"/>
                </a:cubicBezTo>
                <a:cubicBezTo>
                  <a:pt x="3648492" y="1274612"/>
                  <a:pt x="3667414" y="1305895"/>
                  <a:pt x="3662799" y="1353804"/>
                </a:cubicBezTo>
                <a:cubicBezTo>
                  <a:pt x="3665680" y="1355144"/>
                  <a:pt x="3668149" y="1357448"/>
                  <a:pt x="3670319" y="1360420"/>
                </a:cubicBezTo>
                <a:lnTo>
                  <a:pt x="3675717" y="1370453"/>
                </a:lnTo>
                <a:lnTo>
                  <a:pt x="3675458" y="1372456"/>
                </a:lnTo>
                <a:cubicBezTo>
                  <a:pt x="3675775" y="1380261"/>
                  <a:pt x="3677154" y="1384198"/>
                  <a:pt x="3678998" y="1386422"/>
                </a:cubicBezTo>
                <a:lnTo>
                  <a:pt x="3681613" y="1387932"/>
                </a:lnTo>
                <a:lnTo>
                  <a:pt x="3684619" y="1397028"/>
                </a:lnTo>
                <a:lnTo>
                  <a:pt x="3692094" y="1413643"/>
                </a:lnTo>
                <a:lnTo>
                  <a:pt x="3692036" y="1417975"/>
                </a:lnTo>
                <a:lnTo>
                  <a:pt x="3701043" y="1444940"/>
                </a:lnTo>
                <a:lnTo>
                  <a:pt x="3700474" y="1445893"/>
                </a:lnTo>
                <a:cubicBezTo>
                  <a:pt x="3699407" y="1448641"/>
                  <a:pt x="3699006" y="1451835"/>
                  <a:pt x="3699990" y="1456030"/>
                </a:cubicBezTo>
                <a:cubicBezTo>
                  <a:pt x="3688343" y="1458099"/>
                  <a:pt x="3696713" y="1461887"/>
                  <a:pt x="3700642" y="1474079"/>
                </a:cubicBezTo>
                <a:cubicBezTo>
                  <a:pt x="3683431" y="1480016"/>
                  <a:pt x="3700716" y="1509516"/>
                  <a:pt x="3693587" y="1522890"/>
                </a:cubicBezTo>
                <a:cubicBezTo>
                  <a:pt x="3696861" y="1531716"/>
                  <a:pt x="3700010" y="1541157"/>
                  <a:pt x="3702900" y="1551068"/>
                </a:cubicBezTo>
                <a:lnTo>
                  <a:pt x="3708038" y="1631578"/>
                </a:lnTo>
                <a:lnTo>
                  <a:pt x="3698097" y="1716642"/>
                </a:lnTo>
                <a:cubicBezTo>
                  <a:pt x="3699314" y="1747867"/>
                  <a:pt x="3695412" y="1775147"/>
                  <a:pt x="3700384" y="1801382"/>
                </a:cubicBezTo>
                <a:cubicBezTo>
                  <a:pt x="3696845" y="1812311"/>
                  <a:pt x="3695699" y="1822504"/>
                  <a:pt x="3702257" y="1832013"/>
                </a:cubicBezTo>
                <a:cubicBezTo>
                  <a:pt x="3701651" y="1861238"/>
                  <a:pt x="3693313" y="1868713"/>
                  <a:pt x="3700986" y="1886838"/>
                </a:cubicBezTo>
                <a:cubicBezTo>
                  <a:pt x="3687741" y="1903887"/>
                  <a:pt x="3693148" y="1904594"/>
                  <a:pt x="3697545" y="1912087"/>
                </a:cubicBezTo>
                <a:lnTo>
                  <a:pt x="3697885" y="1913171"/>
                </a:lnTo>
                <a:lnTo>
                  <a:pt x="3695987" y="1915505"/>
                </a:lnTo>
                <a:lnTo>
                  <a:pt x="3695284" y="1920179"/>
                </a:lnTo>
                <a:lnTo>
                  <a:pt x="3696499" y="1932787"/>
                </a:lnTo>
                <a:lnTo>
                  <a:pt x="3697473" y="1937503"/>
                </a:lnTo>
                <a:cubicBezTo>
                  <a:pt x="3697953" y="1940760"/>
                  <a:pt x="3698023" y="1942937"/>
                  <a:pt x="3697799" y="1944457"/>
                </a:cubicBezTo>
                <a:lnTo>
                  <a:pt x="3697642" y="1944638"/>
                </a:lnTo>
                <a:lnTo>
                  <a:pt x="3698268" y="1951136"/>
                </a:lnTo>
                <a:cubicBezTo>
                  <a:pt x="3699704" y="1962083"/>
                  <a:pt x="3701457" y="1972719"/>
                  <a:pt x="3703418" y="1982828"/>
                </a:cubicBezTo>
                <a:cubicBezTo>
                  <a:pt x="3694620" y="1991887"/>
                  <a:pt x="3707345" y="2028973"/>
                  <a:pt x="3689767" y="2025705"/>
                </a:cubicBezTo>
                <a:cubicBezTo>
                  <a:pt x="3691896" y="2039367"/>
                  <a:pt x="3699517" y="2047321"/>
                  <a:pt x="3687894" y="2043252"/>
                </a:cubicBezTo>
                <a:cubicBezTo>
                  <a:pt x="3688268" y="2047766"/>
                  <a:pt x="3687435" y="2050599"/>
                  <a:pt x="3686015" y="2052668"/>
                </a:cubicBezTo>
                <a:lnTo>
                  <a:pt x="3685329" y="2053280"/>
                </a:lnTo>
                <a:lnTo>
                  <a:pt x="3690348" y="2083660"/>
                </a:lnTo>
                <a:lnTo>
                  <a:pt x="3689688" y="2087758"/>
                </a:lnTo>
                <a:lnTo>
                  <a:pt x="3694656" y="2107476"/>
                </a:lnTo>
                <a:lnTo>
                  <a:pt x="3696317" y="2117709"/>
                </a:lnTo>
                <a:lnTo>
                  <a:pt x="3698652" y="2120508"/>
                </a:lnTo>
                <a:cubicBezTo>
                  <a:pt x="3700138" y="2123582"/>
                  <a:pt x="3700933" y="2128051"/>
                  <a:pt x="3700157" y="2135655"/>
                </a:cubicBezTo>
                <a:lnTo>
                  <a:pt x="3699626" y="2137431"/>
                </a:lnTo>
                <a:lnTo>
                  <a:pt x="3703486" y="2149795"/>
                </a:lnTo>
                <a:cubicBezTo>
                  <a:pt x="3705184" y="2153754"/>
                  <a:pt x="3707268" y="2157232"/>
                  <a:pt x="3709885" y="2160002"/>
                </a:cubicBezTo>
                <a:cubicBezTo>
                  <a:pt x="3698737" y="2203287"/>
                  <a:pt x="3712805" y="2242927"/>
                  <a:pt x="3712777" y="2289319"/>
                </a:cubicBezTo>
                <a:cubicBezTo>
                  <a:pt x="3693169" y="2310331"/>
                  <a:pt x="3722276" y="2389074"/>
                  <a:pt x="3742794" y="2399589"/>
                </a:cubicBezTo>
                <a:cubicBezTo>
                  <a:pt x="3725319" y="2400703"/>
                  <a:pt x="3751962" y="2457534"/>
                  <a:pt x="3753311" y="2472464"/>
                </a:cubicBezTo>
                <a:cubicBezTo>
                  <a:pt x="3753760" y="2477441"/>
                  <a:pt x="3751399" y="2477762"/>
                  <a:pt x="3743656" y="2469811"/>
                </a:cubicBezTo>
                <a:cubicBezTo>
                  <a:pt x="3746474" y="2485608"/>
                  <a:pt x="3738186" y="2502460"/>
                  <a:pt x="3730339" y="2493869"/>
                </a:cubicBezTo>
                <a:cubicBezTo>
                  <a:pt x="3748556" y="2541387"/>
                  <a:pt x="3736267" y="2613433"/>
                  <a:pt x="3746134" y="2667651"/>
                </a:cubicBezTo>
                <a:cubicBezTo>
                  <a:pt x="3730160" y="2698252"/>
                  <a:pt x="3745496" y="2681337"/>
                  <a:pt x="3743743" y="2712354"/>
                </a:cubicBezTo>
                <a:cubicBezTo>
                  <a:pt x="3759373" y="2703131"/>
                  <a:pt x="3736572" y="2750256"/>
                  <a:pt x="3754759" y="2751060"/>
                </a:cubicBezTo>
                <a:cubicBezTo>
                  <a:pt x="3753864" y="2756679"/>
                  <a:pt x="3752424" y="2762098"/>
                  <a:pt x="3750841" y="2767527"/>
                </a:cubicBezTo>
                <a:lnTo>
                  <a:pt x="3750021" y="2770377"/>
                </a:lnTo>
                <a:lnTo>
                  <a:pt x="3749874" y="2781617"/>
                </a:lnTo>
                <a:lnTo>
                  <a:pt x="3745916" y="2784975"/>
                </a:lnTo>
                <a:lnTo>
                  <a:pt x="3742888" y="2802030"/>
                </a:lnTo>
                <a:cubicBezTo>
                  <a:pt x="3742360" y="2808388"/>
                  <a:pt x="3742498" y="2815196"/>
                  <a:pt x="3743710" y="2822667"/>
                </a:cubicBezTo>
                <a:cubicBezTo>
                  <a:pt x="3751787" y="2840797"/>
                  <a:pt x="3744398" y="2870002"/>
                  <a:pt x="3746201" y="2896003"/>
                </a:cubicBezTo>
                <a:lnTo>
                  <a:pt x="3749006" y="2907846"/>
                </a:lnTo>
                <a:lnTo>
                  <a:pt x="3747206" y="2947037"/>
                </a:lnTo>
                <a:cubicBezTo>
                  <a:pt x="3747030" y="2958176"/>
                  <a:pt x="3747214" y="2969719"/>
                  <a:pt x="3748070" y="2981841"/>
                </a:cubicBezTo>
                <a:lnTo>
                  <a:pt x="3750937" y="3004278"/>
                </a:lnTo>
                <a:lnTo>
                  <a:pt x="3749761" y="3010254"/>
                </a:lnTo>
                <a:cubicBezTo>
                  <a:pt x="3750425" y="3020530"/>
                  <a:pt x="3756245" y="3033889"/>
                  <a:pt x="3749923" y="3032983"/>
                </a:cubicBezTo>
                <a:lnTo>
                  <a:pt x="3752658" y="3044429"/>
                </a:lnTo>
                <a:lnTo>
                  <a:pt x="3748217" y="3056076"/>
                </a:lnTo>
                <a:cubicBezTo>
                  <a:pt x="3747117" y="3057381"/>
                  <a:pt x="3745928" y="3058381"/>
                  <a:pt x="3744691" y="3059042"/>
                </a:cubicBezTo>
                <a:lnTo>
                  <a:pt x="3747123" y="3075102"/>
                </a:lnTo>
                <a:lnTo>
                  <a:pt x="3744190" y="3088509"/>
                </a:lnTo>
                <a:lnTo>
                  <a:pt x="3747093" y="3099930"/>
                </a:lnTo>
                <a:lnTo>
                  <a:pt x="3746799" y="3104743"/>
                </a:lnTo>
                <a:lnTo>
                  <a:pt x="3745610" y="3116729"/>
                </a:lnTo>
                <a:cubicBezTo>
                  <a:pt x="3744666" y="3122891"/>
                  <a:pt x="3743503" y="3129792"/>
                  <a:pt x="3742676" y="3137453"/>
                </a:cubicBezTo>
                <a:lnTo>
                  <a:pt x="3742441" y="3143884"/>
                </a:lnTo>
                <a:lnTo>
                  <a:pt x="3737104" y="3158122"/>
                </a:lnTo>
                <a:cubicBezTo>
                  <a:pt x="3733050" y="3168490"/>
                  <a:pt x="3730374" y="3176626"/>
                  <a:pt x="3733275" y="3185367"/>
                </a:cubicBezTo>
                <a:cubicBezTo>
                  <a:pt x="3728135" y="3200760"/>
                  <a:pt x="3712176" y="3212117"/>
                  <a:pt x="3717639" y="3233769"/>
                </a:cubicBezTo>
                <a:cubicBezTo>
                  <a:pt x="3709851" y="3227497"/>
                  <a:pt x="3717920" y="3258095"/>
                  <a:pt x="3710433" y="3262123"/>
                </a:cubicBezTo>
                <a:cubicBezTo>
                  <a:pt x="3704342" y="3264110"/>
                  <a:pt x="3705370" y="3273856"/>
                  <a:pt x="3703458" y="3281408"/>
                </a:cubicBezTo>
                <a:cubicBezTo>
                  <a:pt x="3697412" y="3287020"/>
                  <a:pt x="3693483" y="3324746"/>
                  <a:pt x="3695027" y="3337739"/>
                </a:cubicBezTo>
                <a:cubicBezTo>
                  <a:pt x="3703095" y="3374177"/>
                  <a:pt x="3679154" y="3404974"/>
                  <a:pt x="3684951" y="3434139"/>
                </a:cubicBezTo>
                <a:cubicBezTo>
                  <a:pt x="3684732" y="3441861"/>
                  <a:pt x="3683615" y="3448308"/>
                  <a:pt x="3681946" y="3453928"/>
                </a:cubicBezTo>
                <a:lnTo>
                  <a:pt x="3675939" y="3468021"/>
                </a:lnTo>
                <a:cubicBezTo>
                  <a:pt x="3674480" y="3468264"/>
                  <a:pt x="3673022" y="3468506"/>
                  <a:pt x="3671563" y="3468748"/>
                </a:cubicBezTo>
                <a:lnTo>
                  <a:pt x="3669360" y="3479164"/>
                </a:lnTo>
                <a:lnTo>
                  <a:pt x="3668060" y="3481325"/>
                </a:lnTo>
                <a:cubicBezTo>
                  <a:pt x="3665560" y="3485437"/>
                  <a:pt x="3663197" y="3489622"/>
                  <a:pt x="3661315" y="3494328"/>
                </a:cubicBezTo>
                <a:cubicBezTo>
                  <a:pt x="3678446" y="3506175"/>
                  <a:pt x="3648136" y="3536311"/>
                  <a:pt x="3664679" y="3537226"/>
                </a:cubicBezTo>
                <a:cubicBezTo>
                  <a:pt x="3657322" y="3565147"/>
                  <a:pt x="3674997" y="3558694"/>
                  <a:pt x="3654205" y="3577551"/>
                </a:cubicBezTo>
                <a:cubicBezTo>
                  <a:pt x="3653633" y="3634248"/>
                  <a:pt x="3628736" y="3694092"/>
                  <a:pt x="3637325" y="3749618"/>
                </a:cubicBezTo>
                <a:cubicBezTo>
                  <a:pt x="3631446" y="3736800"/>
                  <a:pt x="3620480" y="3747498"/>
                  <a:pt x="3620258" y="3763981"/>
                </a:cubicBezTo>
                <a:cubicBezTo>
                  <a:pt x="3596667" y="3715365"/>
                  <a:pt x="3630603" y="3842969"/>
                  <a:pt x="3608193" y="3830141"/>
                </a:cubicBezTo>
                <a:cubicBezTo>
                  <a:pt x="3625759" y="3852486"/>
                  <a:pt x="3638965" y="3943841"/>
                  <a:pt x="3616479" y="3951521"/>
                </a:cubicBezTo>
                <a:cubicBezTo>
                  <a:pt x="3607940" y="3994867"/>
                  <a:pt x="3614033" y="4040502"/>
                  <a:pt x="3595498" y="4074157"/>
                </a:cubicBezTo>
                <a:cubicBezTo>
                  <a:pt x="3597477" y="4078342"/>
                  <a:pt x="3598819" y="4082864"/>
                  <a:pt x="3599706" y="4087599"/>
                </a:cubicBezTo>
                <a:lnTo>
                  <a:pt x="3601103" y="4101515"/>
                </a:lnTo>
                <a:lnTo>
                  <a:pt x="3600274" y="4102849"/>
                </a:lnTo>
                <a:cubicBezTo>
                  <a:pt x="3598143" y="4109482"/>
                  <a:pt x="3598077" y="4114144"/>
                  <a:pt x="3598925" y="4117926"/>
                </a:cubicBezTo>
                <a:lnTo>
                  <a:pt x="3600630" y="4121966"/>
                </a:lnTo>
                <a:lnTo>
                  <a:pt x="3600331" y="4132543"/>
                </a:lnTo>
                <a:lnTo>
                  <a:pt x="3601432" y="4154003"/>
                </a:lnTo>
                <a:lnTo>
                  <a:pt x="3600054" y="4157433"/>
                </a:lnTo>
                <a:lnTo>
                  <a:pt x="3599248" y="4188888"/>
                </a:lnTo>
                <a:cubicBezTo>
                  <a:pt x="3598993" y="4188940"/>
                  <a:pt x="3598738" y="4188992"/>
                  <a:pt x="3598484" y="4189044"/>
                </a:cubicBezTo>
                <a:cubicBezTo>
                  <a:pt x="3596754" y="4190111"/>
                  <a:pt x="3595443" y="4192250"/>
                  <a:pt x="3594971" y="4196698"/>
                </a:cubicBezTo>
                <a:cubicBezTo>
                  <a:pt x="3584674" y="4185805"/>
                  <a:pt x="3590455" y="4197885"/>
                  <a:pt x="3589971" y="4211958"/>
                </a:cubicBezTo>
                <a:cubicBezTo>
                  <a:pt x="3573870" y="4198179"/>
                  <a:pt x="3579156" y="4240607"/>
                  <a:pt x="3569135" y="4243705"/>
                </a:cubicBezTo>
                <a:cubicBezTo>
                  <a:pt x="3569142" y="4254351"/>
                  <a:pt x="3568856" y="4265362"/>
                  <a:pt x="3568210" y="4276468"/>
                </a:cubicBezTo>
                <a:lnTo>
                  <a:pt x="3567613" y="4282925"/>
                </a:lnTo>
                <a:cubicBezTo>
                  <a:pt x="3567553" y="4282949"/>
                  <a:pt x="3567492" y="4282974"/>
                  <a:pt x="3567432" y="4282999"/>
                </a:cubicBezTo>
                <a:cubicBezTo>
                  <a:pt x="3566940" y="4284280"/>
                  <a:pt x="3566607" y="4286359"/>
                  <a:pt x="3566464" y="4289697"/>
                </a:cubicBezTo>
                <a:lnTo>
                  <a:pt x="3566526" y="4294698"/>
                </a:lnTo>
                <a:lnTo>
                  <a:pt x="3565367" y="4307225"/>
                </a:lnTo>
                <a:lnTo>
                  <a:pt x="3563841" y="4311164"/>
                </a:lnTo>
                <a:lnTo>
                  <a:pt x="3561610" y="4312189"/>
                </a:lnTo>
                <a:lnTo>
                  <a:pt x="3561734" y="4313408"/>
                </a:lnTo>
                <a:cubicBezTo>
                  <a:pt x="3564537" y="4323096"/>
                  <a:pt x="3569544" y="4327053"/>
                  <a:pt x="3553832" y="4334910"/>
                </a:cubicBezTo>
                <a:cubicBezTo>
                  <a:pt x="3557797" y="4356533"/>
                  <a:pt x="3548502" y="4358433"/>
                  <a:pt x="3542564" y="4385380"/>
                </a:cubicBezTo>
                <a:cubicBezTo>
                  <a:pt x="3547050" y="4398267"/>
                  <a:pt x="3544091" y="4407098"/>
                  <a:pt x="3538724" y="4415150"/>
                </a:cubicBezTo>
                <a:cubicBezTo>
                  <a:pt x="3538633" y="4442707"/>
                  <a:pt x="3529920" y="4465824"/>
                  <a:pt x="3525348" y="4495753"/>
                </a:cubicBezTo>
                <a:cubicBezTo>
                  <a:pt x="3529387" y="4530212"/>
                  <a:pt x="3514579" y="4543935"/>
                  <a:pt x="3509749" y="4575934"/>
                </a:cubicBezTo>
                <a:cubicBezTo>
                  <a:pt x="3519579" y="4606914"/>
                  <a:pt x="3496418" y="4596497"/>
                  <a:pt x="3489779" y="4611927"/>
                </a:cubicBezTo>
                <a:lnTo>
                  <a:pt x="3488856" y="4616508"/>
                </a:lnTo>
                <a:lnTo>
                  <a:pt x="3489486" y="4629163"/>
                </a:lnTo>
                <a:lnTo>
                  <a:pt x="3490242" y="4633947"/>
                </a:lnTo>
                <a:cubicBezTo>
                  <a:pt x="3490570" y="4637233"/>
                  <a:pt x="3490539" y="4639406"/>
                  <a:pt x="3490244" y="4640894"/>
                </a:cubicBezTo>
                <a:lnTo>
                  <a:pt x="3490078" y="4641059"/>
                </a:lnTo>
                <a:lnTo>
                  <a:pt x="3490403" y="4647582"/>
                </a:lnTo>
                <a:cubicBezTo>
                  <a:pt x="3491330" y="4658608"/>
                  <a:pt x="3492590" y="4669354"/>
                  <a:pt x="3494082" y="4679601"/>
                </a:cubicBezTo>
                <a:cubicBezTo>
                  <a:pt x="3484854" y="4687754"/>
                  <a:pt x="3495864" y="4725869"/>
                  <a:pt x="3478421" y="4720918"/>
                </a:cubicBezTo>
                <a:cubicBezTo>
                  <a:pt x="3479918" y="4734712"/>
                  <a:pt x="3487176" y="4743359"/>
                  <a:pt x="3475730" y="4738188"/>
                </a:cubicBezTo>
                <a:cubicBezTo>
                  <a:pt x="3475894" y="4742712"/>
                  <a:pt x="3474928" y="4745450"/>
                  <a:pt x="3473409" y="4747368"/>
                </a:cubicBezTo>
                <a:lnTo>
                  <a:pt x="3472696" y="4747913"/>
                </a:lnTo>
                <a:lnTo>
                  <a:pt x="3476304" y="4778609"/>
                </a:lnTo>
                <a:lnTo>
                  <a:pt x="3475454" y="4782623"/>
                </a:lnTo>
                <a:lnTo>
                  <a:pt x="3479507" y="4802712"/>
                </a:lnTo>
                <a:lnTo>
                  <a:pt x="3480695" y="4813049"/>
                </a:lnTo>
                <a:lnTo>
                  <a:pt x="3482902" y="4816057"/>
                </a:lnTo>
                <a:cubicBezTo>
                  <a:pt x="3484247" y="4819259"/>
                  <a:pt x="3484834" y="4823783"/>
                  <a:pt x="3483703" y="4831270"/>
                </a:cubicBezTo>
                <a:lnTo>
                  <a:pt x="3483090" y="4832984"/>
                </a:lnTo>
                <a:lnTo>
                  <a:pt x="3486378" y="4845654"/>
                </a:lnTo>
                <a:cubicBezTo>
                  <a:pt x="3487893" y="4849755"/>
                  <a:pt x="3489817" y="4853416"/>
                  <a:pt x="3492309" y="4856425"/>
                </a:cubicBezTo>
                <a:cubicBezTo>
                  <a:pt x="3479133" y="4898390"/>
                  <a:pt x="3491371" y="4939174"/>
                  <a:pt x="3489182" y="4985308"/>
                </a:cubicBezTo>
                <a:cubicBezTo>
                  <a:pt x="3492413" y="5037202"/>
                  <a:pt x="3496839" y="5073159"/>
                  <a:pt x="3498182" y="5107346"/>
                </a:cubicBezTo>
                <a:cubicBezTo>
                  <a:pt x="3500266" y="5123329"/>
                  <a:pt x="3506680" y="5240376"/>
                  <a:pt x="3499225" y="5231073"/>
                </a:cubicBezTo>
                <a:cubicBezTo>
                  <a:pt x="3515247" y="5280090"/>
                  <a:pt x="3497607" y="5309911"/>
                  <a:pt x="3504960" y="5364785"/>
                </a:cubicBezTo>
                <a:cubicBezTo>
                  <a:pt x="3487546" y="5393671"/>
                  <a:pt x="3503686" y="5378336"/>
                  <a:pt x="3500486" y="5409009"/>
                </a:cubicBezTo>
                <a:cubicBezTo>
                  <a:pt x="3516561" y="5401350"/>
                  <a:pt x="3491544" y="5446009"/>
                  <a:pt x="3509710" y="5448570"/>
                </a:cubicBezTo>
                <a:cubicBezTo>
                  <a:pt x="3508555" y="5454072"/>
                  <a:pt x="3506859" y="5459319"/>
                  <a:pt x="3505022" y="5464568"/>
                </a:cubicBezTo>
                <a:lnTo>
                  <a:pt x="3504070" y="5467320"/>
                </a:lnTo>
                <a:lnTo>
                  <a:pt x="3503399" y="5478483"/>
                </a:lnTo>
                <a:lnTo>
                  <a:pt x="3499281" y="5481443"/>
                </a:lnTo>
                <a:lnTo>
                  <a:pt x="3499047" y="5616712"/>
                </a:lnTo>
                <a:cubicBezTo>
                  <a:pt x="3502347" y="5628424"/>
                  <a:pt x="3503819" y="5666768"/>
                  <a:pt x="3498775" y="5675291"/>
                </a:cubicBezTo>
                <a:cubicBezTo>
                  <a:pt x="3497984" y="5683547"/>
                  <a:pt x="3500335" y="5692400"/>
                  <a:pt x="3494739" y="5697458"/>
                </a:cubicBezTo>
                <a:cubicBezTo>
                  <a:pt x="3492180" y="5715432"/>
                  <a:pt x="3486290" y="5756597"/>
                  <a:pt x="3483423" y="5783137"/>
                </a:cubicBezTo>
                <a:cubicBezTo>
                  <a:pt x="3491452" y="5796973"/>
                  <a:pt x="3477643" y="5819988"/>
                  <a:pt x="3477532" y="5856699"/>
                </a:cubicBezTo>
                <a:cubicBezTo>
                  <a:pt x="3486776" y="5871818"/>
                  <a:pt x="3477340" y="5881447"/>
                  <a:pt x="3490032" y="5910638"/>
                </a:cubicBezTo>
                <a:cubicBezTo>
                  <a:pt x="3488930" y="5911913"/>
                  <a:pt x="3487924" y="5913488"/>
                  <a:pt x="3487046" y="5915313"/>
                </a:cubicBezTo>
                <a:cubicBezTo>
                  <a:pt x="3481941" y="5925917"/>
                  <a:pt x="3482137" y="5942505"/>
                  <a:pt x="3487484" y="5952365"/>
                </a:cubicBezTo>
                <a:cubicBezTo>
                  <a:pt x="3504666" y="5999029"/>
                  <a:pt x="3505019" y="6042078"/>
                  <a:pt x="3509266" y="6082373"/>
                </a:cubicBezTo>
                <a:cubicBezTo>
                  <a:pt x="3512265" y="6128005"/>
                  <a:pt x="3492950" y="6098121"/>
                  <a:pt x="3509564" y="6154771"/>
                </a:cubicBezTo>
                <a:cubicBezTo>
                  <a:pt x="3503223" y="6161045"/>
                  <a:pt x="3503062" y="6168289"/>
                  <a:pt x="3506404" y="6180433"/>
                </a:cubicBezTo>
                <a:cubicBezTo>
                  <a:pt x="3507378" y="6202614"/>
                  <a:pt x="3491084" y="6201180"/>
                  <a:pt x="3501312" y="6223427"/>
                </a:cubicBezTo>
                <a:cubicBezTo>
                  <a:pt x="3492497" y="6219559"/>
                  <a:pt x="3498753" y="6265580"/>
                  <a:pt x="3489469" y="6255476"/>
                </a:cubicBezTo>
                <a:cubicBezTo>
                  <a:pt x="3481791" y="6270065"/>
                  <a:pt x="3495037" y="6276996"/>
                  <a:pt x="3488398" y="6291462"/>
                </a:cubicBezTo>
                <a:cubicBezTo>
                  <a:pt x="3487099" y="6307679"/>
                  <a:pt x="3497555" y="6282019"/>
                  <a:pt x="3498547" y="6299935"/>
                </a:cubicBezTo>
                <a:cubicBezTo>
                  <a:pt x="3498173" y="6321676"/>
                  <a:pt x="3514193" y="6321381"/>
                  <a:pt x="3494028" y="6338390"/>
                </a:cubicBezTo>
                <a:lnTo>
                  <a:pt x="3486030" y="6396716"/>
                </a:lnTo>
                <a:cubicBezTo>
                  <a:pt x="3491309" y="6409668"/>
                  <a:pt x="3488928" y="6420134"/>
                  <a:pt x="3484103" y="6430386"/>
                </a:cubicBezTo>
                <a:cubicBezTo>
                  <a:pt x="3485763" y="6460632"/>
                  <a:pt x="3478568" y="6488285"/>
                  <a:pt x="3475922" y="6522318"/>
                </a:cubicBezTo>
                <a:cubicBezTo>
                  <a:pt x="3482128" y="6559051"/>
                  <a:pt x="3468277" y="6578006"/>
                  <a:pt x="3465506" y="6614374"/>
                </a:cubicBezTo>
                <a:cubicBezTo>
                  <a:pt x="3478925" y="6650248"/>
                  <a:pt x="3446064" y="6638174"/>
                  <a:pt x="3446789" y="6668768"/>
                </a:cubicBezTo>
                <a:cubicBezTo>
                  <a:pt x="3458869" y="6718505"/>
                  <a:pt x="3435878" y="6667592"/>
                  <a:pt x="3439582" y="6744454"/>
                </a:cubicBezTo>
                <a:cubicBezTo>
                  <a:pt x="3441631" y="6748797"/>
                  <a:pt x="3439393" y="6758101"/>
                  <a:pt x="3436538" y="6757102"/>
                </a:cubicBezTo>
                <a:cubicBezTo>
                  <a:pt x="3437461" y="6773941"/>
                  <a:pt x="3420846" y="6822488"/>
                  <a:pt x="3424061" y="6846522"/>
                </a:cubicBezTo>
                <a:lnTo>
                  <a:pt x="3423032" y="6858000"/>
                </a:lnTo>
                <a:lnTo>
                  <a:pt x="0" y="6858000"/>
                </a:lnTo>
                <a:close/>
              </a:path>
            </a:pathLst>
          </a:custGeom>
        </p:spPr>
      </p:pic>
      <p:graphicFrame>
        <p:nvGraphicFramePr>
          <p:cNvPr id="7" name="Espaço Reservado para Conteúdo 6">
            <a:extLst>
              <a:ext uri="{FF2B5EF4-FFF2-40B4-BE49-F238E27FC236}">
                <a16:creationId xmlns:a16="http://schemas.microsoft.com/office/drawing/2014/main" id="{B6A277D6-7DCC-B8CA-91BA-21A0E9C27E13}"/>
              </a:ext>
            </a:extLst>
          </p:cNvPr>
          <p:cNvGraphicFramePr>
            <a:graphicFrameLocks noGrp="1"/>
          </p:cNvGraphicFramePr>
          <p:nvPr>
            <p:ph idx="1"/>
            <p:extLst>
              <p:ext uri="{D42A27DB-BD31-4B8C-83A1-F6EECF244321}">
                <p14:modId xmlns:p14="http://schemas.microsoft.com/office/powerpoint/2010/main" val="3207590342"/>
              </p:ext>
            </p:extLst>
          </p:nvPr>
        </p:nvGraphicFramePr>
        <p:xfrm>
          <a:off x="3754758" y="1825625"/>
          <a:ext cx="7980042"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621543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612CC2-FA4A-41E1-8CE2-73B23CD1ED3B}"/>
              </a:ext>
            </a:extLst>
          </p:cNvPr>
          <p:cNvSpPr>
            <a:spLocks noGrp="1"/>
          </p:cNvSpPr>
          <p:nvPr>
            <p:ph type="title"/>
          </p:nvPr>
        </p:nvSpPr>
        <p:spPr>
          <a:xfrm>
            <a:off x="841248" y="548640"/>
            <a:ext cx="3600860" cy="5431536"/>
          </a:xfrm>
        </p:spPr>
        <p:txBody>
          <a:bodyPr>
            <a:normAutofit/>
          </a:bodyPr>
          <a:lstStyle/>
          <a:p>
            <a:r>
              <a:rPr lang="pt-BR" sz="5400"/>
              <a:t>Carta de serviços Cirúrgicos - Hospital Dia</a:t>
            </a:r>
          </a:p>
        </p:txBody>
      </p:sp>
      <p:sp>
        <p:nvSpPr>
          <p:cNvPr id="3" name="Espaço Reservado para Conteúdo 2">
            <a:extLst>
              <a:ext uri="{FF2B5EF4-FFF2-40B4-BE49-F238E27FC236}">
                <a16:creationId xmlns:a16="http://schemas.microsoft.com/office/drawing/2014/main" id="{478DBC11-0808-46DE-AC3E-73172D5DC52E}"/>
              </a:ext>
            </a:extLst>
          </p:cNvPr>
          <p:cNvSpPr>
            <a:spLocks noGrp="1"/>
          </p:cNvSpPr>
          <p:nvPr>
            <p:ph idx="1"/>
          </p:nvPr>
        </p:nvSpPr>
        <p:spPr>
          <a:xfrm>
            <a:off x="5126418" y="552091"/>
            <a:ext cx="6224335" cy="5431536"/>
          </a:xfrm>
        </p:spPr>
        <p:txBody>
          <a:bodyPr anchor="ctr">
            <a:normAutofit/>
          </a:bodyPr>
          <a:lstStyle/>
          <a:p>
            <a:r>
              <a:rPr lang="pt-BR" sz="2200"/>
              <a:t>Os serviços que podem ser ofertados em regime de hospital dia, dependera da equipe cirúrgica e material cirúrgico necessário para os serviços de:</a:t>
            </a:r>
          </a:p>
          <a:p>
            <a:pPr lvl="1"/>
            <a:r>
              <a:rPr lang="pt-BR" sz="2200"/>
              <a:t>Urologia</a:t>
            </a:r>
          </a:p>
          <a:p>
            <a:pPr lvl="1"/>
            <a:r>
              <a:rPr lang="pt-BR" sz="2200"/>
              <a:t>Vascular</a:t>
            </a:r>
          </a:p>
          <a:p>
            <a:pPr lvl="1"/>
            <a:r>
              <a:rPr lang="pt-BR" sz="2200"/>
              <a:t>Cirurgia Geral / Gastro Cirurgia</a:t>
            </a:r>
          </a:p>
          <a:p>
            <a:pPr lvl="1"/>
            <a:r>
              <a:rPr lang="pt-BR" sz="2200"/>
              <a:t>Ginecologia/Obstetrícia</a:t>
            </a:r>
          </a:p>
          <a:p>
            <a:pPr lvl="1"/>
            <a:r>
              <a:rPr lang="pt-BR" sz="2200"/>
              <a:t>Oftalmologia</a:t>
            </a:r>
          </a:p>
          <a:p>
            <a:pPr lvl="1"/>
            <a:r>
              <a:rPr lang="pt-BR" sz="2200"/>
              <a:t>Otorrinolaringologia</a:t>
            </a:r>
          </a:p>
          <a:p>
            <a:pPr lvl="1"/>
            <a:r>
              <a:rPr lang="pt-BR" sz="2200"/>
              <a:t>Cirurgia Plástica</a:t>
            </a:r>
          </a:p>
          <a:p>
            <a:pPr lvl="1"/>
            <a:r>
              <a:rPr lang="pt-BR" sz="2200"/>
              <a:t>Ortopedia</a:t>
            </a:r>
          </a:p>
          <a:p>
            <a:endParaRPr lang="pt-BR" sz="2200"/>
          </a:p>
        </p:txBody>
      </p:sp>
    </p:spTree>
    <p:extLst>
      <p:ext uri="{BB962C8B-B14F-4D97-AF65-F5344CB8AC3E}">
        <p14:creationId xmlns:p14="http://schemas.microsoft.com/office/powerpoint/2010/main" val="16381457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C54F4CE-85F0-46ED-80DA-9518C9251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ADD1FCA-8ACB-4958-81DD-4CDD6D3E19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802086" cy="6858000"/>
          </a:xfrm>
          <a:custGeom>
            <a:avLst/>
            <a:gdLst>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9647 w 5734864"/>
              <a:gd name="connsiteY33" fmla="*/ 1936120 h 6858000"/>
              <a:gd name="connsiteX34" fmla="*/ 714660 w 5734864"/>
              <a:gd name="connsiteY34" fmla="*/ 1982709 h 6858000"/>
              <a:gd name="connsiteX35" fmla="*/ 710759 w 5734864"/>
              <a:gd name="connsiteY35" fmla="*/ 2013010 h 6858000"/>
              <a:gd name="connsiteX36" fmla="*/ 697927 w 5734864"/>
              <a:gd name="connsiteY36" fmla="*/ 2069833 h 6858000"/>
              <a:gd name="connsiteX37" fmla="*/ 693594 w 5734864"/>
              <a:gd name="connsiteY37" fmla="*/ 2103731 h 6858000"/>
              <a:gd name="connsiteX38" fmla="*/ 691109 w 5734864"/>
              <a:gd name="connsiteY38" fmla="*/ 2124027 h 6858000"/>
              <a:gd name="connsiteX39" fmla="*/ 676593 w 5734864"/>
              <a:gd name="connsiteY39" fmla="*/ 2176182 h 6858000"/>
              <a:gd name="connsiteX40" fmla="*/ 633227 w 5734864"/>
              <a:gd name="connsiteY40" fmla="*/ 2258036 h 6858000"/>
              <a:gd name="connsiteX41" fmla="*/ 625564 w 5734864"/>
              <a:gd name="connsiteY41" fmla="*/ 2284567 h 6858000"/>
              <a:gd name="connsiteX42" fmla="*/ 627074 w 5734864"/>
              <a:gd name="connsiteY42" fmla="*/ 2289605 h 6858000"/>
              <a:gd name="connsiteX43" fmla="*/ 614574 w 5734864"/>
              <a:gd name="connsiteY43" fmla="*/ 2308717 h 6858000"/>
              <a:gd name="connsiteX44" fmla="*/ 606890 w 5734864"/>
              <a:gd name="connsiteY44" fmla="*/ 2320662 h 6858000"/>
              <a:gd name="connsiteX45" fmla="*/ 605558 w 5734864"/>
              <a:gd name="connsiteY45" fmla="*/ 2327897 h 6858000"/>
              <a:gd name="connsiteX46" fmla="*/ 602202 w 5734864"/>
              <a:gd name="connsiteY46" fmla="*/ 2357749 h 6858000"/>
              <a:gd name="connsiteX47" fmla="*/ 600213 w 5734864"/>
              <a:gd name="connsiteY47" fmla="*/ 2364905 h 6858000"/>
              <a:gd name="connsiteX48" fmla="*/ 597160 w 5734864"/>
              <a:gd name="connsiteY48" fmla="*/ 2388351 h 6858000"/>
              <a:gd name="connsiteX49" fmla="*/ 597982 w 5734864"/>
              <a:gd name="connsiteY49" fmla="*/ 2402296 h 6858000"/>
              <a:gd name="connsiteX50" fmla="*/ 593150 w 5734864"/>
              <a:gd name="connsiteY50" fmla="*/ 2420015 h 6858000"/>
              <a:gd name="connsiteX51" fmla="*/ 592833 w 5734864"/>
              <a:gd name="connsiteY51" fmla="*/ 2422749 h 6858000"/>
              <a:gd name="connsiteX52" fmla="*/ 594479 w 5734864"/>
              <a:gd name="connsiteY52" fmla="*/ 2426002 h 6858000"/>
              <a:gd name="connsiteX53" fmla="*/ 591963 w 5734864"/>
              <a:gd name="connsiteY53" fmla="*/ 2431950 h 6858000"/>
              <a:gd name="connsiteX54" fmla="*/ 591544 w 5734864"/>
              <a:gd name="connsiteY54" fmla="*/ 2433897 h 6858000"/>
              <a:gd name="connsiteX55" fmla="*/ 589519 w 5734864"/>
              <a:gd name="connsiteY55" fmla="*/ 2451398 h 6858000"/>
              <a:gd name="connsiteX56" fmla="*/ 590037 w 5734864"/>
              <a:gd name="connsiteY56" fmla="*/ 2455536 h 6858000"/>
              <a:gd name="connsiteX57" fmla="*/ 588179 w 5734864"/>
              <a:gd name="connsiteY57" fmla="*/ 2462981 h 6858000"/>
              <a:gd name="connsiteX58" fmla="*/ 583434 w 5734864"/>
              <a:gd name="connsiteY58" fmla="*/ 2503991 h 6858000"/>
              <a:gd name="connsiteX59" fmla="*/ 567942 w 5734864"/>
              <a:gd name="connsiteY59" fmla="*/ 2652936 h 6858000"/>
              <a:gd name="connsiteX60" fmla="*/ 573869 w 5734864"/>
              <a:gd name="connsiteY60" fmla="*/ 2670188 h 6858000"/>
              <a:gd name="connsiteX61" fmla="*/ 575243 w 5734864"/>
              <a:gd name="connsiteY61" fmla="*/ 2688114 h 6858000"/>
              <a:gd name="connsiteX62" fmla="*/ 573824 w 5734864"/>
              <a:gd name="connsiteY62" fmla="*/ 2689856 h 6858000"/>
              <a:gd name="connsiteX63" fmla="*/ 570699 w 5734864"/>
              <a:gd name="connsiteY63" fmla="*/ 2709353 h 6858000"/>
              <a:gd name="connsiteX64" fmla="*/ 573192 w 5734864"/>
              <a:gd name="connsiteY64" fmla="*/ 2714527 h 6858000"/>
              <a:gd name="connsiteX65" fmla="*/ 572044 w 5734864"/>
              <a:gd name="connsiteY65" fmla="*/ 2728187 h 6858000"/>
              <a:gd name="connsiteX66" fmla="*/ 572465 w 5734864"/>
              <a:gd name="connsiteY66" fmla="*/ 2755863 h 6858000"/>
              <a:gd name="connsiteX67" fmla="*/ 570028 w 5734864"/>
              <a:gd name="connsiteY67" fmla="*/ 2760324 h 6858000"/>
              <a:gd name="connsiteX68" fmla="*/ 566748 w 5734864"/>
              <a:gd name="connsiteY68" fmla="*/ 2800948 h 6858000"/>
              <a:gd name="connsiteX69" fmla="*/ 565509 w 5734864"/>
              <a:gd name="connsiteY69" fmla="*/ 2801167 h 6858000"/>
              <a:gd name="connsiteX70" fmla="*/ 559367 w 5734864"/>
              <a:gd name="connsiteY70" fmla="*/ 2811129 h 6858000"/>
              <a:gd name="connsiteX71" fmla="*/ 550354 w 5734864"/>
              <a:gd name="connsiteY71" fmla="*/ 2830949 h 6858000"/>
              <a:gd name="connsiteX72" fmla="*/ 514795 w 5734864"/>
              <a:gd name="connsiteY72" fmla="*/ 2872433 h 6858000"/>
              <a:gd name="connsiteX73" fmla="*/ 509875 w 5734864"/>
              <a:gd name="connsiteY73" fmla="*/ 2923099 h 6858000"/>
              <a:gd name="connsiteX74" fmla="*/ 509577 w 5734864"/>
              <a:gd name="connsiteY74" fmla="*/ 2923197 h 6858000"/>
              <a:gd name="connsiteX75" fmla="*/ 507597 w 5734864"/>
              <a:gd name="connsiteY75" fmla="*/ 2931868 h 6858000"/>
              <a:gd name="connsiteX76" fmla="*/ 507379 w 5734864"/>
              <a:gd name="connsiteY76" fmla="*/ 2938322 h 6858000"/>
              <a:gd name="connsiteX77" fmla="*/ 504725 w 5734864"/>
              <a:gd name="connsiteY77" fmla="*/ 2954519 h 6858000"/>
              <a:gd name="connsiteX78" fmla="*/ 502018 w 5734864"/>
              <a:gd name="connsiteY78" fmla="*/ 2959643 h 6858000"/>
              <a:gd name="connsiteX79" fmla="*/ 498360 w 5734864"/>
              <a:gd name="connsiteY79" fmla="*/ 2961019 h 6858000"/>
              <a:gd name="connsiteX80" fmla="*/ 498483 w 5734864"/>
              <a:gd name="connsiteY80" fmla="*/ 2962590 h 6858000"/>
              <a:gd name="connsiteX81" fmla="*/ 484403 w 5734864"/>
              <a:gd name="connsiteY81" fmla="*/ 2990538 h 6858000"/>
              <a:gd name="connsiteX82" fmla="*/ 463075 w 5734864"/>
              <a:gd name="connsiteY82" fmla="*/ 3055956 h 6858000"/>
              <a:gd name="connsiteX83" fmla="*/ 455013 w 5734864"/>
              <a:gd name="connsiteY83" fmla="*/ 3094482 h 6858000"/>
              <a:gd name="connsiteX84" fmla="*/ 428391 w 5734864"/>
              <a:gd name="connsiteY84" fmla="*/ 3198850 h 6858000"/>
              <a:gd name="connsiteX85" fmla="*/ 401440 w 5734864"/>
              <a:gd name="connsiteY85" fmla="*/ 3307560 h 6858000"/>
              <a:gd name="connsiteX86" fmla="*/ 386076 w 5734864"/>
              <a:gd name="connsiteY86" fmla="*/ 3373943 h 6858000"/>
              <a:gd name="connsiteX87" fmla="*/ 374726 w 5734864"/>
              <a:gd name="connsiteY87" fmla="*/ 3381364 h 6858000"/>
              <a:gd name="connsiteX88" fmla="*/ 369145 w 5734864"/>
              <a:gd name="connsiteY88" fmla="*/ 3383729 h 6858000"/>
              <a:gd name="connsiteX89" fmla="*/ 364294 w 5734864"/>
              <a:gd name="connsiteY89" fmla="*/ 3414159 h 6858000"/>
              <a:gd name="connsiteX90" fmla="*/ 366450 w 5734864"/>
              <a:gd name="connsiteY90" fmla="*/ 3436925 h 6858000"/>
              <a:gd name="connsiteX91" fmla="*/ 351743 w 5734864"/>
              <a:gd name="connsiteY91" fmla="*/ 3521619 h 6858000"/>
              <a:gd name="connsiteX92" fmla="*/ 345784 w 5734864"/>
              <a:gd name="connsiteY92" fmla="*/ 3603757 h 6858000"/>
              <a:gd name="connsiteX93" fmla="*/ 344198 w 5734864"/>
              <a:gd name="connsiteY93" fmla="*/ 3652424 h 6858000"/>
              <a:gd name="connsiteX94" fmla="*/ 352450 w 5734864"/>
              <a:gd name="connsiteY94" fmla="*/ 3665222 h 6858000"/>
              <a:gd name="connsiteX95" fmla="*/ 342621 w 5734864"/>
              <a:gd name="connsiteY95" fmla="*/ 3700804 h 6858000"/>
              <a:gd name="connsiteX96" fmla="*/ 341514 w 5734864"/>
              <a:gd name="connsiteY96" fmla="*/ 3734774 h 6858000"/>
              <a:gd name="connsiteX97" fmla="*/ 340607 w 5734864"/>
              <a:gd name="connsiteY97" fmla="*/ 3785153 h 6858000"/>
              <a:gd name="connsiteX98" fmla="*/ 340707 w 5734864"/>
              <a:gd name="connsiteY98" fmla="*/ 3788177 h 6858000"/>
              <a:gd name="connsiteX99" fmla="*/ 340361 w 5734864"/>
              <a:gd name="connsiteY99" fmla="*/ 3798803 h 6858000"/>
              <a:gd name="connsiteX100" fmla="*/ 339642 w 5734864"/>
              <a:gd name="connsiteY100" fmla="*/ 3838750 h 6858000"/>
              <a:gd name="connsiteX101" fmla="*/ 360295 w 5734864"/>
              <a:gd name="connsiteY101" fmla="*/ 4015196 h 6858000"/>
              <a:gd name="connsiteX102" fmla="*/ 339043 w 5734864"/>
              <a:gd name="connsiteY102" fmla="*/ 4052778 h 6858000"/>
              <a:gd name="connsiteX103" fmla="*/ 339343 w 5734864"/>
              <a:gd name="connsiteY103" fmla="*/ 4096257 h 6858000"/>
              <a:gd name="connsiteX104" fmla="*/ 340786 w 5734864"/>
              <a:gd name="connsiteY104" fmla="*/ 4321136 h 6858000"/>
              <a:gd name="connsiteX105" fmla="*/ 343158 w 5734864"/>
              <a:gd name="connsiteY105" fmla="*/ 4429174 h 6858000"/>
              <a:gd name="connsiteX106" fmla="*/ 334599 w 5734864"/>
              <a:gd name="connsiteY106" fmla="*/ 4449938 h 6858000"/>
              <a:gd name="connsiteX107" fmla="*/ 332890 w 5734864"/>
              <a:gd name="connsiteY107" fmla="*/ 4453515 h 6858000"/>
              <a:gd name="connsiteX108" fmla="*/ 331105 w 5734864"/>
              <a:gd name="connsiteY108" fmla="*/ 4467941 h 6858000"/>
              <a:gd name="connsiteX109" fmla="*/ 324289 w 5734864"/>
              <a:gd name="connsiteY109" fmla="*/ 4471861 h 6858000"/>
              <a:gd name="connsiteX110" fmla="*/ 317079 w 5734864"/>
              <a:gd name="connsiteY110" fmla="*/ 4493468 h 6858000"/>
              <a:gd name="connsiteX111" fmla="*/ 315557 w 5734864"/>
              <a:gd name="connsiteY111" fmla="*/ 4520067 h 6858000"/>
              <a:gd name="connsiteX112" fmla="*/ 315240 w 5734864"/>
              <a:gd name="connsiteY112" fmla="*/ 4536872 h 6858000"/>
              <a:gd name="connsiteX113" fmla="*/ 316200 w 5734864"/>
              <a:gd name="connsiteY113" fmla="*/ 4538297 h 6858000"/>
              <a:gd name="connsiteX114" fmla="*/ 317507 w 5734864"/>
              <a:gd name="connsiteY114" fmla="*/ 4547582 h 6858000"/>
              <a:gd name="connsiteX115" fmla="*/ 323078 w 5734864"/>
              <a:gd name="connsiteY115" fmla="*/ 4592102 h 6858000"/>
              <a:gd name="connsiteX116" fmla="*/ 328722 w 5734864"/>
              <a:gd name="connsiteY116" fmla="*/ 4667914 h 6858000"/>
              <a:gd name="connsiteX117" fmla="*/ 335597 w 5734864"/>
              <a:gd name="connsiteY117" fmla="*/ 4695035 h 6858000"/>
              <a:gd name="connsiteX118" fmla="*/ 339485 w 5734864"/>
              <a:gd name="connsiteY118" fmla="*/ 4695979 h 6858000"/>
              <a:gd name="connsiteX119" fmla="*/ 341089 w 5734864"/>
              <a:gd name="connsiteY119" fmla="*/ 4704268 h 6858000"/>
              <a:gd name="connsiteX120" fmla="*/ 342177 w 5734864"/>
              <a:gd name="connsiteY120" fmla="*/ 4706060 h 6858000"/>
              <a:gd name="connsiteX121" fmla="*/ 347751 w 5734864"/>
              <a:gd name="connsiteY121" fmla="*/ 4716754 h 6858000"/>
              <a:gd name="connsiteX122" fmla="*/ 344125 w 5734864"/>
              <a:gd name="connsiteY122" fmla="*/ 4764669 h 6858000"/>
              <a:gd name="connsiteX123" fmla="*/ 340188 w 5734864"/>
              <a:gd name="connsiteY123" fmla="*/ 4779386 h 6858000"/>
              <a:gd name="connsiteX124" fmla="*/ 335146 w 5734864"/>
              <a:gd name="connsiteY124" fmla="*/ 4787491 h 6858000"/>
              <a:gd name="connsiteX125" fmla="*/ 319124 w 5734864"/>
              <a:gd name="connsiteY125" fmla="*/ 4843514 h 6858000"/>
              <a:gd name="connsiteX126" fmla="*/ 305956 w 5734864"/>
              <a:gd name="connsiteY126" fmla="*/ 4881505 h 6858000"/>
              <a:gd name="connsiteX127" fmla="*/ 301062 w 5734864"/>
              <a:gd name="connsiteY127" fmla="*/ 4889332 h 6858000"/>
              <a:gd name="connsiteX128" fmla="*/ 302141 w 5734864"/>
              <a:gd name="connsiteY128" fmla="*/ 4899400 h 6858000"/>
              <a:gd name="connsiteX129" fmla="*/ 304424 w 5734864"/>
              <a:gd name="connsiteY129" fmla="*/ 4902664 h 6858000"/>
              <a:gd name="connsiteX130" fmla="*/ 293123 w 5734864"/>
              <a:gd name="connsiteY130" fmla="*/ 4932769 h 6858000"/>
              <a:gd name="connsiteX131" fmla="*/ 292275 w 5734864"/>
              <a:gd name="connsiteY131" fmla="*/ 4936482 h 6858000"/>
              <a:gd name="connsiteX132" fmla="*/ 288304 w 5734864"/>
              <a:gd name="connsiteY132" fmla="*/ 4962325 h 6858000"/>
              <a:gd name="connsiteX133" fmla="*/ 287420 w 5734864"/>
              <a:gd name="connsiteY133" fmla="*/ 5042193 h 6858000"/>
              <a:gd name="connsiteX134" fmla="*/ 287020 w 5734864"/>
              <a:gd name="connsiteY134" fmla="*/ 5065655 h 6858000"/>
              <a:gd name="connsiteX135" fmla="*/ 288488 w 5734864"/>
              <a:gd name="connsiteY135" fmla="*/ 5082216 h 6858000"/>
              <a:gd name="connsiteX136" fmla="*/ 282763 w 5734864"/>
              <a:gd name="connsiteY136" fmla="*/ 5127114 h 6858000"/>
              <a:gd name="connsiteX137" fmla="*/ 269316 w 5734864"/>
              <a:gd name="connsiteY137" fmla="*/ 5202682 h 6858000"/>
              <a:gd name="connsiteX138" fmla="*/ 269174 w 5734864"/>
              <a:gd name="connsiteY138" fmla="*/ 5230835 h 6858000"/>
              <a:gd name="connsiteX139" fmla="*/ 272679 w 5734864"/>
              <a:gd name="connsiteY139" fmla="*/ 5232660 h 6858000"/>
              <a:gd name="connsiteX140" fmla="*/ 272160 w 5734864"/>
              <a:gd name="connsiteY140" fmla="*/ 5241150 h 6858000"/>
              <a:gd name="connsiteX141" fmla="*/ 272760 w 5734864"/>
              <a:gd name="connsiteY141" fmla="*/ 5243156 h 6858000"/>
              <a:gd name="connsiteX142" fmla="*/ 275462 w 5734864"/>
              <a:gd name="connsiteY142" fmla="*/ 5254919 h 6858000"/>
              <a:gd name="connsiteX143" fmla="*/ 262897 w 5734864"/>
              <a:gd name="connsiteY143" fmla="*/ 5286259 h 6858000"/>
              <a:gd name="connsiteX144" fmla="*/ 252761 w 5734864"/>
              <a:gd name="connsiteY144" fmla="*/ 5357801 h 6858000"/>
              <a:gd name="connsiteX145" fmla="*/ 242360 w 5734864"/>
              <a:gd name="connsiteY145" fmla="*/ 5460080 h 6858000"/>
              <a:gd name="connsiteX146" fmla="*/ 229880 w 5734864"/>
              <a:gd name="connsiteY146" fmla="*/ 5539714 h 6858000"/>
              <a:gd name="connsiteX147" fmla="*/ 204283 w 5734864"/>
              <a:gd name="connsiteY147" fmla="*/ 5639080 h 6858000"/>
              <a:gd name="connsiteX148" fmla="*/ 198948 w 5734864"/>
              <a:gd name="connsiteY148" fmla="*/ 5710958 h 6858000"/>
              <a:gd name="connsiteX149" fmla="*/ 192367 w 5734864"/>
              <a:gd name="connsiteY149" fmla="*/ 5719859 h 6858000"/>
              <a:gd name="connsiteX150" fmla="*/ 188035 w 5734864"/>
              <a:gd name="connsiteY150" fmla="*/ 5729935 h 6858000"/>
              <a:gd name="connsiteX151" fmla="*/ 188428 w 5734864"/>
              <a:gd name="connsiteY151" fmla="*/ 5731182 h 6858000"/>
              <a:gd name="connsiteX152" fmla="*/ 181635 w 5734864"/>
              <a:gd name="connsiteY152" fmla="*/ 5753538 h 6858000"/>
              <a:gd name="connsiteX153" fmla="*/ 169744 w 5734864"/>
              <a:gd name="connsiteY153" fmla="*/ 5796307 h 6858000"/>
              <a:gd name="connsiteX154" fmla="*/ 170351 w 5734864"/>
              <a:gd name="connsiteY154" fmla="*/ 5796644 h 6858000"/>
              <a:gd name="connsiteX155" fmla="*/ 171559 w 5734864"/>
              <a:gd name="connsiteY155" fmla="*/ 5803435 h 6858000"/>
              <a:gd name="connsiteX156" fmla="*/ 172284 w 5734864"/>
              <a:gd name="connsiteY156" fmla="*/ 5816391 h 6858000"/>
              <a:gd name="connsiteX157" fmla="*/ 182542 w 5734864"/>
              <a:gd name="connsiteY157" fmla="*/ 5846382 h 6858000"/>
              <a:gd name="connsiteX158" fmla="*/ 175877 w 5734864"/>
              <a:gd name="connsiteY158" fmla="*/ 5871336 h 6858000"/>
              <a:gd name="connsiteX159" fmla="*/ 174910 w 5734864"/>
              <a:gd name="connsiteY159" fmla="*/ 5876376 h 6858000"/>
              <a:gd name="connsiteX160" fmla="*/ 175047 w 5734864"/>
              <a:gd name="connsiteY160" fmla="*/ 5876483 h 6858000"/>
              <a:gd name="connsiteX161" fmla="*/ 174335 w 5734864"/>
              <a:gd name="connsiteY161" fmla="*/ 5881814 h 6858000"/>
              <a:gd name="connsiteX162" fmla="*/ 171273 w 5734864"/>
              <a:gd name="connsiteY162" fmla="*/ 5895339 h 6858000"/>
              <a:gd name="connsiteX163" fmla="*/ 171658 w 5734864"/>
              <a:gd name="connsiteY163" fmla="*/ 5898749 h 6858000"/>
              <a:gd name="connsiteX164" fmla="*/ 174658 w 5734864"/>
              <a:gd name="connsiteY164" fmla="*/ 5919558 h 6858000"/>
              <a:gd name="connsiteX165" fmla="*/ 169099 w 5734864"/>
              <a:gd name="connsiteY165" fmla="*/ 5984417 h 6858000"/>
              <a:gd name="connsiteX166" fmla="*/ 162007 w 5734864"/>
              <a:gd name="connsiteY166" fmla="*/ 6049043 h 6858000"/>
              <a:gd name="connsiteX167" fmla="*/ 156875 w 5734864"/>
              <a:gd name="connsiteY167" fmla="*/ 6114000 h 6858000"/>
              <a:gd name="connsiteX168" fmla="*/ 165441 w 5734864"/>
              <a:gd name="connsiteY168" fmla="*/ 6146938 h 6858000"/>
              <a:gd name="connsiteX169" fmla="*/ 165177 w 5734864"/>
              <a:gd name="connsiteY169" fmla="*/ 6150658 h 6858000"/>
              <a:gd name="connsiteX170" fmla="*/ 161772 w 5734864"/>
              <a:gd name="connsiteY170" fmla="*/ 6160011 h 6858000"/>
              <a:gd name="connsiteX171" fmla="*/ 160051 w 5734864"/>
              <a:gd name="connsiteY171" fmla="*/ 6163393 h 6858000"/>
              <a:gd name="connsiteX172" fmla="*/ 158473 w 5734864"/>
              <a:gd name="connsiteY172" fmla="*/ 6168628 h 6858000"/>
              <a:gd name="connsiteX173" fmla="*/ 158573 w 5734864"/>
              <a:gd name="connsiteY173" fmla="*/ 6168799 h 6858000"/>
              <a:gd name="connsiteX174" fmla="*/ 146463 w 5734864"/>
              <a:gd name="connsiteY174" fmla="*/ 6196671 h 6858000"/>
              <a:gd name="connsiteX175" fmla="*/ 150209 w 5734864"/>
              <a:gd name="connsiteY175" fmla="*/ 6232365 h 6858000"/>
              <a:gd name="connsiteX176" fmla="*/ 148544 w 5734864"/>
              <a:gd name="connsiteY176" fmla="*/ 6246162 h 6858000"/>
              <a:gd name="connsiteX177" fmla="*/ 148403 w 5734864"/>
              <a:gd name="connsiteY177" fmla="*/ 6253754 h 6858000"/>
              <a:gd name="connsiteX178" fmla="*/ 138880 w 5734864"/>
              <a:gd name="connsiteY178" fmla="*/ 6276449 h 6858000"/>
              <a:gd name="connsiteX179" fmla="*/ 138683 w 5734864"/>
              <a:gd name="connsiteY179" fmla="*/ 6279721 h 6858000"/>
              <a:gd name="connsiteX180" fmla="*/ 130721 w 5734864"/>
              <a:gd name="connsiteY180" fmla="*/ 6293675 h 6858000"/>
              <a:gd name="connsiteX181" fmla="*/ 120717 w 5734864"/>
              <a:gd name="connsiteY181" fmla="*/ 6313967 h 6858000"/>
              <a:gd name="connsiteX182" fmla="*/ 120841 w 5734864"/>
              <a:gd name="connsiteY182" fmla="*/ 6315437 h 6858000"/>
              <a:gd name="connsiteX183" fmla="*/ 115208 w 5734864"/>
              <a:gd name="connsiteY183" fmla="*/ 6324024 h 6858000"/>
              <a:gd name="connsiteX184" fmla="*/ 101217 w 5734864"/>
              <a:gd name="connsiteY184" fmla="*/ 6365923 h 6858000"/>
              <a:gd name="connsiteX185" fmla="*/ 74946 w 5734864"/>
              <a:gd name="connsiteY185" fmla="*/ 6556817 h 6858000"/>
              <a:gd name="connsiteX186" fmla="*/ 16001 w 5734864"/>
              <a:gd name="connsiteY186" fmla="*/ 6808678 h 6858000"/>
              <a:gd name="connsiteX187" fmla="*/ 0 w 5734864"/>
              <a:gd name="connsiteY187" fmla="*/ 6858000 h 6858000"/>
              <a:gd name="connsiteX188" fmla="*/ 5734864 w 5734864"/>
              <a:gd name="connsiteY188" fmla="*/ 685800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4660 w 5734864"/>
              <a:gd name="connsiteY33" fmla="*/ 1982709 h 6858000"/>
              <a:gd name="connsiteX34" fmla="*/ 710759 w 5734864"/>
              <a:gd name="connsiteY34" fmla="*/ 2013010 h 6858000"/>
              <a:gd name="connsiteX35" fmla="*/ 697927 w 5734864"/>
              <a:gd name="connsiteY35" fmla="*/ 2069833 h 6858000"/>
              <a:gd name="connsiteX36" fmla="*/ 693594 w 5734864"/>
              <a:gd name="connsiteY36" fmla="*/ 2103731 h 6858000"/>
              <a:gd name="connsiteX37" fmla="*/ 691109 w 5734864"/>
              <a:gd name="connsiteY37" fmla="*/ 2124027 h 6858000"/>
              <a:gd name="connsiteX38" fmla="*/ 676593 w 5734864"/>
              <a:gd name="connsiteY38" fmla="*/ 2176182 h 6858000"/>
              <a:gd name="connsiteX39" fmla="*/ 633227 w 5734864"/>
              <a:gd name="connsiteY39" fmla="*/ 2258036 h 6858000"/>
              <a:gd name="connsiteX40" fmla="*/ 625564 w 5734864"/>
              <a:gd name="connsiteY40" fmla="*/ 2284567 h 6858000"/>
              <a:gd name="connsiteX41" fmla="*/ 627074 w 5734864"/>
              <a:gd name="connsiteY41" fmla="*/ 2289605 h 6858000"/>
              <a:gd name="connsiteX42" fmla="*/ 614574 w 5734864"/>
              <a:gd name="connsiteY42" fmla="*/ 2308717 h 6858000"/>
              <a:gd name="connsiteX43" fmla="*/ 606890 w 5734864"/>
              <a:gd name="connsiteY43" fmla="*/ 2320662 h 6858000"/>
              <a:gd name="connsiteX44" fmla="*/ 605558 w 5734864"/>
              <a:gd name="connsiteY44" fmla="*/ 2327897 h 6858000"/>
              <a:gd name="connsiteX45" fmla="*/ 602202 w 5734864"/>
              <a:gd name="connsiteY45" fmla="*/ 2357749 h 6858000"/>
              <a:gd name="connsiteX46" fmla="*/ 600213 w 5734864"/>
              <a:gd name="connsiteY46" fmla="*/ 2364905 h 6858000"/>
              <a:gd name="connsiteX47" fmla="*/ 597160 w 5734864"/>
              <a:gd name="connsiteY47" fmla="*/ 2388351 h 6858000"/>
              <a:gd name="connsiteX48" fmla="*/ 597982 w 5734864"/>
              <a:gd name="connsiteY48" fmla="*/ 2402296 h 6858000"/>
              <a:gd name="connsiteX49" fmla="*/ 593150 w 5734864"/>
              <a:gd name="connsiteY49" fmla="*/ 2420015 h 6858000"/>
              <a:gd name="connsiteX50" fmla="*/ 592833 w 5734864"/>
              <a:gd name="connsiteY50" fmla="*/ 2422749 h 6858000"/>
              <a:gd name="connsiteX51" fmla="*/ 594479 w 5734864"/>
              <a:gd name="connsiteY51" fmla="*/ 2426002 h 6858000"/>
              <a:gd name="connsiteX52" fmla="*/ 591963 w 5734864"/>
              <a:gd name="connsiteY52" fmla="*/ 2431950 h 6858000"/>
              <a:gd name="connsiteX53" fmla="*/ 591544 w 5734864"/>
              <a:gd name="connsiteY53" fmla="*/ 2433897 h 6858000"/>
              <a:gd name="connsiteX54" fmla="*/ 589519 w 5734864"/>
              <a:gd name="connsiteY54" fmla="*/ 2451398 h 6858000"/>
              <a:gd name="connsiteX55" fmla="*/ 590037 w 5734864"/>
              <a:gd name="connsiteY55" fmla="*/ 2455536 h 6858000"/>
              <a:gd name="connsiteX56" fmla="*/ 588179 w 5734864"/>
              <a:gd name="connsiteY56" fmla="*/ 2462981 h 6858000"/>
              <a:gd name="connsiteX57" fmla="*/ 583434 w 5734864"/>
              <a:gd name="connsiteY57" fmla="*/ 2503991 h 6858000"/>
              <a:gd name="connsiteX58" fmla="*/ 567942 w 5734864"/>
              <a:gd name="connsiteY58" fmla="*/ 2652936 h 6858000"/>
              <a:gd name="connsiteX59" fmla="*/ 573869 w 5734864"/>
              <a:gd name="connsiteY59" fmla="*/ 2670188 h 6858000"/>
              <a:gd name="connsiteX60" fmla="*/ 575243 w 5734864"/>
              <a:gd name="connsiteY60" fmla="*/ 2688114 h 6858000"/>
              <a:gd name="connsiteX61" fmla="*/ 573824 w 5734864"/>
              <a:gd name="connsiteY61" fmla="*/ 2689856 h 6858000"/>
              <a:gd name="connsiteX62" fmla="*/ 570699 w 5734864"/>
              <a:gd name="connsiteY62" fmla="*/ 2709353 h 6858000"/>
              <a:gd name="connsiteX63" fmla="*/ 573192 w 5734864"/>
              <a:gd name="connsiteY63" fmla="*/ 2714527 h 6858000"/>
              <a:gd name="connsiteX64" fmla="*/ 572044 w 5734864"/>
              <a:gd name="connsiteY64" fmla="*/ 2728187 h 6858000"/>
              <a:gd name="connsiteX65" fmla="*/ 572465 w 5734864"/>
              <a:gd name="connsiteY65" fmla="*/ 2755863 h 6858000"/>
              <a:gd name="connsiteX66" fmla="*/ 570028 w 5734864"/>
              <a:gd name="connsiteY66" fmla="*/ 2760324 h 6858000"/>
              <a:gd name="connsiteX67" fmla="*/ 566748 w 5734864"/>
              <a:gd name="connsiteY67" fmla="*/ 2800948 h 6858000"/>
              <a:gd name="connsiteX68" fmla="*/ 565509 w 5734864"/>
              <a:gd name="connsiteY68" fmla="*/ 2801167 h 6858000"/>
              <a:gd name="connsiteX69" fmla="*/ 559367 w 5734864"/>
              <a:gd name="connsiteY69" fmla="*/ 2811129 h 6858000"/>
              <a:gd name="connsiteX70" fmla="*/ 550354 w 5734864"/>
              <a:gd name="connsiteY70" fmla="*/ 2830949 h 6858000"/>
              <a:gd name="connsiteX71" fmla="*/ 514795 w 5734864"/>
              <a:gd name="connsiteY71" fmla="*/ 2872433 h 6858000"/>
              <a:gd name="connsiteX72" fmla="*/ 509875 w 5734864"/>
              <a:gd name="connsiteY72" fmla="*/ 2923099 h 6858000"/>
              <a:gd name="connsiteX73" fmla="*/ 509577 w 5734864"/>
              <a:gd name="connsiteY73" fmla="*/ 2923197 h 6858000"/>
              <a:gd name="connsiteX74" fmla="*/ 507597 w 5734864"/>
              <a:gd name="connsiteY74" fmla="*/ 2931868 h 6858000"/>
              <a:gd name="connsiteX75" fmla="*/ 507379 w 5734864"/>
              <a:gd name="connsiteY75" fmla="*/ 2938322 h 6858000"/>
              <a:gd name="connsiteX76" fmla="*/ 504725 w 5734864"/>
              <a:gd name="connsiteY76" fmla="*/ 2954519 h 6858000"/>
              <a:gd name="connsiteX77" fmla="*/ 502018 w 5734864"/>
              <a:gd name="connsiteY77" fmla="*/ 2959643 h 6858000"/>
              <a:gd name="connsiteX78" fmla="*/ 498360 w 5734864"/>
              <a:gd name="connsiteY78" fmla="*/ 2961019 h 6858000"/>
              <a:gd name="connsiteX79" fmla="*/ 498483 w 5734864"/>
              <a:gd name="connsiteY79" fmla="*/ 2962590 h 6858000"/>
              <a:gd name="connsiteX80" fmla="*/ 484403 w 5734864"/>
              <a:gd name="connsiteY80" fmla="*/ 2990538 h 6858000"/>
              <a:gd name="connsiteX81" fmla="*/ 463075 w 5734864"/>
              <a:gd name="connsiteY81" fmla="*/ 3055956 h 6858000"/>
              <a:gd name="connsiteX82" fmla="*/ 455013 w 5734864"/>
              <a:gd name="connsiteY82" fmla="*/ 3094482 h 6858000"/>
              <a:gd name="connsiteX83" fmla="*/ 428391 w 5734864"/>
              <a:gd name="connsiteY83" fmla="*/ 3198850 h 6858000"/>
              <a:gd name="connsiteX84" fmla="*/ 401440 w 5734864"/>
              <a:gd name="connsiteY84" fmla="*/ 3307560 h 6858000"/>
              <a:gd name="connsiteX85" fmla="*/ 386076 w 5734864"/>
              <a:gd name="connsiteY85" fmla="*/ 3373943 h 6858000"/>
              <a:gd name="connsiteX86" fmla="*/ 374726 w 5734864"/>
              <a:gd name="connsiteY86" fmla="*/ 3381364 h 6858000"/>
              <a:gd name="connsiteX87" fmla="*/ 369145 w 5734864"/>
              <a:gd name="connsiteY87" fmla="*/ 3383729 h 6858000"/>
              <a:gd name="connsiteX88" fmla="*/ 364294 w 5734864"/>
              <a:gd name="connsiteY88" fmla="*/ 3414159 h 6858000"/>
              <a:gd name="connsiteX89" fmla="*/ 366450 w 5734864"/>
              <a:gd name="connsiteY89" fmla="*/ 3436925 h 6858000"/>
              <a:gd name="connsiteX90" fmla="*/ 351743 w 5734864"/>
              <a:gd name="connsiteY90" fmla="*/ 3521619 h 6858000"/>
              <a:gd name="connsiteX91" fmla="*/ 345784 w 5734864"/>
              <a:gd name="connsiteY91" fmla="*/ 3603757 h 6858000"/>
              <a:gd name="connsiteX92" fmla="*/ 344198 w 5734864"/>
              <a:gd name="connsiteY92" fmla="*/ 3652424 h 6858000"/>
              <a:gd name="connsiteX93" fmla="*/ 352450 w 5734864"/>
              <a:gd name="connsiteY93" fmla="*/ 3665222 h 6858000"/>
              <a:gd name="connsiteX94" fmla="*/ 342621 w 5734864"/>
              <a:gd name="connsiteY94" fmla="*/ 3700804 h 6858000"/>
              <a:gd name="connsiteX95" fmla="*/ 341514 w 5734864"/>
              <a:gd name="connsiteY95" fmla="*/ 3734774 h 6858000"/>
              <a:gd name="connsiteX96" fmla="*/ 340607 w 5734864"/>
              <a:gd name="connsiteY96" fmla="*/ 3785153 h 6858000"/>
              <a:gd name="connsiteX97" fmla="*/ 340707 w 5734864"/>
              <a:gd name="connsiteY97" fmla="*/ 3788177 h 6858000"/>
              <a:gd name="connsiteX98" fmla="*/ 340361 w 5734864"/>
              <a:gd name="connsiteY98" fmla="*/ 3798803 h 6858000"/>
              <a:gd name="connsiteX99" fmla="*/ 339642 w 5734864"/>
              <a:gd name="connsiteY99" fmla="*/ 3838750 h 6858000"/>
              <a:gd name="connsiteX100" fmla="*/ 360295 w 5734864"/>
              <a:gd name="connsiteY100" fmla="*/ 4015196 h 6858000"/>
              <a:gd name="connsiteX101" fmla="*/ 339043 w 5734864"/>
              <a:gd name="connsiteY101" fmla="*/ 4052778 h 6858000"/>
              <a:gd name="connsiteX102" fmla="*/ 339343 w 5734864"/>
              <a:gd name="connsiteY102" fmla="*/ 4096257 h 6858000"/>
              <a:gd name="connsiteX103" fmla="*/ 340786 w 5734864"/>
              <a:gd name="connsiteY103" fmla="*/ 4321136 h 6858000"/>
              <a:gd name="connsiteX104" fmla="*/ 343158 w 5734864"/>
              <a:gd name="connsiteY104" fmla="*/ 4429174 h 6858000"/>
              <a:gd name="connsiteX105" fmla="*/ 334599 w 5734864"/>
              <a:gd name="connsiteY105" fmla="*/ 4449938 h 6858000"/>
              <a:gd name="connsiteX106" fmla="*/ 332890 w 5734864"/>
              <a:gd name="connsiteY106" fmla="*/ 4453515 h 6858000"/>
              <a:gd name="connsiteX107" fmla="*/ 331105 w 5734864"/>
              <a:gd name="connsiteY107" fmla="*/ 4467941 h 6858000"/>
              <a:gd name="connsiteX108" fmla="*/ 324289 w 5734864"/>
              <a:gd name="connsiteY108" fmla="*/ 4471861 h 6858000"/>
              <a:gd name="connsiteX109" fmla="*/ 317079 w 5734864"/>
              <a:gd name="connsiteY109" fmla="*/ 4493468 h 6858000"/>
              <a:gd name="connsiteX110" fmla="*/ 315557 w 5734864"/>
              <a:gd name="connsiteY110" fmla="*/ 4520067 h 6858000"/>
              <a:gd name="connsiteX111" fmla="*/ 315240 w 5734864"/>
              <a:gd name="connsiteY111" fmla="*/ 4536872 h 6858000"/>
              <a:gd name="connsiteX112" fmla="*/ 316200 w 5734864"/>
              <a:gd name="connsiteY112" fmla="*/ 4538297 h 6858000"/>
              <a:gd name="connsiteX113" fmla="*/ 317507 w 5734864"/>
              <a:gd name="connsiteY113" fmla="*/ 4547582 h 6858000"/>
              <a:gd name="connsiteX114" fmla="*/ 323078 w 5734864"/>
              <a:gd name="connsiteY114" fmla="*/ 4592102 h 6858000"/>
              <a:gd name="connsiteX115" fmla="*/ 328722 w 5734864"/>
              <a:gd name="connsiteY115" fmla="*/ 4667914 h 6858000"/>
              <a:gd name="connsiteX116" fmla="*/ 335597 w 5734864"/>
              <a:gd name="connsiteY116" fmla="*/ 4695035 h 6858000"/>
              <a:gd name="connsiteX117" fmla="*/ 339485 w 5734864"/>
              <a:gd name="connsiteY117" fmla="*/ 4695979 h 6858000"/>
              <a:gd name="connsiteX118" fmla="*/ 341089 w 5734864"/>
              <a:gd name="connsiteY118" fmla="*/ 4704268 h 6858000"/>
              <a:gd name="connsiteX119" fmla="*/ 342177 w 5734864"/>
              <a:gd name="connsiteY119" fmla="*/ 4706060 h 6858000"/>
              <a:gd name="connsiteX120" fmla="*/ 347751 w 5734864"/>
              <a:gd name="connsiteY120" fmla="*/ 4716754 h 6858000"/>
              <a:gd name="connsiteX121" fmla="*/ 344125 w 5734864"/>
              <a:gd name="connsiteY121" fmla="*/ 4764669 h 6858000"/>
              <a:gd name="connsiteX122" fmla="*/ 340188 w 5734864"/>
              <a:gd name="connsiteY122" fmla="*/ 4779386 h 6858000"/>
              <a:gd name="connsiteX123" fmla="*/ 335146 w 5734864"/>
              <a:gd name="connsiteY123" fmla="*/ 4787491 h 6858000"/>
              <a:gd name="connsiteX124" fmla="*/ 319124 w 5734864"/>
              <a:gd name="connsiteY124" fmla="*/ 4843514 h 6858000"/>
              <a:gd name="connsiteX125" fmla="*/ 305956 w 5734864"/>
              <a:gd name="connsiteY125" fmla="*/ 4881505 h 6858000"/>
              <a:gd name="connsiteX126" fmla="*/ 301062 w 5734864"/>
              <a:gd name="connsiteY126" fmla="*/ 4889332 h 6858000"/>
              <a:gd name="connsiteX127" fmla="*/ 302141 w 5734864"/>
              <a:gd name="connsiteY127" fmla="*/ 4899400 h 6858000"/>
              <a:gd name="connsiteX128" fmla="*/ 304424 w 5734864"/>
              <a:gd name="connsiteY128" fmla="*/ 4902664 h 6858000"/>
              <a:gd name="connsiteX129" fmla="*/ 293123 w 5734864"/>
              <a:gd name="connsiteY129" fmla="*/ 4932769 h 6858000"/>
              <a:gd name="connsiteX130" fmla="*/ 292275 w 5734864"/>
              <a:gd name="connsiteY130" fmla="*/ 4936482 h 6858000"/>
              <a:gd name="connsiteX131" fmla="*/ 288304 w 5734864"/>
              <a:gd name="connsiteY131" fmla="*/ 4962325 h 6858000"/>
              <a:gd name="connsiteX132" fmla="*/ 287420 w 5734864"/>
              <a:gd name="connsiteY132" fmla="*/ 5042193 h 6858000"/>
              <a:gd name="connsiteX133" fmla="*/ 287020 w 5734864"/>
              <a:gd name="connsiteY133" fmla="*/ 5065655 h 6858000"/>
              <a:gd name="connsiteX134" fmla="*/ 288488 w 5734864"/>
              <a:gd name="connsiteY134" fmla="*/ 5082216 h 6858000"/>
              <a:gd name="connsiteX135" fmla="*/ 282763 w 5734864"/>
              <a:gd name="connsiteY135" fmla="*/ 5127114 h 6858000"/>
              <a:gd name="connsiteX136" fmla="*/ 269316 w 5734864"/>
              <a:gd name="connsiteY136" fmla="*/ 5202682 h 6858000"/>
              <a:gd name="connsiteX137" fmla="*/ 269174 w 5734864"/>
              <a:gd name="connsiteY137" fmla="*/ 5230835 h 6858000"/>
              <a:gd name="connsiteX138" fmla="*/ 272679 w 5734864"/>
              <a:gd name="connsiteY138" fmla="*/ 5232660 h 6858000"/>
              <a:gd name="connsiteX139" fmla="*/ 272160 w 5734864"/>
              <a:gd name="connsiteY139" fmla="*/ 5241150 h 6858000"/>
              <a:gd name="connsiteX140" fmla="*/ 272760 w 5734864"/>
              <a:gd name="connsiteY140" fmla="*/ 5243156 h 6858000"/>
              <a:gd name="connsiteX141" fmla="*/ 275462 w 5734864"/>
              <a:gd name="connsiteY141" fmla="*/ 5254919 h 6858000"/>
              <a:gd name="connsiteX142" fmla="*/ 262897 w 5734864"/>
              <a:gd name="connsiteY142" fmla="*/ 5286259 h 6858000"/>
              <a:gd name="connsiteX143" fmla="*/ 252761 w 5734864"/>
              <a:gd name="connsiteY143" fmla="*/ 5357801 h 6858000"/>
              <a:gd name="connsiteX144" fmla="*/ 242360 w 5734864"/>
              <a:gd name="connsiteY144" fmla="*/ 5460080 h 6858000"/>
              <a:gd name="connsiteX145" fmla="*/ 229880 w 5734864"/>
              <a:gd name="connsiteY145" fmla="*/ 5539714 h 6858000"/>
              <a:gd name="connsiteX146" fmla="*/ 204283 w 5734864"/>
              <a:gd name="connsiteY146" fmla="*/ 5639080 h 6858000"/>
              <a:gd name="connsiteX147" fmla="*/ 198948 w 5734864"/>
              <a:gd name="connsiteY147" fmla="*/ 5710958 h 6858000"/>
              <a:gd name="connsiteX148" fmla="*/ 192367 w 5734864"/>
              <a:gd name="connsiteY148" fmla="*/ 5719859 h 6858000"/>
              <a:gd name="connsiteX149" fmla="*/ 188035 w 5734864"/>
              <a:gd name="connsiteY149" fmla="*/ 5729935 h 6858000"/>
              <a:gd name="connsiteX150" fmla="*/ 188428 w 5734864"/>
              <a:gd name="connsiteY150" fmla="*/ 5731182 h 6858000"/>
              <a:gd name="connsiteX151" fmla="*/ 181635 w 5734864"/>
              <a:gd name="connsiteY151" fmla="*/ 5753538 h 6858000"/>
              <a:gd name="connsiteX152" fmla="*/ 169744 w 5734864"/>
              <a:gd name="connsiteY152" fmla="*/ 5796307 h 6858000"/>
              <a:gd name="connsiteX153" fmla="*/ 170351 w 5734864"/>
              <a:gd name="connsiteY153" fmla="*/ 5796644 h 6858000"/>
              <a:gd name="connsiteX154" fmla="*/ 171559 w 5734864"/>
              <a:gd name="connsiteY154" fmla="*/ 5803435 h 6858000"/>
              <a:gd name="connsiteX155" fmla="*/ 172284 w 5734864"/>
              <a:gd name="connsiteY155" fmla="*/ 5816391 h 6858000"/>
              <a:gd name="connsiteX156" fmla="*/ 182542 w 5734864"/>
              <a:gd name="connsiteY156" fmla="*/ 5846382 h 6858000"/>
              <a:gd name="connsiteX157" fmla="*/ 175877 w 5734864"/>
              <a:gd name="connsiteY157" fmla="*/ 5871336 h 6858000"/>
              <a:gd name="connsiteX158" fmla="*/ 174910 w 5734864"/>
              <a:gd name="connsiteY158" fmla="*/ 5876376 h 6858000"/>
              <a:gd name="connsiteX159" fmla="*/ 175047 w 5734864"/>
              <a:gd name="connsiteY159" fmla="*/ 5876483 h 6858000"/>
              <a:gd name="connsiteX160" fmla="*/ 174335 w 5734864"/>
              <a:gd name="connsiteY160" fmla="*/ 5881814 h 6858000"/>
              <a:gd name="connsiteX161" fmla="*/ 171273 w 5734864"/>
              <a:gd name="connsiteY161" fmla="*/ 5895339 h 6858000"/>
              <a:gd name="connsiteX162" fmla="*/ 171658 w 5734864"/>
              <a:gd name="connsiteY162" fmla="*/ 5898749 h 6858000"/>
              <a:gd name="connsiteX163" fmla="*/ 174658 w 5734864"/>
              <a:gd name="connsiteY163" fmla="*/ 5919558 h 6858000"/>
              <a:gd name="connsiteX164" fmla="*/ 169099 w 5734864"/>
              <a:gd name="connsiteY164" fmla="*/ 5984417 h 6858000"/>
              <a:gd name="connsiteX165" fmla="*/ 162007 w 5734864"/>
              <a:gd name="connsiteY165" fmla="*/ 6049043 h 6858000"/>
              <a:gd name="connsiteX166" fmla="*/ 156875 w 5734864"/>
              <a:gd name="connsiteY166" fmla="*/ 6114000 h 6858000"/>
              <a:gd name="connsiteX167" fmla="*/ 165441 w 5734864"/>
              <a:gd name="connsiteY167" fmla="*/ 6146938 h 6858000"/>
              <a:gd name="connsiteX168" fmla="*/ 165177 w 5734864"/>
              <a:gd name="connsiteY168" fmla="*/ 6150658 h 6858000"/>
              <a:gd name="connsiteX169" fmla="*/ 161772 w 5734864"/>
              <a:gd name="connsiteY169" fmla="*/ 6160011 h 6858000"/>
              <a:gd name="connsiteX170" fmla="*/ 160051 w 5734864"/>
              <a:gd name="connsiteY170" fmla="*/ 6163393 h 6858000"/>
              <a:gd name="connsiteX171" fmla="*/ 158473 w 5734864"/>
              <a:gd name="connsiteY171" fmla="*/ 6168628 h 6858000"/>
              <a:gd name="connsiteX172" fmla="*/ 158573 w 5734864"/>
              <a:gd name="connsiteY172" fmla="*/ 6168799 h 6858000"/>
              <a:gd name="connsiteX173" fmla="*/ 146463 w 5734864"/>
              <a:gd name="connsiteY173" fmla="*/ 6196671 h 6858000"/>
              <a:gd name="connsiteX174" fmla="*/ 150209 w 5734864"/>
              <a:gd name="connsiteY174" fmla="*/ 6232365 h 6858000"/>
              <a:gd name="connsiteX175" fmla="*/ 148544 w 5734864"/>
              <a:gd name="connsiteY175" fmla="*/ 6246162 h 6858000"/>
              <a:gd name="connsiteX176" fmla="*/ 148403 w 5734864"/>
              <a:gd name="connsiteY176" fmla="*/ 6253754 h 6858000"/>
              <a:gd name="connsiteX177" fmla="*/ 138880 w 5734864"/>
              <a:gd name="connsiteY177" fmla="*/ 6276449 h 6858000"/>
              <a:gd name="connsiteX178" fmla="*/ 138683 w 5734864"/>
              <a:gd name="connsiteY178" fmla="*/ 6279721 h 6858000"/>
              <a:gd name="connsiteX179" fmla="*/ 130721 w 5734864"/>
              <a:gd name="connsiteY179" fmla="*/ 6293675 h 6858000"/>
              <a:gd name="connsiteX180" fmla="*/ 120717 w 5734864"/>
              <a:gd name="connsiteY180" fmla="*/ 6313967 h 6858000"/>
              <a:gd name="connsiteX181" fmla="*/ 120841 w 5734864"/>
              <a:gd name="connsiteY181" fmla="*/ 6315437 h 6858000"/>
              <a:gd name="connsiteX182" fmla="*/ 115208 w 5734864"/>
              <a:gd name="connsiteY182" fmla="*/ 6324024 h 6858000"/>
              <a:gd name="connsiteX183" fmla="*/ 101217 w 5734864"/>
              <a:gd name="connsiteY183" fmla="*/ 6365923 h 6858000"/>
              <a:gd name="connsiteX184" fmla="*/ 74946 w 5734864"/>
              <a:gd name="connsiteY184" fmla="*/ 6556817 h 6858000"/>
              <a:gd name="connsiteX185" fmla="*/ 16001 w 5734864"/>
              <a:gd name="connsiteY185" fmla="*/ 6808678 h 6858000"/>
              <a:gd name="connsiteX186" fmla="*/ 0 w 5734864"/>
              <a:gd name="connsiteY186" fmla="*/ 6858000 h 6858000"/>
              <a:gd name="connsiteX187" fmla="*/ 5734864 w 5734864"/>
              <a:gd name="connsiteY187" fmla="*/ 6858000 h 6858000"/>
              <a:gd name="connsiteX188" fmla="*/ 5734864 w 5734864"/>
              <a:gd name="connsiteY188" fmla="*/ 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7865 w 5734864"/>
              <a:gd name="connsiteY13" fmla="*/ 1070795 h 6858000"/>
              <a:gd name="connsiteX14" fmla="*/ 862786 w 5734864"/>
              <a:gd name="connsiteY14" fmla="*/ 1238994 h 6858000"/>
              <a:gd name="connsiteX15" fmla="*/ 859345 w 5734864"/>
              <a:gd name="connsiteY15" fmla="*/ 1380427 h 6858000"/>
              <a:gd name="connsiteX16" fmla="*/ 855172 w 5734864"/>
              <a:gd name="connsiteY16" fmla="*/ 1435262 h 6858000"/>
              <a:gd name="connsiteX17" fmla="*/ 860494 w 5734864"/>
              <a:gd name="connsiteY17" fmla="*/ 1453861 h 6858000"/>
              <a:gd name="connsiteX18" fmla="*/ 853731 w 5734864"/>
              <a:gd name="connsiteY18" fmla="*/ 1467047 h 6858000"/>
              <a:gd name="connsiteX19" fmla="*/ 845847 w 5734864"/>
              <a:gd name="connsiteY19" fmla="*/ 1502307 h 6858000"/>
              <a:gd name="connsiteX20" fmla="*/ 817613 w 5734864"/>
              <a:gd name="connsiteY20" fmla="*/ 1565166 h 6858000"/>
              <a:gd name="connsiteX21" fmla="*/ 804223 w 5734864"/>
              <a:gd name="connsiteY21" fmla="*/ 1601941 h 6858000"/>
              <a:gd name="connsiteX22" fmla="*/ 791773 w 5734864"/>
              <a:gd name="connsiteY22" fmla="*/ 1627005 h 6858000"/>
              <a:gd name="connsiteX23" fmla="*/ 774645 w 5734864"/>
              <a:gd name="connsiteY23" fmla="*/ 1699922 h 6858000"/>
              <a:gd name="connsiteX24" fmla="*/ 752343 w 5734864"/>
              <a:gd name="connsiteY24" fmla="*/ 1824604 h 6858000"/>
              <a:gd name="connsiteX25" fmla="*/ 746254 w 5734864"/>
              <a:gd name="connsiteY25" fmla="*/ 1850222 h 6858000"/>
              <a:gd name="connsiteX26" fmla="*/ 728600 w 5734864"/>
              <a:gd name="connsiteY26" fmla="*/ 1869603 h 6858000"/>
              <a:gd name="connsiteX27" fmla="*/ 724396 w 5734864"/>
              <a:gd name="connsiteY27" fmla="*/ 1883104 h 6858000"/>
              <a:gd name="connsiteX28" fmla="*/ 722165 w 5734864"/>
              <a:gd name="connsiteY28" fmla="*/ 1885924 h 6858000"/>
              <a:gd name="connsiteX29" fmla="*/ 721338 w 5734864"/>
              <a:gd name="connsiteY29" fmla="*/ 1887123 h 6858000"/>
              <a:gd name="connsiteX30" fmla="*/ 714840 w 5734864"/>
              <a:gd name="connsiteY30" fmla="*/ 1902274 h 6858000"/>
              <a:gd name="connsiteX31" fmla="*/ 722847 w 5734864"/>
              <a:gd name="connsiteY31" fmla="*/ 1929891 h 6858000"/>
              <a:gd name="connsiteX32" fmla="*/ 714660 w 5734864"/>
              <a:gd name="connsiteY32" fmla="*/ 1982709 h 6858000"/>
              <a:gd name="connsiteX33" fmla="*/ 710759 w 5734864"/>
              <a:gd name="connsiteY33" fmla="*/ 2013010 h 6858000"/>
              <a:gd name="connsiteX34" fmla="*/ 697927 w 5734864"/>
              <a:gd name="connsiteY34" fmla="*/ 2069833 h 6858000"/>
              <a:gd name="connsiteX35" fmla="*/ 693594 w 5734864"/>
              <a:gd name="connsiteY35" fmla="*/ 2103731 h 6858000"/>
              <a:gd name="connsiteX36" fmla="*/ 691109 w 5734864"/>
              <a:gd name="connsiteY36" fmla="*/ 2124027 h 6858000"/>
              <a:gd name="connsiteX37" fmla="*/ 676593 w 5734864"/>
              <a:gd name="connsiteY37" fmla="*/ 2176182 h 6858000"/>
              <a:gd name="connsiteX38" fmla="*/ 633227 w 5734864"/>
              <a:gd name="connsiteY38" fmla="*/ 2258036 h 6858000"/>
              <a:gd name="connsiteX39" fmla="*/ 625564 w 5734864"/>
              <a:gd name="connsiteY39" fmla="*/ 2284567 h 6858000"/>
              <a:gd name="connsiteX40" fmla="*/ 627074 w 5734864"/>
              <a:gd name="connsiteY40" fmla="*/ 2289605 h 6858000"/>
              <a:gd name="connsiteX41" fmla="*/ 614574 w 5734864"/>
              <a:gd name="connsiteY41" fmla="*/ 2308717 h 6858000"/>
              <a:gd name="connsiteX42" fmla="*/ 606890 w 5734864"/>
              <a:gd name="connsiteY42" fmla="*/ 2320662 h 6858000"/>
              <a:gd name="connsiteX43" fmla="*/ 605558 w 5734864"/>
              <a:gd name="connsiteY43" fmla="*/ 2327897 h 6858000"/>
              <a:gd name="connsiteX44" fmla="*/ 602202 w 5734864"/>
              <a:gd name="connsiteY44" fmla="*/ 2357749 h 6858000"/>
              <a:gd name="connsiteX45" fmla="*/ 600213 w 5734864"/>
              <a:gd name="connsiteY45" fmla="*/ 2364905 h 6858000"/>
              <a:gd name="connsiteX46" fmla="*/ 597160 w 5734864"/>
              <a:gd name="connsiteY46" fmla="*/ 2388351 h 6858000"/>
              <a:gd name="connsiteX47" fmla="*/ 597982 w 5734864"/>
              <a:gd name="connsiteY47" fmla="*/ 2402296 h 6858000"/>
              <a:gd name="connsiteX48" fmla="*/ 593150 w 5734864"/>
              <a:gd name="connsiteY48" fmla="*/ 2420015 h 6858000"/>
              <a:gd name="connsiteX49" fmla="*/ 592833 w 5734864"/>
              <a:gd name="connsiteY49" fmla="*/ 2422749 h 6858000"/>
              <a:gd name="connsiteX50" fmla="*/ 594479 w 5734864"/>
              <a:gd name="connsiteY50" fmla="*/ 2426002 h 6858000"/>
              <a:gd name="connsiteX51" fmla="*/ 591963 w 5734864"/>
              <a:gd name="connsiteY51" fmla="*/ 2431950 h 6858000"/>
              <a:gd name="connsiteX52" fmla="*/ 591544 w 5734864"/>
              <a:gd name="connsiteY52" fmla="*/ 2433897 h 6858000"/>
              <a:gd name="connsiteX53" fmla="*/ 589519 w 5734864"/>
              <a:gd name="connsiteY53" fmla="*/ 2451398 h 6858000"/>
              <a:gd name="connsiteX54" fmla="*/ 590037 w 5734864"/>
              <a:gd name="connsiteY54" fmla="*/ 2455536 h 6858000"/>
              <a:gd name="connsiteX55" fmla="*/ 588179 w 5734864"/>
              <a:gd name="connsiteY55" fmla="*/ 2462981 h 6858000"/>
              <a:gd name="connsiteX56" fmla="*/ 583434 w 5734864"/>
              <a:gd name="connsiteY56" fmla="*/ 2503991 h 6858000"/>
              <a:gd name="connsiteX57" fmla="*/ 567942 w 5734864"/>
              <a:gd name="connsiteY57" fmla="*/ 2652936 h 6858000"/>
              <a:gd name="connsiteX58" fmla="*/ 573869 w 5734864"/>
              <a:gd name="connsiteY58" fmla="*/ 2670188 h 6858000"/>
              <a:gd name="connsiteX59" fmla="*/ 575243 w 5734864"/>
              <a:gd name="connsiteY59" fmla="*/ 2688114 h 6858000"/>
              <a:gd name="connsiteX60" fmla="*/ 573824 w 5734864"/>
              <a:gd name="connsiteY60" fmla="*/ 2689856 h 6858000"/>
              <a:gd name="connsiteX61" fmla="*/ 570699 w 5734864"/>
              <a:gd name="connsiteY61" fmla="*/ 2709353 h 6858000"/>
              <a:gd name="connsiteX62" fmla="*/ 573192 w 5734864"/>
              <a:gd name="connsiteY62" fmla="*/ 2714527 h 6858000"/>
              <a:gd name="connsiteX63" fmla="*/ 572044 w 5734864"/>
              <a:gd name="connsiteY63" fmla="*/ 2728187 h 6858000"/>
              <a:gd name="connsiteX64" fmla="*/ 572465 w 5734864"/>
              <a:gd name="connsiteY64" fmla="*/ 2755863 h 6858000"/>
              <a:gd name="connsiteX65" fmla="*/ 570028 w 5734864"/>
              <a:gd name="connsiteY65" fmla="*/ 2760324 h 6858000"/>
              <a:gd name="connsiteX66" fmla="*/ 566748 w 5734864"/>
              <a:gd name="connsiteY66" fmla="*/ 2800948 h 6858000"/>
              <a:gd name="connsiteX67" fmla="*/ 565509 w 5734864"/>
              <a:gd name="connsiteY67" fmla="*/ 2801167 h 6858000"/>
              <a:gd name="connsiteX68" fmla="*/ 559367 w 5734864"/>
              <a:gd name="connsiteY68" fmla="*/ 2811129 h 6858000"/>
              <a:gd name="connsiteX69" fmla="*/ 550354 w 5734864"/>
              <a:gd name="connsiteY69" fmla="*/ 2830949 h 6858000"/>
              <a:gd name="connsiteX70" fmla="*/ 514795 w 5734864"/>
              <a:gd name="connsiteY70" fmla="*/ 2872433 h 6858000"/>
              <a:gd name="connsiteX71" fmla="*/ 509875 w 5734864"/>
              <a:gd name="connsiteY71" fmla="*/ 2923099 h 6858000"/>
              <a:gd name="connsiteX72" fmla="*/ 509577 w 5734864"/>
              <a:gd name="connsiteY72" fmla="*/ 2923197 h 6858000"/>
              <a:gd name="connsiteX73" fmla="*/ 507597 w 5734864"/>
              <a:gd name="connsiteY73" fmla="*/ 2931868 h 6858000"/>
              <a:gd name="connsiteX74" fmla="*/ 507379 w 5734864"/>
              <a:gd name="connsiteY74" fmla="*/ 2938322 h 6858000"/>
              <a:gd name="connsiteX75" fmla="*/ 504725 w 5734864"/>
              <a:gd name="connsiteY75" fmla="*/ 2954519 h 6858000"/>
              <a:gd name="connsiteX76" fmla="*/ 502018 w 5734864"/>
              <a:gd name="connsiteY76" fmla="*/ 2959643 h 6858000"/>
              <a:gd name="connsiteX77" fmla="*/ 498360 w 5734864"/>
              <a:gd name="connsiteY77" fmla="*/ 2961019 h 6858000"/>
              <a:gd name="connsiteX78" fmla="*/ 498483 w 5734864"/>
              <a:gd name="connsiteY78" fmla="*/ 2962590 h 6858000"/>
              <a:gd name="connsiteX79" fmla="*/ 484403 w 5734864"/>
              <a:gd name="connsiteY79" fmla="*/ 2990538 h 6858000"/>
              <a:gd name="connsiteX80" fmla="*/ 463075 w 5734864"/>
              <a:gd name="connsiteY80" fmla="*/ 3055956 h 6858000"/>
              <a:gd name="connsiteX81" fmla="*/ 455013 w 5734864"/>
              <a:gd name="connsiteY81" fmla="*/ 3094482 h 6858000"/>
              <a:gd name="connsiteX82" fmla="*/ 428391 w 5734864"/>
              <a:gd name="connsiteY82" fmla="*/ 3198850 h 6858000"/>
              <a:gd name="connsiteX83" fmla="*/ 401440 w 5734864"/>
              <a:gd name="connsiteY83" fmla="*/ 3307560 h 6858000"/>
              <a:gd name="connsiteX84" fmla="*/ 386076 w 5734864"/>
              <a:gd name="connsiteY84" fmla="*/ 3373943 h 6858000"/>
              <a:gd name="connsiteX85" fmla="*/ 374726 w 5734864"/>
              <a:gd name="connsiteY85" fmla="*/ 3381364 h 6858000"/>
              <a:gd name="connsiteX86" fmla="*/ 369145 w 5734864"/>
              <a:gd name="connsiteY86" fmla="*/ 3383729 h 6858000"/>
              <a:gd name="connsiteX87" fmla="*/ 364294 w 5734864"/>
              <a:gd name="connsiteY87" fmla="*/ 3414159 h 6858000"/>
              <a:gd name="connsiteX88" fmla="*/ 366450 w 5734864"/>
              <a:gd name="connsiteY88" fmla="*/ 3436925 h 6858000"/>
              <a:gd name="connsiteX89" fmla="*/ 351743 w 5734864"/>
              <a:gd name="connsiteY89" fmla="*/ 3521619 h 6858000"/>
              <a:gd name="connsiteX90" fmla="*/ 345784 w 5734864"/>
              <a:gd name="connsiteY90" fmla="*/ 3603757 h 6858000"/>
              <a:gd name="connsiteX91" fmla="*/ 344198 w 5734864"/>
              <a:gd name="connsiteY91" fmla="*/ 3652424 h 6858000"/>
              <a:gd name="connsiteX92" fmla="*/ 352450 w 5734864"/>
              <a:gd name="connsiteY92" fmla="*/ 3665222 h 6858000"/>
              <a:gd name="connsiteX93" fmla="*/ 342621 w 5734864"/>
              <a:gd name="connsiteY93" fmla="*/ 3700804 h 6858000"/>
              <a:gd name="connsiteX94" fmla="*/ 341514 w 5734864"/>
              <a:gd name="connsiteY94" fmla="*/ 3734774 h 6858000"/>
              <a:gd name="connsiteX95" fmla="*/ 340607 w 5734864"/>
              <a:gd name="connsiteY95" fmla="*/ 3785153 h 6858000"/>
              <a:gd name="connsiteX96" fmla="*/ 340707 w 5734864"/>
              <a:gd name="connsiteY96" fmla="*/ 3788177 h 6858000"/>
              <a:gd name="connsiteX97" fmla="*/ 340361 w 5734864"/>
              <a:gd name="connsiteY97" fmla="*/ 3798803 h 6858000"/>
              <a:gd name="connsiteX98" fmla="*/ 339642 w 5734864"/>
              <a:gd name="connsiteY98" fmla="*/ 3838750 h 6858000"/>
              <a:gd name="connsiteX99" fmla="*/ 360295 w 5734864"/>
              <a:gd name="connsiteY99" fmla="*/ 4015196 h 6858000"/>
              <a:gd name="connsiteX100" fmla="*/ 339043 w 5734864"/>
              <a:gd name="connsiteY100" fmla="*/ 4052778 h 6858000"/>
              <a:gd name="connsiteX101" fmla="*/ 339343 w 5734864"/>
              <a:gd name="connsiteY101" fmla="*/ 4096257 h 6858000"/>
              <a:gd name="connsiteX102" fmla="*/ 340786 w 5734864"/>
              <a:gd name="connsiteY102" fmla="*/ 4321136 h 6858000"/>
              <a:gd name="connsiteX103" fmla="*/ 343158 w 5734864"/>
              <a:gd name="connsiteY103" fmla="*/ 4429174 h 6858000"/>
              <a:gd name="connsiteX104" fmla="*/ 334599 w 5734864"/>
              <a:gd name="connsiteY104" fmla="*/ 4449938 h 6858000"/>
              <a:gd name="connsiteX105" fmla="*/ 332890 w 5734864"/>
              <a:gd name="connsiteY105" fmla="*/ 4453515 h 6858000"/>
              <a:gd name="connsiteX106" fmla="*/ 331105 w 5734864"/>
              <a:gd name="connsiteY106" fmla="*/ 4467941 h 6858000"/>
              <a:gd name="connsiteX107" fmla="*/ 324289 w 5734864"/>
              <a:gd name="connsiteY107" fmla="*/ 4471861 h 6858000"/>
              <a:gd name="connsiteX108" fmla="*/ 317079 w 5734864"/>
              <a:gd name="connsiteY108" fmla="*/ 4493468 h 6858000"/>
              <a:gd name="connsiteX109" fmla="*/ 315557 w 5734864"/>
              <a:gd name="connsiteY109" fmla="*/ 4520067 h 6858000"/>
              <a:gd name="connsiteX110" fmla="*/ 315240 w 5734864"/>
              <a:gd name="connsiteY110" fmla="*/ 4536872 h 6858000"/>
              <a:gd name="connsiteX111" fmla="*/ 316200 w 5734864"/>
              <a:gd name="connsiteY111" fmla="*/ 4538297 h 6858000"/>
              <a:gd name="connsiteX112" fmla="*/ 317507 w 5734864"/>
              <a:gd name="connsiteY112" fmla="*/ 4547582 h 6858000"/>
              <a:gd name="connsiteX113" fmla="*/ 323078 w 5734864"/>
              <a:gd name="connsiteY113" fmla="*/ 4592102 h 6858000"/>
              <a:gd name="connsiteX114" fmla="*/ 328722 w 5734864"/>
              <a:gd name="connsiteY114" fmla="*/ 4667914 h 6858000"/>
              <a:gd name="connsiteX115" fmla="*/ 335597 w 5734864"/>
              <a:gd name="connsiteY115" fmla="*/ 4695035 h 6858000"/>
              <a:gd name="connsiteX116" fmla="*/ 339485 w 5734864"/>
              <a:gd name="connsiteY116" fmla="*/ 4695979 h 6858000"/>
              <a:gd name="connsiteX117" fmla="*/ 341089 w 5734864"/>
              <a:gd name="connsiteY117" fmla="*/ 4704268 h 6858000"/>
              <a:gd name="connsiteX118" fmla="*/ 342177 w 5734864"/>
              <a:gd name="connsiteY118" fmla="*/ 4706060 h 6858000"/>
              <a:gd name="connsiteX119" fmla="*/ 347751 w 5734864"/>
              <a:gd name="connsiteY119" fmla="*/ 4716754 h 6858000"/>
              <a:gd name="connsiteX120" fmla="*/ 344125 w 5734864"/>
              <a:gd name="connsiteY120" fmla="*/ 4764669 h 6858000"/>
              <a:gd name="connsiteX121" fmla="*/ 340188 w 5734864"/>
              <a:gd name="connsiteY121" fmla="*/ 4779386 h 6858000"/>
              <a:gd name="connsiteX122" fmla="*/ 335146 w 5734864"/>
              <a:gd name="connsiteY122" fmla="*/ 4787491 h 6858000"/>
              <a:gd name="connsiteX123" fmla="*/ 319124 w 5734864"/>
              <a:gd name="connsiteY123" fmla="*/ 4843514 h 6858000"/>
              <a:gd name="connsiteX124" fmla="*/ 305956 w 5734864"/>
              <a:gd name="connsiteY124" fmla="*/ 4881505 h 6858000"/>
              <a:gd name="connsiteX125" fmla="*/ 301062 w 5734864"/>
              <a:gd name="connsiteY125" fmla="*/ 4889332 h 6858000"/>
              <a:gd name="connsiteX126" fmla="*/ 302141 w 5734864"/>
              <a:gd name="connsiteY126" fmla="*/ 4899400 h 6858000"/>
              <a:gd name="connsiteX127" fmla="*/ 304424 w 5734864"/>
              <a:gd name="connsiteY127" fmla="*/ 4902664 h 6858000"/>
              <a:gd name="connsiteX128" fmla="*/ 293123 w 5734864"/>
              <a:gd name="connsiteY128" fmla="*/ 4932769 h 6858000"/>
              <a:gd name="connsiteX129" fmla="*/ 292275 w 5734864"/>
              <a:gd name="connsiteY129" fmla="*/ 4936482 h 6858000"/>
              <a:gd name="connsiteX130" fmla="*/ 288304 w 5734864"/>
              <a:gd name="connsiteY130" fmla="*/ 4962325 h 6858000"/>
              <a:gd name="connsiteX131" fmla="*/ 287420 w 5734864"/>
              <a:gd name="connsiteY131" fmla="*/ 5042193 h 6858000"/>
              <a:gd name="connsiteX132" fmla="*/ 287020 w 5734864"/>
              <a:gd name="connsiteY132" fmla="*/ 5065655 h 6858000"/>
              <a:gd name="connsiteX133" fmla="*/ 288488 w 5734864"/>
              <a:gd name="connsiteY133" fmla="*/ 5082216 h 6858000"/>
              <a:gd name="connsiteX134" fmla="*/ 282763 w 5734864"/>
              <a:gd name="connsiteY134" fmla="*/ 5127114 h 6858000"/>
              <a:gd name="connsiteX135" fmla="*/ 269316 w 5734864"/>
              <a:gd name="connsiteY135" fmla="*/ 5202682 h 6858000"/>
              <a:gd name="connsiteX136" fmla="*/ 269174 w 5734864"/>
              <a:gd name="connsiteY136" fmla="*/ 5230835 h 6858000"/>
              <a:gd name="connsiteX137" fmla="*/ 272679 w 5734864"/>
              <a:gd name="connsiteY137" fmla="*/ 5232660 h 6858000"/>
              <a:gd name="connsiteX138" fmla="*/ 272160 w 5734864"/>
              <a:gd name="connsiteY138" fmla="*/ 5241150 h 6858000"/>
              <a:gd name="connsiteX139" fmla="*/ 272760 w 5734864"/>
              <a:gd name="connsiteY139" fmla="*/ 5243156 h 6858000"/>
              <a:gd name="connsiteX140" fmla="*/ 275462 w 5734864"/>
              <a:gd name="connsiteY140" fmla="*/ 5254919 h 6858000"/>
              <a:gd name="connsiteX141" fmla="*/ 262897 w 5734864"/>
              <a:gd name="connsiteY141" fmla="*/ 5286259 h 6858000"/>
              <a:gd name="connsiteX142" fmla="*/ 252761 w 5734864"/>
              <a:gd name="connsiteY142" fmla="*/ 5357801 h 6858000"/>
              <a:gd name="connsiteX143" fmla="*/ 242360 w 5734864"/>
              <a:gd name="connsiteY143" fmla="*/ 5460080 h 6858000"/>
              <a:gd name="connsiteX144" fmla="*/ 229880 w 5734864"/>
              <a:gd name="connsiteY144" fmla="*/ 5539714 h 6858000"/>
              <a:gd name="connsiteX145" fmla="*/ 204283 w 5734864"/>
              <a:gd name="connsiteY145" fmla="*/ 5639080 h 6858000"/>
              <a:gd name="connsiteX146" fmla="*/ 198948 w 5734864"/>
              <a:gd name="connsiteY146" fmla="*/ 5710958 h 6858000"/>
              <a:gd name="connsiteX147" fmla="*/ 192367 w 5734864"/>
              <a:gd name="connsiteY147" fmla="*/ 5719859 h 6858000"/>
              <a:gd name="connsiteX148" fmla="*/ 188035 w 5734864"/>
              <a:gd name="connsiteY148" fmla="*/ 5729935 h 6858000"/>
              <a:gd name="connsiteX149" fmla="*/ 188428 w 5734864"/>
              <a:gd name="connsiteY149" fmla="*/ 5731182 h 6858000"/>
              <a:gd name="connsiteX150" fmla="*/ 181635 w 5734864"/>
              <a:gd name="connsiteY150" fmla="*/ 5753538 h 6858000"/>
              <a:gd name="connsiteX151" fmla="*/ 169744 w 5734864"/>
              <a:gd name="connsiteY151" fmla="*/ 5796307 h 6858000"/>
              <a:gd name="connsiteX152" fmla="*/ 170351 w 5734864"/>
              <a:gd name="connsiteY152" fmla="*/ 5796644 h 6858000"/>
              <a:gd name="connsiteX153" fmla="*/ 171559 w 5734864"/>
              <a:gd name="connsiteY153" fmla="*/ 5803435 h 6858000"/>
              <a:gd name="connsiteX154" fmla="*/ 172284 w 5734864"/>
              <a:gd name="connsiteY154" fmla="*/ 5816391 h 6858000"/>
              <a:gd name="connsiteX155" fmla="*/ 182542 w 5734864"/>
              <a:gd name="connsiteY155" fmla="*/ 5846382 h 6858000"/>
              <a:gd name="connsiteX156" fmla="*/ 175877 w 5734864"/>
              <a:gd name="connsiteY156" fmla="*/ 5871336 h 6858000"/>
              <a:gd name="connsiteX157" fmla="*/ 174910 w 5734864"/>
              <a:gd name="connsiteY157" fmla="*/ 5876376 h 6858000"/>
              <a:gd name="connsiteX158" fmla="*/ 175047 w 5734864"/>
              <a:gd name="connsiteY158" fmla="*/ 5876483 h 6858000"/>
              <a:gd name="connsiteX159" fmla="*/ 174335 w 5734864"/>
              <a:gd name="connsiteY159" fmla="*/ 5881814 h 6858000"/>
              <a:gd name="connsiteX160" fmla="*/ 171273 w 5734864"/>
              <a:gd name="connsiteY160" fmla="*/ 5895339 h 6858000"/>
              <a:gd name="connsiteX161" fmla="*/ 171658 w 5734864"/>
              <a:gd name="connsiteY161" fmla="*/ 5898749 h 6858000"/>
              <a:gd name="connsiteX162" fmla="*/ 174658 w 5734864"/>
              <a:gd name="connsiteY162" fmla="*/ 5919558 h 6858000"/>
              <a:gd name="connsiteX163" fmla="*/ 169099 w 5734864"/>
              <a:gd name="connsiteY163" fmla="*/ 5984417 h 6858000"/>
              <a:gd name="connsiteX164" fmla="*/ 162007 w 5734864"/>
              <a:gd name="connsiteY164" fmla="*/ 6049043 h 6858000"/>
              <a:gd name="connsiteX165" fmla="*/ 156875 w 5734864"/>
              <a:gd name="connsiteY165" fmla="*/ 6114000 h 6858000"/>
              <a:gd name="connsiteX166" fmla="*/ 165441 w 5734864"/>
              <a:gd name="connsiteY166" fmla="*/ 6146938 h 6858000"/>
              <a:gd name="connsiteX167" fmla="*/ 165177 w 5734864"/>
              <a:gd name="connsiteY167" fmla="*/ 6150658 h 6858000"/>
              <a:gd name="connsiteX168" fmla="*/ 161772 w 5734864"/>
              <a:gd name="connsiteY168" fmla="*/ 6160011 h 6858000"/>
              <a:gd name="connsiteX169" fmla="*/ 160051 w 5734864"/>
              <a:gd name="connsiteY169" fmla="*/ 6163393 h 6858000"/>
              <a:gd name="connsiteX170" fmla="*/ 158473 w 5734864"/>
              <a:gd name="connsiteY170" fmla="*/ 6168628 h 6858000"/>
              <a:gd name="connsiteX171" fmla="*/ 158573 w 5734864"/>
              <a:gd name="connsiteY171" fmla="*/ 6168799 h 6858000"/>
              <a:gd name="connsiteX172" fmla="*/ 146463 w 5734864"/>
              <a:gd name="connsiteY172" fmla="*/ 6196671 h 6858000"/>
              <a:gd name="connsiteX173" fmla="*/ 150209 w 5734864"/>
              <a:gd name="connsiteY173" fmla="*/ 6232365 h 6858000"/>
              <a:gd name="connsiteX174" fmla="*/ 148544 w 5734864"/>
              <a:gd name="connsiteY174" fmla="*/ 6246162 h 6858000"/>
              <a:gd name="connsiteX175" fmla="*/ 148403 w 5734864"/>
              <a:gd name="connsiteY175" fmla="*/ 6253754 h 6858000"/>
              <a:gd name="connsiteX176" fmla="*/ 138880 w 5734864"/>
              <a:gd name="connsiteY176" fmla="*/ 6276449 h 6858000"/>
              <a:gd name="connsiteX177" fmla="*/ 138683 w 5734864"/>
              <a:gd name="connsiteY177" fmla="*/ 6279721 h 6858000"/>
              <a:gd name="connsiteX178" fmla="*/ 130721 w 5734864"/>
              <a:gd name="connsiteY178" fmla="*/ 6293675 h 6858000"/>
              <a:gd name="connsiteX179" fmla="*/ 120717 w 5734864"/>
              <a:gd name="connsiteY179" fmla="*/ 6313967 h 6858000"/>
              <a:gd name="connsiteX180" fmla="*/ 120841 w 5734864"/>
              <a:gd name="connsiteY180" fmla="*/ 6315437 h 6858000"/>
              <a:gd name="connsiteX181" fmla="*/ 115208 w 5734864"/>
              <a:gd name="connsiteY181" fmla="*/ 6324024 h 6858000"/>
              <a:gd name="connsiteX182" fmla="*/ 101217 w 5734864"/>
              <a:gd name="connsiteY182" fmla="*/ 6365923 h 6858000"/>
              <a:gd name="connsiteX183" fmla="*/ 74946 w 5734864"/>
              <a:gd name="connsiteY183" fmla="*/ 6556817 h 6858000"/>
              <a:gd name="connsiteX184" fmla="*/ 16001 w 5734864"/>
              <a:gd name="connsiteY184" fmla="*/ 6808678 h 6858000"/>
              <a:gd name="connsiteX185" fmla="*/ 0 w 5734864"/>
              <a:gd name="connsiteY185" fmla="*/ 6858000 h 6858000"/>
              <a:gd name="connsiteX186" fmla="*/ 5734864 w 5734864"/>
              <a:gd name="connsiteY186" fmla="*/ 6858000 h 6858000"/>
              <a:gd name="connsiteX187" fmla="*/ 5734864 w 5734864"/>
              <a:gd name="connsiteY18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5734864" h="6858000">
                <a:moveTo>
                  <a:pt x="5734864" y="0"/>
                </a:moveTo>
                <a:lnTo>
                  <a:pt x="771611" y="0"/>
                </a:lnTo>
                <a:cubicBezTo>
                  <a:pt x="771634" y="16369"/>
                  <a:pt x="771656" y="32739"/>
                  <a:pt x="771679" y="49108"/>
                </a:cubicBezTo>
                <a:cubicBezTo>
                  <a:pt x="775201" y="55622"/>
                  <a:pt x="788724" y="196721"/>
                  <a:pt x="794248" y="200968"/>
                </a:cubicBezTo>
                <a:lnTo>
                  <a:pt x="801749" y="414071"/>
                </a:lnTo>
                <a:cubicBezTo>
                  <a:pt x="807329" y="440933"/>
                  <a:pt x="835107" y="598697"/>
                  <a:pt x="818548" y="585467"/>
                </a:cubicBezTo>
                <a:cubicBezTo>
                  <a:pt x="856197" y="664140"/>
                  <a:pt x="837895" y="708473"/>
                  <a:pt x="857476" y="800623"/>
                </a:cubicBezTo>
                <a:cubicBezTo>
                  <a:pt x="822401" y="857344"/>
                  <a:pt x="855723" y="824571"/>
                  <a:pt x="851083" y="878903"/>
                </a:cubicBezTo>
                <a:cubicBezTo>
                  <a:pt x="884811" y="859448"/>
                  <a:pt x="834648" y="946397"/>
                  <a:pt x="873564" y="943826"/>
                </a:cubicBezTo>
                <a:cubicBezTo>
                  <a:pt x="871487" y="953795"/>
                  <a:pt x="868248" y="963533"/>
                  <a:pt x="864705" y="973328"/>
                </a:cubicBezTo>
                <a:lnTo>
                  <a:pt x="862869" y="978457"/>
                </a:lnTo>
                <a:lnTo>
                  <a:pt x="862233" y="998041"/>
                </a:lnTo>
                <a:lnTo>
                  <a:pt x="853665" y="1004750"/>
                </a:lnTo>
                <a:lnTo>
                  <a:pt x="847865" y="1070795"/>
                </a:lnTo>
                <a:cubicBezTo>
                  <a:pt x="870234" y="1110486"/>
                  <a:pt x="833172" y="1190441"/>
                  <a:pt x="862786" y="1238994"/>
                </a:cubicBezTo>
                <a:cubicBezTo>
                  <a:pt x="864699" y="1290599"/>
                  <a:pt x="860615" y="1347716"/>
                  <a:pt x="859345" y="1380427"/>
                </a:cubicBezTo>
                <a:cubicBezTo>
                  <a:pt x="845703" y="1396391"/>
                  <a:pt x="873184" y="1435525"/>
                  <a:pt x="855172" y="1435262"/>
                </a:cubicBezTo>
                <a:lnTo>
                  <a:pt x="860494" y="1453861"/>
                </a:lnTo>
                <a:lnTo>
                  <a:pt x="853731" y="1467047"/>
                </a:lnTo>
                <a:cubicBezTo>
                  <a:pt x="846549" y="1480528"/>
                  <a:pt x="841728" y="1491093"/>
                  <a:pt x="845847" y="1502307"/>
                </a:cubicBezTo>
                <a:lnTo>
                  <a:pt x="817613" y="1565166"/>
                </a:lnTo>
                <a:cubicBezTo>
                  <a:pt x="805468" y="1557258"/>
                  <a:pt x="816534" y="1596564"/>
                  <a:pt x="804223" y="1601941"/>
                </a:cubicBezTo>
                <a:cubicBezTo>
                  <a:pt x="794287" y="1604654"/>
                  <a:pt x="795328" y="1617209"/>
                  <a:pt x="791773" y="1627005"/>
                </a:cubicBezTo>
                <a:cubicBezTo>
                  <a:pt x="781684" y="1634393"/>
                  <a:pt x="772978" y="1683187"/>
                  <a:pt x="774645" y="1699922"/>
                </a:cubicBezTo>
                <a:cubicBezTo>
                  <a:pt x="785341" y="1746767"/>
                  <a:pt x="744845" y="1787099"/>
                  <a:pt x="752343" y="1824604"/>
                </a:cubicBezTo>
                <a:cubicBezTo>
                  <a:pt x="751502" y="1834578"/>
                  <a:pt x="749297" y="1842929"/>
                  <a:pt x="746254" y="1850222"/>
                </a:cubicBezTo>
                <a:lnTo>
                  <a:pt x="728600" y="1869603"/>
                </a:lnTo>
                <a:lnTo>
                  <a:pt x="724396" y="1883104"/>
                </a:lnTo>
                <a:lnTo>
                  <a:pt x="722165" y="1885924"/>
                </a:lnTo>
                <a:lnTo>
                  <a:pt x="721338" y="1887123"/>
                </a:lnTo>
                <a:lnTo>
                  <a:pt x="714840" y="1902274"/>
                </a:lnTo>
                <a:lnTo>
                  <a:pt x="722847" y="1929891"/>
                </a:lnTo>
                <a:lnTo>
                  <a:pt x="714660" y="1982709"/>
                </a:lnTo>
                <a:cubicBezTo>
                  <a:pt x="727725" y="2006201"/>
                  <a:pt x="714739" y="1997091"/>
                  <a:pt x="710759" y="2013010"/>
                </a:cubicBezTo>
                <a:cubicBezTo>
                  <a:pt x="707970" y="2027531"/>
                  <a:pt x="700788" y="2054714"/>
                  <a:pt x="697927" y="2069833"/>
                </a:cubicBezTo>
                <a:cubicBezTo>
                  <a:pt x="685211" y="2080229"/>
                  <a:pt x="698762" y="2088241"/>
                  <a:pt x="693594" y="2103731"/>
                </a:cubicBezTo>
                <a:cubicBezTo>
                  <a:pt x="688481" y="2110649"/>
                  <a:pt x="687183" y="2115973"/>
                  <a:pt x="691109" y="2124027"/>
                </a:cubicBezTo>
                <a:cubicBezTo>
                  <a:pt x="666413" y="2155740"/>
                  <a:pt x="688031" y="2144874"/>
                  <a:pt x="676593" y="2176182"/>
                </a:cubicBezTo>
                <a:cubicBezTo>
                  <a:pt x="665190" y="2202944"/>
                  <a:pt x="656416" y="2233857"/>
                  <a:pt x="633227" y="2258036"/>
                </a:cubicBezTo>
                <a:cubicBezTo>
                  <a:pt x="626930" y="2262191"/>
                  <a:pt x="623498" y="2274069"/>
                  <a:pt x="625564" y="2284567"/>
                </a:cubicBezTo>
                <a:cubicBezTo>
                  <a:pt x="625918" y="2286374"/>
                  <a:pt x="626427" y="2288071"/>
                  <a:pt x="627074" y="2289605"/>
                </a:cubicBezTo>
                <a:cubicBezTo>
                  <a:pt x="619029" y="2296628"/>
                  <a:pt x="616453" y="2303188"/>
                  <a:pt x="614574" y="2308717"/>
                </a:cubicBezTo>
                <a:lnTo>
                  <a:pt x="606890" y="2320662"/>
                </a:lnTo>
                <a:lnTo>
                  <a:pt x="605558" y="2327897"/>
                </a:lnTo>
                <a:lnTo>
                  <a:pt x="602202" y="2357749"/>
                </a:lnTo>
                <a:lnTo>
                  <a:pt x="600213" y="2364905"/>
                </a:lnTo>
                <a:lnTo>
                  <a:pt x="597160" y="2388351"/>
                </a:lnTo>
                <a:lnTo>
                  <a:pt x="597982" y="2402296"/>
                </a:lnTo>
                <a:lnTo>
                  <a:pt x="593150" y="2420015"/>
                </a:lnTo>
                <a:cubicBezTo>
                  <a:pt x="593044" y="2420926"/>
                  <a:pt x="592939" y="2421838"/>
                  <a:pt x="592833" y="2422749"/>
                </a:cubicBezTo>
                <a:lnTo>
                  <a:pt x="594479" y="2426002"/>
                </a:lnTo>
                <a:cubicBezTo>
                  <a:pt x="594168" y="2427683"/>
                  <a:pt x="593118" y="2429721"/>
                  <a:pt x="591963" y="2431950"/>
                </a:cubicBezTo>
                <a:cubicBezTo>
                  <a:pt x="591823" y="2432599"/>
                  <a:pt x="591684" y="2433248"/>
                  <a:pt x="591544" y="2433897"/>
                </a:cubicBezTo>
                <a:lnTo>
                  <a:pt x="589519" y="2451398"/>
                </a:lnTo>
                <a:cubicBezTo>
                  <a:pt x="589692" y="2452777"/>
                  <a:pt x="589864" y="2454157"/>
                  <a:pt x="590037" y="2455536"/>
                </a:cubicBezTo>
                <a:lnTo>
                  <a:pt x="588179" y="2462981"/>
                </a:lnTo>
                <a:lnTo>
                  <a:pt x="583434" y="2503991"/>
                </a:lnTo>
                <a:cubicBezTo>
                  <a:pt x="576530" y="2566058"/>
                  <a:pt x="570433" y="2625224"/>
                  <a:pt x="567942" y="2652936"/>
                </a:cubicBezTo>
                <a:cubicBezTo>
                  <a:pt x="570864" y="2658290"/>
                  <a:pt x="572739" y="2664095"/>
                  <a:pt x="573869" y="2670188"/>
                </a:cubicBezTo>
                <a:lnTo>
                  <a:pt x="575243" y="2688114"/>
                </a:lnTo>
                <a:lnTo>
                  <a:pt x="573824" y="2689856"/>
                </a:lnTo>
                <a:cubicBezTo>
                  <a:pt x="569972" y="2698471"/>
                  <a:pt x="569572" y="2704494"/>
                  <a:pt x="570699" y="2709353"/>
                </a:cubicBezTo>
                <a:lnTo>
                  <a:pt x="573192" y="2714527"/>
                </a:lnTo>
                <a:cubicBezTo>
                  <a:pt x="572809" y="2719080"/>
                  <a:pt x="572427" y="2723634"/>
                  <a:pt x="572044" y="2728187"/>
                </a:cubicBezTo>
                <a:cubicBezTo>
                  <a:pt x="572184" y="2737412"/>
                  <a:pt x="572325" y="2746638"/>
                  <a:pt x="572465" y="2755863"/>
                </a:cubicBezTo>
                <a:lnTo>
                  <a:pt x="570028" y="2760324"/>
                </a:lnTo>
                <a:lnTo>
                  <a:pt x="566748" y="2800948"/>
                </a:lnTo>
                <a:lnTo>
                  <a:pt x="565509" y="2801167"/>
                </a:lnTo>
                <a:cubicBezTo>
                  <a:pt x="562655" y="2802587"/>
                  <a:pt x="560408" y="2805381"/>
                  <a:pt x="559367" y="2811129"/>
                </a:cubicBezTo>
                <a:cubicBezTo>
                  <a:pt x="543471" y="2797318"/>
                  <a:pt x="552020" y="2812773"/>
                  <a:pt x="550354" y="2830949"/>
                </a:cubicBezTo>
                <a:cubicBezTo>
                  <a:pt x="525292" y="2813553"/>
                  <a:pt x="531129" y="2868192"/>
                  <a:pt x="514795" y="2872433"/>
                </a:cubicBezTo>
                <a:lnTo>
                  <a:pt x="509875" y="2923099"/>
                </a:lnTo>
                <a:lnTo>
                  <a:pt x="509577" y="2923197"/>
                </a:lnTo>
                <a:cubicBezTo>
                  <a:pt x="508704" y="2924865"/>
                  <a:pt x="508038" y="2927556"/>
                  <a:pt x="507597" y="2931868"/>
                </a:cubicBezTo>
                <a:cubicBezTo>
                  <a:pt x="507524" y="2934019"/>
                  <a:pt x="507452" y="2936171"/>
                  <a:pt x="507379" y="2938322"/>
                </a:cubicBezTo>
                <a:lnTo>
                  <a:pt x="504725" y="2954519"/>
                </a:lnTo>
                <a:lnTo>
                  <a:pt x="502018" y="2959643"/>
                </a:lnTo>
                <a:lnTo>
                  <a:pt x="498360" y="2961019"/>
                </a:lnTo>
                <a:lnTo>
                  <a:pt x="498483" y="2962590"/>
                </a:lnTo>
                <a:cubicBezTo>
                  <a:pt x="502388" y="2975027"/>
                  <a:pt x="510202" y="2980016"/>
                  <a:pt x="484403" y="2990538"/>
                </a:cubicBezTo>
                <a:cubicBezTo>
                  <a:pt x="489425" y="3018352"/>
                  <a:pt x="474337" y="3021029"/>
                  <a:pt x="463075" y="3055956"/>
                </a:cubicBezTo>
                <a:cubicBezTo>
                  <a:pt x="469487" y="3072485"/>
                  <a:pt x="464165" y="3083955"/>
                  <a:pt x="455013" y="3094482"/>
                </a:cubicBezTo>
                <a:cubicBezTo>
                  <a:pt x="453131" y="3130054"/>
                  <a:pt x="437643" y="3160106"/>
                  <a:pt x="428391" y="3198850"/>
                </a:cubicBezTo>
                <a:lnTo>
                  <a:pt x="401440" y="3307560"/>
                </a:lnTo>
                <a:lnTo>
                  <a:pt x="386076" y="3373943"/>
                </a:lnTo>
                <a:cubicBezTo>
                  <a:pt x="386236" y="3376061"/>
                  <a:pt x="380537" y="3378856"/>
                  <a:pt x="374726" y="3381364"/>
                </a:cubicBezTo>
                <a:lnTo>
                  <a:pt x="369145" y="3383729"/>
                </a:lnTo>
                <a:lnTo>
                  <a:pt x="364294" y="3414159"/>
                </a:lnTo>
                <a:lnTo>
                  <a:pt x="366450" y="3436925"/>
                </a:lnTo>
                <a:lnTo>
                  <a:pt x="351743" y="3521619"/>
                </a:lnTo>
                <a:lnTo>
                  <a:pt x="345784" y="3603757"/>
                </a:lnTo>
                <a:cubicBezTo>
                  <a:pt x="345255" y="3619979"/>
                  <a:pt x="344727" y="3636202"/>
                  <a:pt x="344198" y="3652424"/>
                </a:cubicBezTo>
                <a:lnTo>
                  <a:pt x="352450" y="3665222"/>
                </a:lnTo>
                <a:lnTo>
                  <a:pt x="342621" y="3700804"/>
                </a:lnTo>
                <a:lnTo>
                  <a:pt x="341514" y="3734774"/>
                </a:lnTo>
                <a:cubicBezTo>
                  <a:pt x="341212" y="3751567"/>
                  <a:pt x="340909" y="3768360"/>
                  <a:pt x="340607" y="3785153"/>
                </a:cubicBezTo>
                <a:cubicBezTo>
                  <a:pt x="340640" y="3786161"/>
                  <a:pt x="340674" y="3787169"/>
                  <a:pt x="340707" y="3788177"/>
                </a:cubicBezTo>
                <a:cubicBezTo>
                  <a:pt x="340592" y="3791719"/>
                  <a:pt x="340476" y="3795261"/>
                  <a:pt x="340361" y="3798803"/>
                </a:cubicBezTo>
                <a:cubicBezTo>
                  <a:pt x="340121" y="3812119"/>
                  <a:pt x="339882" y="3825434"/>
                  <a:pt x="339642" y="3838750"/>
                </a:cubicBezTo>
                <a:cubicBezTo>
                  <a:pt x="337363" y="3949044"/>
                  <a:pt x="361794" y="3960437"/>
                  <a:pt x="360295" y="4015196"/>
                </a:cubicBezTo>
                <a:lnTo>
                  <a:pt x="339043" y="4052778"/>
                </a:lnTo>
                <a:lnTo>
                  <a:pt x="339343" y="4096257"/>
                </a:lnTo>
                <a:cubicBezTo>
                  <a:pt x="362058" y="4159145"/>
                  <a:pt x="332404" y="4250479"/>
                  <a:pt x="340786" y="4321136"/>
                </a:cubicBezTo>
                <a:cubicBezTo>
                  <a:pt x="341421" y="4376624"/>
                  <a:pt x="344189" y="4407708"/>
                  <a:pt x="343158" y="4429174"/>
                </a:cubicBezTo>
                <a:cubicBezTo>
                  <a:pt x="340948" y="4436304"/>
                  <a:pt x="337887" y="4443121"/>
                  <a:pt x="334599" y="4449938"/>
                </a:cubicBezTo>
                <a:lnTo>
                  <a:pt x="332890" y="4453515"/>
                </a:lnTo>
                <a:lnTo>
                  <a:pt x="331105" y="4467941"/>
                </a:lnTo>
                <a:lnTo>
                  <a:pt x="324289" y="4471861"/>
                </a:lnTo>
                <a:lnTo>
                  <a:pt x="317079" y="4493468"/>
                </a:lnTo>
                <a:cubicBezTo>
                  <a:pt x="315353" y="4501584"/>
                  <a:pt x="314639" y="4510343"/>
                  <a:pt x="315557" y="4520067"/>
                </a:cubicBezTo>
                <a:cubicBezTo>
                  <a:pt x="315451" y="4525669"/>
                  <a:pt x="315346" y="4531270"/>
                  <a:pt x="315240" y="4536872"/>
                </a:cubicBezTo>
                <a:lnTo>
                  <a:pt x="316200" y="4538297"/>
                </a:lnTo>
                <a:cubicBezTo>
                  <a:pt x="316738" y="4541182"/>
                  <a:pt x="316785" y="4544563"/>
                  <a:pt x="317507" y="4547582"/>
                </a:cubicBezTo>
                <a:cubicBezTo>
                  <a:pt x="322716" y="4552468"/>
                  <a:pt x="324912" y="4582137"/>
                  <a:pt x="323078" y="4592102"/>
                </a:cubicBezTo>
                <a:cubicBezTo>
                  <a:pt x="314597" y="4619728"/>
                  <a:pt x="334923" y="4645745"/>
                  <a:pt x="328722" y="4667914"/>
                </a:cubicBezTo>
                <a:cubicBezTo>
                  <a:pt x="330810" y="4685069"/>
                  <a:pt x="333803" y="4690356"/>
                  <a:pt x="335597" y="4695035"/>
                </a:cubicBezTo>
                <a:lnTo>
                  <a:pt x="339485" y="4695979"/>
                </a:lnTo>
                <a:lnTo>
                  <a:pt x="341089" y="4704268"/>
                </a:lnTo>
                <a:lnTo>
                  <a:pt x="342177" y="4706060"/>
                </a:lnTo>
                <a:cubicBezTo>
                  <a:pt x="344268" y="4709474"/>
                  <a:pt x="346234" y="4712931"/>
                  <a:pt x="347751" y="4716754"/>
                </a:cubicBezTo>
                <a:lnTo>
                  <a:pt x="344125" y="4764669"/>
                </a:lnTo>
                <a:lnTo>
                  <a:pt x="340188" y="4779386"/>
                </a:lnTo>
                <a:lnTo>
                  <a:pt x="335146" y="4787491"/>
                </a:lnTo>
                <a:lnTo>
                  <a:pt x="319124" y="4843514"/>
                </a:lnTo>
                <a:lnTo>
                  <a:pt x="305956" y="4881505"/>
                </a:lnTo>
                <a:lnTo>
                  <a:pt x="301062" y="4889332"/>
                </a:lnTo>
                <a:lnTo>
                  <a:pt x="302141" y="4899400"/>
                </a:lnTo>
                <a:cubicBezTo>
                  <a:pt x="302767" y="4900706"/>
                  <a:pt x="303536" y="4901803"/>
                  <a:pt x="304424" y="4902664"/>
                </a:cubicBezTo>
                <a:lnTo>
                  <a:pt x="293123" y="4932769"/>
                </a:lnTo>
                <a:lnTo>
                  <a:pt x="292275" y="4936482"/>
                </a:lnTo>
                <a:lnTo>
                  <a:pt x="288304" y="4962325"/>
                </a:lnTo>
                <a:cubicBezTo>
                  <a:pt x="288009" y="4988948"/>
                  <a:pt x="287715" y="5015570"/>
                  <a:pt x="287420" y="5042193"/>
                </a:cubicBezTo>
                <a:cubicBezTo>
                  <a:pt x="295373" y="5039737"/>
                  <a:pt x="281659" y="5060438"/>
                  <a:pt x="287020" y="5065655"/>
                </a:cubicBezTo>
                <a:cubicBezTo>
                  <a:pt x="291675" y="5068928"/>
                  <a:pt x="288601" y="5075970"/>
                  <a:pt x="288488" y="5082216"/>
                </a:cubicBezTo>
                <a:cubicBezTo>
                  <a:pt x="292282" y="5088207"/>
                  <a:pt x="287008" y="5117775"/>
                  <a:pt x="282763" y="5127114"/>
                </a:cubicBezTo>
                <a:cubicBezTo>
                  <a:pt x="267723" y="5152218"/>
                  <a:pt x="280799" y="5182399"/>
                  <a:pt x="269316" y="5202682"/>
                </a:cubicBezTo>
                <a:cubicBezTo>
                  <a:pt x="267050" y="5219969"/>
                  <a:pt x="268614" y="5225841"/>
                  <a:pt x="269174" y="5230835"/>
                </a:cubicBezTo>
                <a:lnTo>
                  <a:pt x="272679" y="5232660"/>
                </a:lnTo>
                <a:lnTo>
                  <a:pt x="272160" y="5241150"/>
                </a:lnTo>
                <a:lnTo>
                  <a:pt x="272760" y="5243156"/>
                </a:lnTo>
                <a:cubicBezTo>
                  <a:pt x="273922" y="5246984"/>
                  <a:pt x="274952" y="5250824"/>
                  <a:pt x="275462" y="5254919"/>
                </a:cubicBezTo>
                <a:cubicBezTo>
                  <a:pt x="258407" y="5258851"/>
                  <a:pt x="276976" y="5290392"/>
                  <a:pt x="262897" y="5286259"/>
                </a:cubicBezTo>
                <a:cubicBezTo>
                  <a:pt x="262724" y="5309439"/>
                  <a:pt x="239612" y="5337531"/>
                  <a:pt x="252761" y="5357801"/>
                </a:cubicBezTo>
                <a:cubicBezTo>
                  <a:pt x="248775" y="5392256"/>
                  <a:pt x="247799" y="5423412"/>
                  <a:pt x="242360" y="5460080"/>
                </a:cubicBezTo>
                <a:cubicBezTo>
                  <a:pt x="232632" y="5488478"/>
                  <a:pt x="242025" y="5519143"/>
                  <a:pt x="229880" y="5539714"/>
                </a:cubicBezTo>
                <a:cubicBezTo>
                  <a:pt x="230558" y="5572454"/>
                  <a:pt x="222150" y="5613340"/>
                  <a:pt x="204283" y="5639080"/>
                </a:cubicBezTo>
                <a:cubicBezTo>
                  <a:pt x="201596" y="5674226"/>
                  <a:pt x="191051" y="5680198"/>
                  <a:pt x="198948" y="5710958"/>
                </a:cubicBezTo>
                <a:cubicBezTo>
                  <a:pt x="196338" y="5713534"/>
                  <a:pt x="194185" y="5716550"/>
                  <a:pt x="192367" y="5719859"/>
                </a:cubicBezTo>
                <a:lnTo>
                  <a:pt x="188035" y="5729935"/>
                </a:lnTo>
                <a:lnTo>
                  <a:pt x="188428" y="5731182"/>
                </a:lnTo>
                <a:lnTo>
                  <a:pt x="181635" y="5753538"/>
                </a:lnTo>
                <a:lnTo>
                  <a:pt x="169744" y="5796307"/>
                </a:lnTo>
                <a:lnTo>
                  <a:pt x="170351" y="5796644"/>
                </a:lnTo>
                <a:cubicBezTo>
                  <a:pt x="171558" y="5797954"/>
                  <a:pt x="172173" y="5799948"/>
                  <a:pt x="171559" y="5803435"/>
                </a:cubicBezTo>
                <a:cubicBezTo>
                  <a:pt x="182664" y="5798231"/>
                  <a:pt x="175075" y="5805646"/>
                  <a:pt x="172284" y="5816391"/>
                </a:cubicBezTo>
                <a:cubicBezTo>
                  <a:pt x="188911" y="5810703"/>
                  <a:pt x="174844" y="5841128"/>
                  <a:pt x="182542" y="5846382"/>
                </a:cubicBezTo>
                <a:cubicBezTo>
                  <a:pt x="180118" y="5854404"/>
                  <a:pt x="177856" y="5862781"/>
                  <a:pt x="175877" y="5871336"/>
                </a:cubicBezTo>
                <a:lnTo>
                  <a:pt x="174910" y="5876376"/>
                </a:lnTo>
                <a:lnTo>
                  <a:pt x="175047" y="5876483"/>
                </a:lnTo>
                <a:cubicBezTo>
                  <a:pt x="175167" y="5877594"/>
                  <a:pt x="174973" y="5879257"/>
                  <a:pt x="174335" y="5881814"/>
                </a:cubicBezTo>
                <a:lnTo>
                  <a:pt x="171273" y="5895339"/>
                </a:lnTo>
                <a:cubicBezTo>
                  <a:pt x="171401" y="5896476"/>
                  <a:pt x="171530" y="5897612"/>
                  <a:pt x="171658" y="5898749"/>
                </a:cubicBezTo>
                <a:lnTo>
                  <a:pt x="174658" y="5919558"/>
                </a:lnTo>
                <a:cubicBezTo>
                  <a:pt x="173958" y="5933601"/>
                  <a:pt x="171208" y="5962838"/>
                  <a:pt x="169099" y="5984417"/>
                </a:cubicBezTo>
                <a:cubicBezTo>
                  <a:pt x="162916" y="6005205"/>
                  <a:pt x="164971" y="6025162"/>
                  <a:pt x="162007" y="6049043"/>
                </a:cubicBezTo>
                <a:cubicBezTo>
                  <a:pt x="150795" y="6073830"/>
                  <a:pt x="160091" y="6088483"/>
                  <a:pt x="156875" y="6114000"/>
                </a:cubicBezTo>
                <a:cubicBezTo>
                  <a:pt x="141597" y="6134477"/>
                  <a:pt x="163381" y="6133378"/>
                  <a:pt x="165441" y="6146938"/>
                </a:cubicBezTo>
                <a:lnTo>
                  <a:pt x="165177" y="6150658"/>
                </a:lnTo>
                <a:lnTo>
                  <a:pt x="161772" y="6160011"/>
                </a:lnTo>
                <a:lnTo>
                  <a:pt x="160051" y="6163393"/>
                </a:lnTo>
                <a:cubicBezTo>
                  <a:pt x="159032" y="6165775"/>
                  <a:pt x="158564" y="6167421"/>
                  <a:pt x="158473" y="6168628"/>
                </a:cubicBezTo>
                <a:cubicBezTo>
                  <a:pt x="158506" y="6168685"/>
                  <a:pt x="158540" y="6168742"/>
                  <a:pt x="158573" y="6168799"/>
                </a:cubicBezTo>
                <a:lnTo>
                  <a:pt x="146463" y="6196671"/>
                </a:lnTo>
                <a:cubicBezTo>
                  <a:pt x="152348" y="6205503"/>
                  <a:pt x="134460" y="6231012"/>
                  <a:pt x="150209" y="6232365"/>
                </a:cubicBezTo>
                <a:cubicBezTo>
                  <a:pt x="145821" y="6242321"/>
                  <a:pt x="137774" y="6246719"/>
                  <a:pt x="148544" y="6246162"/>
                </a:cubicBezTo>
                <a:cubicBezTo>
                  <a:pt x="147378" y="6249522"/>
                  <a:pt x="147566" y="6251866"/>
                  <a:pt x="148403" y="6253754"/>
                </a:cubicBezTo>
                <a:lnTo>
                  <a:pt x="138880" y="6276449"/>
                </a:lnTo>
                <a:cubicBezTo>
                  <a:pt x="138814" y="6277540"/>
                  <a:pt x="138749" y="6278630"/>
                  <a:pt x="138683" y="6279721"/>
                </a:cubicBezTo>
                <a:lnTo>
                  <a:pt x="130721" y="6293675"/>
                </a:lnTo>
                <a:lnTo>
                  <a:pt x="120717" y="6313967"/>
                </a:lnTo>
                <a:cubicBezTo>
                  <a:pt x="120758" y="6314457"/>
                  <a:pt x="120800" y="6314947"/>
                  <a:pt x="120841" y="6315437"/>
                </a:cubicBezTo>
                <a:lnTo>
                  <a:pt x="115208" y="6324024"/>
                </a:lnTo>
                <a:cubicBezTo>
                  <a:pt x="113007" y="6326672"/>
                  <a:pt x="103991" y="6364381"/>
                  <a:pt x="101217" y="6365923"/>
                </a:cubicBezTo>
                <a:lnTo>
                  <a:pt x="74946" y="6556817"/>
                </a:lnTo>
                <a:cubicBezTo>
                  <a:pt x="55357" y="6665926"/>
                  <a:pt x="35695" y="6744075"/>
                  <a:pt x="16001" y="6808678"/>
                </a:cubicBezTo>
                <a:lnTo>
                  <a:pt x="0" y="6858000"/>
                </a:lnTo>
                <a:lnTo>
                  <a:pt x="5734864" y="6858000"/>
                </a:lnTo>
                <a:lnTo>
                  <a:pt x="5734864"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ítulo 1">
            <a:extLst>
              <a:ext uri="{FF2B5EF4-FFF2-40B4-BE49-F238E27FC236}">
                <a16:creationId xmlns:a16="http://schemas.microsoft.com/office/drawing/2014/main" id="{42D1E76E-01F7-4611-BDE9-143F22ADA6ED}"/>
              </a:ext>
            </a:extLst>
          </p:cNvPr>
          <p:cNvSpPr>
            <a:spLocks noGrp="1"/>
          </p:cNvSpPr>
          <p:nvPr>
            <p:ph type="title"/>
          </p:nvPr>
        </p:nvSpPr>
        <p:spPr>
          <a:xfrm>
            <a:off x="773408" y="992094"/>
            <a:ext cx="3616913" cy="2795160"/>
          </a:xfrm>
        </p:spPr>
        <p:txBody>
          <a:bodyPr vert="horz" lIns="91440" tIns="45720" rIns="91440" bIns="45720" rtlCol="0" anchor="b">
            <a:normAutofit/>
          </a:bodyPr>
          <a:lstStyle/>
          <a:p>
            <a:pPr algn="ctr"/>
            <a:r>
              <a:rPr lang="en-US" kern="1200">
                <a:solidFill>
                  <a:schemeClr val="tx1"/>
                </a:solidFill>
                <a:latin typeface="+mj-lt"/>
                <a:ea typeface="+mj-ea"/>
                <a:cs typeface="+mj-cs"/>
              </a:rPr>
              <a:t>Planejamento Operacional serviços de Saúde</a:t>
            </a:r>
          </a:p>
        </p:txBody>
      </p:sp>
      <p:pic>
        <p:nvPicPr>
          <p:cNvPr id="4" name="Imagem 3">
            <a:extLst>
              <a:ext uri="{FF2B5EF4-FFF2-40B4-BE49-F238E27FC236}">
                <a16:creationId xmlns:a16="http://schemas.microsoft.com/office/drawing/2014/main" id="{B50776FD-B8F6-4548-BBF6-55FDC19DD346}"/>
              </a:ext>
            </a:extLst>
          </p:cNvPr>
          <p:cNvPicPr>
            <a:picLocks noChangeAspect="1"/>
          </p:cNvPicPr>
          <p:nvPr/>
        </p:nvPicPr>
        <p:blipFill>
          <a:blip r:embed="rId2"/>
          <a:stretch>
            <a:fillRect/>
          </a:stretch>
        </p:blipFill>
        <p:spPr>
          <a:xfrm>
            <a:off x="6467679" y="578738"/>
            <a:ext cx="4564792" cy="5670549"/>
          </a:xfrm>
          <a:prstGeom prst="rect">
            <a:avLst/>
          </a:prstGeom>
        </p:spPr>
      </p:pic>
    </p:spTree>
    <p:extLst>
      <p:ext uri="{BB962C8B-B14F-4D97-AF65-F5344CB8AC3E}">
        <p14:creationId xmlns:p14="http://schemas.microsoft.com/office/powerpoint/2010/main" val="32595082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BCB322F-0DE8-41C1-8AEC-76C0E72ED0FD}"/>
              </a:ext>
            </a:extLst>
          </p:cNvPr>
          <p:cNvSpPr>
            <a:spLocks noGrp="1"/>
          </p:cNvSpPr>
          <p:nvPr>
            <p:ph type="title"/>
          </p:nvPr>
        </p:nvSpPr>
        <p:spPr>
          <a:xfrm>
            <a:off x="838200" y="365125"/>
            <a:ext cx="10515600" cy="1325563"/>
          </a:xfrm>
        </p:spPr>
        <p:txBody>
          <a:bodyPr>
            <a:normAutofit/>
          </a:bodyPr>
          <a:lstStyle/>
          <a:p>
            <a:r>
              <a:rPr lang="pt-BR" sz="4200">
                <a:latin typeface="ArialMT"/>
              </a:rPr>
              <a:t>PARÂMETROS PARA O CÁLCULO DE LEITOS - Portaria 2809</a:t>
            </a:r>
            <a:endParaRPr lang="pt-BR" sz="4200"/>
          </a:p>
        </p:txBody>
      </p:sp>
      <p:graphicFrame>
        <p:nvGraphicFramePr>
          <p:cNvPr id="5" name="Espaço Reservado para Conteúdo 2">
            <a:extLst>
              <a:ext uri="{FF2B5EF4-FFF2-40B4-BE49-F238E27FC236}">
                <a16:creationId xmlns:a16="http://schemas.microsoft.com/office/drawing/2014/main" id="{6AD98042-1AB8-E705-D223-9F820FEDD64C}"/>
              </a:ext>
            </a:extLst>
          </p:cNvPr>
          <p:cNvGraphicFramePr>
            <a:graphicFrameLocks noGrp="1"/>
          </p:cNvGraphicFramePr>
          <p:nvPr>
            <p:ph idx="1"/>
          </p:nvPr>
        </p:nvGraphicFramePr>
        <p:xfrm>
          <a:off x="838200" y="2228087"/>
          <a:ext cx="10515600" cy="39488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441159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57BE20-A5E9-4A3A-AAD8-C5550B0AC5BE}"/>
              </a:ext>
            </a:extLst>
          </p:cNvPr>
          <p:cNvSpPr>
            <a:spLocks noGrp="1"/>
          </p:cNvSpPr>
          <p:nvPr>
            <p:ph type="title"/>
          </p:nvPr>
        </p:nvSpPr>
        <p:spPr>
          <a:xfrm>
            <a:off x="838200" y="557188"/>
            <a:ext cx="10515600" cy="1133499"/>
          </a:xfrm>
        </p:spPr>
        <p:txBody>
          <a:bodyPr>
            <a:normAutofit/>
          </a:bodyPr>
          <a:lstStyle/>
          <a:p>
            <a:pPr algn="ctr"/>
            <a:r>
              <a:rPr lang="pt-BR" sz="5200" b="0" i="1" u="none" strike="noStrike" baseline="0" dirty="0">
                <a:latin typeface="+mn-lt"/>
              </a:rPr>
              <a:t>Critérios de Exclusão</a:t>
            </a:r>
            <a:endParaRPr lang="pt-BR" sz="5200" dirty="0"/>
          </a:p>
        </p:txBody>
      </p:sp>
      <p:graphicFrame>
        <p:nvGraphicFramePr>
          <p:cNvPr id="5" name="Espaço Reservado para Conteúdo 2">
            <a:extLst>
              <a:ext uri="{FF2B5EF4-FFF2-40B4-BE49-F238E27FC236}">
                <a16:creationId xmlns:a16="http://schemas.microsoft.com/office/drawing/2014/main" id="{7D33DAD0-923F-44A4-82CC-1001123F79F5}"/>
              </a:ext>
            </a:extLst>
          </p:cNvPr>
          <p:cNvGraphicFramePr>
            <a:graphicFrameLocks noGrp="1"/>
          </p:cNvGraphicFramePr>
          <p:nvPr>
            <p:ph idx="1"/>
            <p:extLst>
              <p:ext uri="{D42A27DB-BD31-4B8C-83A1-F6EECF244321}">
                <p14:modId xmlns:p14="http://schemas.microsoft.com/office/powerpoint/2010/main" val="3883541465"/>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813197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vert="horz" lIns="91440" tIns="45720" rIns="91440" bIns="45720" rtlCol="0" anchor="ctr">
            <a:noAutofit/>
          </a:bodyPr>
          <a:lstStyle/>
          <a:p>
            <a:pPr algn="ctr"/>
            <a:r>
              <a:rPr lang="pt-BR" sz="4000" b="1" dirty="0"/>
              <a:t>Fundamentos da Construção das Redes de Atenção à Saúde</a:t>
            </a:r>
          </a:p>
        </p:txBody>
      </p:sp>
      <p:graphicFrame>
        <p:nvGraphicFramePr>
          <p:cNvPr id="4" name="Diagrama 3"/>
          <p:cNvGraphicFramePr/>
          <p:nvPr/>
        </p:nvGraphicFramePr>
        <p:xfrm>
          <a:off x="1738314" y="1196752"/>
          <a:ext cx="8715404" cy="5429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aixaDeTexto 5"/>
          <p:cNvSpPr txBox="1"/>
          <p:nvPr/>
        </p:nvSpPr>
        <p:spPr>
          <a:xfrm>
            <a:off x="9071128" y="6248346"/>
            <a:ext cx="1596872" cy="276999"/>
          </a:xfrm>
          <a:prstGeom prst="rect">
            <a:avLst/>
          </a:prstGeom>
          <a:noFill/>
        </p:spPr>
        <p:txBody>
          <a:bodyPr wrap="square" rtlCol="0">
            <a:spAutoFit/>
          </a:bodyPr>
          <a:lstStyle/>
          <a:p>
            <a:pPr defTabSz="914400">
              <a:defRPr/>
            </a:pPr>
            <a:r>
              <a:rPr lang="pt-BR" sz="1200" b="1" dirty="0"/>
              <a:t>Fonte: OPAS, 2010</a:t>
            </a:r>
          </a:p>
        </p:txBody>
      </p:sp>
    </p:spTree>
    <p:extLst>
      <p:ext uri="{BB962C8B-B14F-4D97-AF65-F5344CB8AC3E}">
        <p14:creationId xmlns:p14="http://schemas.microsoft.com/office/powerpoint/2010/main" val="367572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153A5D-B35E-4E50-922F-9D23DEB98E37}"/>
              </a:ext>
            </a:extLst>
          </p:cNvPr>
          <p:cNvSpPr>
            <a:spLocks noGrp="1"/>
          </p:cNvSpPr>
          <p:nvPr>
            <p:ph type="title"/>
          </p:nvPr>
        </p:nvSpPr>
        <p:spPr>
          <a:xfrm>
            <a:off x="1371599" y="294538"/>
            <a:ext cx="9895951" cy="1033669"/>
          </a:xfrm>
        </p:spPr>
        <p:txBody>
          <a:bodyPr>
            <a:normAutofit/>
          </a:bodyPr>
          <a:lstStyle/>
          <a:p>
            <a:r>
              <a:rPr lang="pt-BR" sz="3400" dirty="0">
                <a:latin typeface="+mn-lt"/>
              </a:rPr>
              <a:t>Premissa - Regulação do Acesso</a:t>
            </a:r>
            <a:br>
              <a:rPr lang="pt-BR" sz="3400" dirty="0">
                <a:latin typeface="+mn-lt"/>
              </a:rPr>
            </a:br>
            <a:endParaRPr lang="pt-BR" sz="3400" dirty="0">
              <a:latin typeface="+mn-lt"/>
            </a:endParaRPr>
          </a:p>
        </p:txBody>
      </p:sp>
      <p:graphicFrame>
        <p:nvGraphicFramePr>
          <p:cNvPr id="4" name="Espaço Reservado para Conteúdo 3">
            <a:extLst>
              <a:ext uri="{FF2B5EF4-FFF2-40B4-BE49-F238E27FC236}">
                <a16:creationId xmlns:a16="http://schemas.microsoft.com/office/drawing/2014/main" id="{57CD9F05-2C30-474E-9AD2-CCF04B88DD1F}"/>
              </a:ext>
            </a:extLst>
          </p:cNvPr>
          <p:cNvGraphicFramePr>
            <a:graphicFrameLocks noGrp="1"/>
          </p:cNvGraphicFramePr>
          <p:nvPr>
            <p:ph idx="1"/>
          </p:nvPr>
        </p:nvGraphicFramePr>
        <p:xfrm>
          <a:off x="1371599" y="2318197"/>
          <a:ext cx="9724031" cy="36833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599115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D6CF9D-66A3-4037-9662-C42095AFD18B}"/>
              </a:ext>
            </a:extLst>
          </p:cNvPr>
          <p:cNvSpPr>
            <a:spLocks noGrp="1"/>
          </p:cNvSpPr>
          <p:nvPr>
            <p:ph type="title"/>
          </p:nvPr>
        </p:nvSpPr>
        <p:spPr>
          <a:xfrm>
            <a:off x="838200" y="557188"/>
            <a:ext cx="10515600" cy="1133499"/>
          </a:xfrm>
        </p:spPr>
        <p:txBody>
          <a:bodyPr>
            <a:normAutofit/>
          </a:bodyPr>
          <a:lstStyle/>
          <a:p>
            <a:pPr algn="ctr"/>
            <a:r>
              <a:rPr lang="pt-BR" sz="5200">
                <a:latin typeface="ArialMT"/>
              </a:rPr>
              <a:t>Fluxo de Internação</a:t>
            </a:r>
            <a:endParaRPr lang="pt-BR" sz="5200"/>
          </a:p>
        </p:txBody>
      </p:sp>
      <p:graphicFrame>
        <p:nvGraphicFramePr>
          <p:cNvPr id="4" name="Espaço Reservado para Conteúdo 3">
            <a:extLst>
              <a:ext uri="{FF2B5EF4-FFF2-40B4-BE49-F238E27FC236}">
                <a16:creationId xmlns:a16="http://schemas.microsoft.com/office/drawing/2014/main" id="{9CFAD035-D11E-4FB4-954D-35C479BBFA86}"/>
              </a:ext>
            </a:extLst>
          </p:cNvPr>
          <p:cNvGraphicFramePr>
            <a:graphicFrameLocks noGrp="1"/>
          </p:cNvGraphicFramePr>
          <p:nvPr>
            <p:ph idx="1"/>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367167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ACC6BB2-28F8-4405-829D-0562733BEE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Freeform: Shape 10">
            <a:extLst>
              <a:ext uri="{FF2B5EF4-FFF2-40B4-BE49-F238E27FC236}">
                <a16:creationId xmlns:a16="http://schemas.microsoft.com/office/drawing/2014/main" id="{5C2E53F0-AD54-4A55-99A0-EC896CE3C2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1899601"/>
          </a:xfrm>
          <a:custGeom>
            <a:avLst/>
            <a:gdLst>
              <a:gd name="connsiteX0" fmla="*/ 0 w 12188952"/>
              <a:gd name="connsiteY0" fmla="*/ 0 h 1899601"/>
              <a:gd name="connsiteX1" fmla="*/ 12188952 w 12188952"/>
              <a:gd name="connsiteY1" fmla="*/ 0 h 1899601"/>
              <a:gd name="connsiteX2" fmla="*/ 12188952 w 12188952"/>
              <a:gd name="connsiteY2" fmla="*/ 1635106 h 1899601"/>
              <a:gd name="connsiteX3" fmla="*/ 11356325 w 12188952"/>
              <a:gd name="connsiteY3" fmla="*/ 1707615 h 1899601"/>
              <a:gd name="connsiteX4" fmla="*/ 6096001 w 12188952"/>
              <a:gd name="connsiteY4" fmla="*/ 1899601 h 1899601"/>
              <a:gd name="connsiteX5" fmla="*/ 835678 w 12188952"/>
              <a:gd name="connsiteY5" fmla="*/ 1707615 h 1899601"/>
              <a:gd name="connsiteX6" fmla="*/ 0 w 12188952"/>
              <a:gd name="connsiteY6" fmla="*/ 1634841 h 189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8952" h="1899601">
                <a:moveTo>
                  <a:pt x="0" y="0"/>
                </a:moveTo>
                <a:lnTo>
                  <a:pt x="12188952" y="0"/>
                </a:lnTo>
                <a:lnTo>
                  <a:pt x="12188952" y="1635106"/>
                </a:lnTo>
                <a:lnTo>
                  <a:pt x="11356325" y="1707615"/>
                </a:lnTo>
                <a:cubicBezTo>
                  <a:pt x="9739512" y="1831240"/>
                  <a:pt x="7961919" y="1899601"/>
                  <a:pt x="6096001" y="1899601"/>
                </a:cubicBezTo>
                <a:cubicBezTo>
                  <a:pt x="4230084" y="1899601"/>
                  <a:pt x="2452490" y="1831240"/>
                  <a:pt x="835678" y="1707615"/>
                </a:cubicBezTo>
                <a:lnTo>
                  <a:pt x="0" y="1634841"/>
                </a:lnTo>
                <a:close/>
              </a:path>
            </a:pathLst>
          </a:custGeom>
          <a:ln w="9525">
            <a:solidFill>
              <a:srgbClr val="EFEFEF"/>
            </a:solidFill>
          </a:ln>
          <a:effectLst>
            <a:outerShdw blurRad="889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D15F19F8-85EE-477A-ACBA-4B6D069780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890722"/>
          </a:xfrm>
          <a:custGeom>
            <a:avLst/>
            <a:gdLst>
              <a:gd name="connsiteX0" fmla="*/ 0 w 12192000"/>
              <a:gd name="connsiteY0" fmla="*/ 0 h 1890722"/>
              <a:gd name="connsiteX1" fmla="*/ 12192000 w 12192000"/>
              <a:gd name="connsiteY1" fmla="*/ 0 h 1890722"/>
              <a:gd name="connsiteX2" fmla="*/ 12192000 w 12192000"/>
              <a:gd name="connsiteY2" fmla="*/ 1626227 h 1890722"/>
              <a:gd name="connsiteX3" fmla="*/ 11359165 w 12192000"/>
              <a:gd name="connsiteY3" fmla="*/ 1698736 h 1890722"/>
              <a:gd name="connsiteX4" fmla="*/ 6097526 w 12192000"/>
              <a:gd name="connsiteY4" fmla="*/ 1890722 h 1890722"/>
              <a:gd name="connsiteX5" fmla="*/ 835887 w 12192000"/>
              <a:gd name="connsiteY5" fmla="*/ 1698736 h 1890722"/>
              <a:gd name="connsiteX6" fmla="*/ 0 w 12192000"/>
              <a:gd name="connsiteY6" fmla="*/ 1625962 h 1890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890722">
                <a:moveTo>
                  <a:pt x="0" y="0"/>
                </a:moveTo>
                <a:lnTo>
                  <a:pt x="12192000" y="0"/>
                </a:lnTo>
                <a:lnTo>
                  <a:pt x="12192000" y="1626227"/>
                </a:lnTo>
                <a:lnTo>
                  <a:pt x="11359165" y="1698736"/>
                </a:lnTo>
                <a:cubicBezTo>
                  <a:pt x="9741947" y="1822361"/>
                  <a:pt x="7963910" y="1890722"/>
                  <a:pt x="6097526" y="1890722"/>
                </a:cubicBezTo>
                <a:cubicBezTo>
                  <a:pt x="4231142" y="1890722"/>
                  <a:pt x="2453104" y="1822361"/>
                  <a:pt x="835887" y="1698736"/>
                </a:cubicBezTo>
                <a:lnTo>
                  <a:pt x="0" y="1625962"/>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EF1CDCAC-A0FC-412C-97E4-E5CB920AF641}"/>
              </a:ext>
            </a:extLst>
          </p:cNvPr>
          <p:cNvSpPr>
            <a:spLocks noGrp="1"/>
          </p:cNvSpPr>
          <p:nvPr>
            <p:ph type="title"/>
          </p:nvPr>
        </p:nvSpPr>
        <p:spPr>
          <a:xfrm>
            <a:off x="838200" y="253397"/>
            <a:ext cx="10515600" cy="1273233"/>
          </a:xfrm>
        </p:spPr>
        <p:txBody>
          <a:bodyPr>
            <a:normAutofit/>
          </a:bodyPr>
          <a:lstStyle/>
          <a:p>
            <a:pPr algn="ctr"/>
            <a:r>
              <a:rPr lang="pt-BR" sz="4000" dirty="0"/>
              <a:t>Recursos Humanos Assistencial </a:t>
            </a:r>
            <a:br>
              <a:rPr lang="pt-BR" sz="4000" dirty="0"/>
            </a:br>
            <a:r>
              <a:rPr lang="pt-BR" sz="4000" dirty="0"/>
              <a:t>Hospital Cuidados Intermediários </a:t>
            </a:r>
          </a:p>
        </p:txBody>
      </p:sp>
      <p:sp>
        <p:nvSpPr>
          <p:cNvPr id="15" name="Rectangle 14">
            <a:extLst>
              <a:ext uri="{FF2B5EF4-FFF2-40B4-BE49-F238E27FC236}">
                <a16:creationId xmlns:a16="http://schemas.microsoft.com/office/drawing/2014/main" id="{92C3387C-D24F-4737-8A37-1DC5CFF09C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7970"/>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 name="Espaço Reservado para Conteúdo 2">
            <a:extLst>
              <a:ext uri="{FF2B5EF4-FFF2-40B4-BE49-F238E27FC236}">
                <a16:creationId xmlns:a16="http://schemas.microsoft.com/office/drawing/2014/main" id="{C4D5B7EC-0572-FBF8-69C3-BD662F9B2196}"/>
              </a:ext>
            </a:extLst>
          </p:cNvPr>
          <p:cNvGraphicFramePr>
            <a:graphicFrameLocks noGrp="1"/>
          </p:cNvGraphicFramePr>
          <p:nvPr>
            <p:ph idx="1"/>
            <p:extLst>
              <p:ext uri="{D42A27DB-BD31-4B8C-83A1-F6EECF244321}">
                <p14:modId xmlns:p14="http://schemas.microsoft.com/office/powerpoint/2010/main" val="844319847"/>
              </p:ext>
            </p:extLst>
          </p:nvPr>
        </p:nvGraphicFramePr>
        <p:xfrm>
          <a:off x="838200" y="2184158"/>
          <a:ext cx="10515600" cy="40611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883188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ítulo 5">
            <a:extLst>
              <a:ext uri="{FF2B5EF4-FFF2-40B4-BE49-F238E27FC236}">
                <a16:creationId xmlns:a16="http://schemas.microsoft.com/office/drawing/2014/main" id="{193E8702-9713-4825-818D-C2F910B878CF}"/>
              </a:ext>
            </a:extLst>
          </p:cNvPr>
          <p:cNvSpPr>
            <a:spLocks noGrp="1"/>
          </p:cNvSpPr>
          <p:nvPr>
            <p:ph type="ctrTitle"/>
          </p:nvPr>
        </p:nvSpPr>
        <p:spPr>
          <a:xfrm>
            <a:off x="638882" y="639193"/>
            <a:ext cx="3571810" cy="3573516"/>
          </a:xfrm>
        </p:spPr>
        <p:txBody>
          <a:bodyPr>
            <a:normAutofit/>
          </a:bodyPr>
          <a:lstStyle/>
          <a:p>
            <a:pPr algn="l"/>
            <a:r>
              <a:rPr lang="pt-BR" sz="3600" dirty="0"/>
              <a:t>Indicadores de acompanhamento (monitoramento) e remuneração </a:t>
            </a:r>
            <a:br>
              <a:rPr lang="en-US" sz="3600" dirty="0"/>
            </a:br>
            <a:endParaRPr lang="pt-BR" sz="3600" dirty="0"/>
          </a:p>
        </p:txBody>
      </p:sp>
      <p:sp>
        <p:nvSpPr>
          <p:cNvPr id="73"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Gráfico, Gráfico de pizza&#10;&#10;Descrição gerada automaticamente">
            <a:extLst>
              <a:ext uri="{FF2B5EF4-FFF2-40B4-BE49-F238E27FC236}">
                <a16:creationId xmlns:a16="http://schemas.microsoft.com/office/drawing/2014/main" id="{40E81FCB-F213-4BBF-AF27-4A748049F9E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654296" y="1154704"/>
            <a:ext cx="7214616" cy="45211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40476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ço Reservado para Conteúdo 3">
            <a:extLst>
              <a:ext uri="{FF2B5EF4-FFF2-40B4-BE49-F238E27FC236}">
                <a16:creationId xmlns:a16="http://schemas.microsoft.com/office/drawing/2014/main" id="{8832BDEC-AFE9-43CF-83D9-142895642264}"/>
              </a:ext>
            </a:extLst>
          </p:cNvPr>
          <p:cNvGraphicFramePr>
            <a:graphicFrameLocks noGrp="1"/>
          </p:cNvGraphicFramePr>
          <p:nvPr>
            <p:ph idx="1"/>
            <p:extLst>
              <p:ext uri="{D42A27DB-BD31-4B8C-83A1-F6EECF244321}">
                <p14:modId xmlns:p14="http://schemas.microsoft.com/office/powerpoint/2010/main" val="353709988"/>
              </p:ext>
            </p:extLst>
          </p:nvPr>
        </p:nvGraphicFramePr>
        <p:xfrm>
          <a:off x="1750943" y="-1617785"/>
          <a:ext cx="8690113" cy="64078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eta: para Baixo 4">
            <a:extLst>
              <a:ext uri="{FF2B5EF4-FFF2-40B4-BE49-F238E27FC236}">
                <a16:creationId xmlns:a16="http://schemas.microsoft.com/office/drawing/2014/main" id="{A4449860-AD11-4BCF-9142-D6084CB6B905}"/>
              </a:ext>
            </a:extLst>
          </p:cNvPr>
          <p:cNvSpPr/>
          <p:nvPr/>
        </p:nvSpPr>
        <p:spPr>
          <a:xfrm>
            <a:off x="4839286" y="2982351"/>
            <a:ext cx="548640" cy="1139483"/>
          </a:xfrm>
          <a:prstGeom prst="downArrow">
            <a:avLst/>
          </a:prstGeom>
          <a:solidFill>
            <a:schemeClr val="bg2">
              <a:lumMod val="9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Seta: para Baixo 5">
            <a:extLst>
              <a:ext uri="{FF2B5EF4-FFF2-40B4-BE49-F238E27FC236}">
                <a16:creationId xmlns:a16="http://schemas.microsoft.com/office/drawing/2014/main" id="{97F17561-3106-4D8F-B58F-12A6E7BA620F}"/>
              </a:ext>
            </a:extLst>
          </p:cNvPr>
          <p:cNvSpPr/>
          <p:nvPr/>
        </p:nvSpPr>
        <p:spPr>
          <a:xfrm>
            <a:off x="2746475" y="2982350"/>
            <a:ext cx="548640" cy="1139483"/>
          </a:xfrm>
          <a:prstGeom prst="downArrow">
            <a:avLst/>
          </a:prstGeom>
          <a:solidFill>
            <a:schemeClr val="accent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Seta: para Baixo 6">
            <a:extLst>
              <a:ext uri="{FF2B5EF4-FFF2-40B4-BE49-F238E27FC236}">
                <a16:creationId xmlns:a16="http://schemas.microsoft.com/office/drawing/2014/main" id="{407C3C70-E927-40E7-95BB-3A1D9B05ADB1}"/>
              </a:ext>
            </a:extLst>
          </p:cNvPr>
          <p:cNvSpPr/>
          <p:nvPr/>
        </p:nvSpPr>
        <p:spPr>
          <a:xfrm>
            <a:off x="6804076" y="3042138"/>
            <a:ext cx="548640" cy="1139483"/>
          </a:xfrm>
          <a:prstGeom prst="downArrow">
            <a:avLst/>
          </a:prstGeom>
          <a:solidFill>
            <a:schemeClr val="accent4">
              <a:lumMod val="40000"/>
              <a:lumOff val="6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Seta: para Baixo 7">
            <a:extLst>
              <a:ext uri="{FF2B5EF4-FFF2-40B4-BE49-F238E27FC236}">
                <a16:creationId xmlns:a16="http://schemas.microsoft.com/office/drawing/2014/main" id="{0B6329AA-B9CA-428E-9156-539DB0EF113A}"/>
              </a:ext>
            </a:extLst>
          </p:cNvPr>
          <p:cNvSpPr/>
          <p:nvPr/>
        </p:nvSpPr>
        <p:spPr>
          <a:xfrm>
            <a:off x="8896887" y="3042137"/>
            <a:ext cx="548640" cy="1139483"/>
          </a:xfrm>
          <a:prstGeom prst="downArrow">
            <a:avLst/>
          </a:prstGeom>
          <a:solidFill>
            <a:schemeClr val="accent5">
              <a:lumMod val="60000"/>
              <a:lumOff val="4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CaixaDeTexto 10">
            <a:extLst>
              <a:ext uri="{FF2B5EF4-FFF2-40B4-BE49-F238E27FC236}">
                <a16:creationId xmlns:a16="http://schemas.microsoft.com/office/drawing/2014/main" id="{61EF077E-7291-4492-9BFB-0F90C442D9FD}"/>
              </a:ext>
            </a:extLst>
          </p:cNvPr>
          <p:cNvSpPr txBox="1"/>
          <p:nvPr/>
        </p:nvSpPr>
        <p:spPr>
          <a:xfrm>
            <a:off x="4406118" y="4294553"/>
            <a:ext cx="1414975" cy="646331"/>
          </a:xfrm>
          <a:prstGeom prst="rect">
            <a:avLst/>
          </a:prstGeom>
          <a:solidFill>
            <a:schemeClr val="bg2">
              <a:lumMod val="90000"/>
            </a:schemeClr>
          </a:solidFill>
          <a:ln>
            <a:noFill/>
          </a:ln>
          <a:effectLst/>
          <a:scene3d>
            <a:camera prst="orthographicFront">
              <a:rot lat="0" lon="0" rev="0"/>
            </a:camera>
            <a:lightRig rig="contrasting" dir="t">
              <a:rot lat="0" lon="0" rev="7800000"/>
            </a:lightRig>
          </a:scene3d>
          <a:sp3d>
            <a:bevelT w="139700" h="139700"/>
          </a:sp3d>
        </p:spPr>
        <p:txBody>
          <a:bodyPr wrap="square">
            <a:spAutoFit/>
          </a:bodyPr>
          <a:lstStyle/>
          <a:p>
            <a:pPr lvl="0" algn="ctr"/>
            <a:r>
              <a:rPr lang="pt-BR" dirty="0"/>
              <a:t>CUSTO</a:t>
            </a:r>
          </a:p>
          <a:p>
            <a:pPr lvl="0" algn="ctr"/>
            <a:r>
              <a:rPr lang="pt-BR" dirty="0"/>
              <a:t>Fazer o certo</a:t>
            </a:r>
          </a:p>
        </p:txBody>
      </p:sp>
      <p:sp>
        <p:nvSpPr>
          <p:cNvPr id="13" name="CaixaDeTexto 12">
            <a:extLst>
              <a:ext uri="{FF2B5EF4-FFF2-40B4-BE49-F238E27FC236}">
                <a16:creationId xmlns:a16="http://schemas.microsoft.com/office/drawing/2014/main" id="{EF14C214-FD61-49DB-98B1-6BC69797A92D}"/>
              </a:ext>
            </a:extLst>
          </p:cNvPr>
          <p:cNvSpPr txBox="1"/>
          <p:nvPr/>
        </p:nvSpPr>
        <p:spPr>
          <a:xfrm>
            <a:off x="8260668" y="4294553"/>
            <a:ext cx="1821078" cy="646331"/>
          </a:xfrm>
          <a:prstGeom prst="rect">
            <a:avLst/>
          </a:prstGeom>
          <a:solidFill>
            <a:schemeClr val="accent5">
              <a:lumMod val="60000"/>
              <a:lumOff val="40000"/>
            </a:schemeClr>
          </a:solidFill>
          <a:ln>
            <a:noFill/>
          </a:ln>
          <a:effectLst/>
          <a:scene3d>
            <a:camera prst="orthographicFront">
              <a:rot lat="0" lon="0" rev="0"/>
            </a:camera>
            <a:lightRig rig="contrasting" dir="t">
              <a:rot lat="0" lon="0" rev="7800000"/>
            </a:lightRig>
          </a:scene3d>
          <a:sp3d>
            <a:bevelT w="139700" h="139700"/>
          </a:sp3d>
        </p:spPr>
        <p:txBody>
          <a:bodyPr wrap="square">
            <a:spAutoFit/>
          </a:bodyPr>
          <a:lstStyle/>
          <a:p>
            <a:pPr lvl="0" algn="ctr"/>
            <a:r>
              <a:rPr lang="pt-BR" dirty="0"/>
              <a:t>RESULTADO</a:t>
            </a:r>
          </a:p>
          <a:p>
            <a:pPr lvl="0" algn="ctr"/>
            <a:r>
              <a:rPr lang="pt-BR" dirty="0"/>
              <a:t>Atingir Objetivos</a:t>
            </a:r>
          </a:p>
        </p:txBody>
      </p:sp>
      <p:sp>
        <p:nvSpPr>
          <p:cNvPr id="15" name="CaixaDeTexto 14">
            <a:extLst>
              <a:ext uri="{FF2B5EF4-FFF2-40B4-BE49-F238E27FC236}">
                <a16:creationId xmlns:a16="http://schemas.microsoft.com/office/drawing/2014/main" id="{782B39FA-5AE9-45D6-8714-1523AFF76869}"/>
              </a:ext>
            </a:extLst>
          </p:cNvPr>
          <p:cNvSpPr txBox="1"/>
          <p:nvPr/>
        </p:nvSpPr>
        <p:spPr>
          <a:xfrm>
            <a:off x="6183339" y="4294552"/>
            <a:ext cx="1790114" cy="646331"/>
          </a:xfrm>
          <a:prstGeom prst="rect">
            <a:avLst/>
          </a:prstGeom>
          <a:solidFill>
            <a:schemeClr val="accent4">
              <a:lumMod val="40000"/>
              <a:lumOff val="60000"/>
            </a:schemeClr>
          </a:solidFill>
          <a:ln>
            <a:noFill/>
          </a:ln>
          <a:effectLst/>
          <a:scene3d>
            <a:camera prst="orthographicFront">
              <a:rot lat="0" lon="0" rev="0"/>
            </a:camera>
            <a:lightRig rig="contrasting" dir="t">
              <a:rot lat="0" lon="0" rev="7800000"/>
            </a:lightRig>
          </a:scene3d>
          <a:sp3d>
            <a:bevelT w="139700" h="139700"/>
          </a:sp3d>
        </p:spPr>
        <p:txBody>
          <a:bodyPr wrap="square">
            <a:spAutoFit/>
          </a:bodyPr>
          <a:lstStyle/>
          <a:p>
            <a:pPr lvl="0" algn="ctr"/>
            <a:r>
              <a:rPr lang="pt-BR" dirty="0"/>
              <a:t>IMPACTO</a:t>
            </a:r>
          </a:p>
          <a:p>
            <a:pPr lvl="0" algn="ctr"/>
            <a:r>
              <a:rPr lang="pt-BR" dirty="0"/>
              <a:t>Fazer o correto</a:t>
            </a:r>
          </a:p>
        </p:txBody>
      </p:sp>
      <p:sp>
        <p:nvSpPr>
          <p:cNvPr id="16" name="CaixaDeTexto 15">
            <a:extLst>
              <a:ext uri="{FF2B5EF4-FFF2-40B4-BE49-F238E27FC236}">
                <a16:creationId xmlns:a16="http://schemas.microsoft.com/office/drawing/2014/main" id="{BF443CEA-083E-4429-96E9-1B9242D9ED49}"/>
              </a:ext>
            </a:extLst>
          </p:cNvPr>
          <p:cNvSpPr txBox="1"/>
          <p:nvPr/>
        </p:nvSpPr>
        <p:spPr>
          <a:xfrm>
            <a:off x="2088563" y="4294552"/>
            <a:ext cx="1933618" cy="1200329"/>
          </a:xfrm>
          <a:prstGeom prst="rect">
            <a:avLst/>
          </a:prstGeom>
          <a:solidFill>
            <a:schemeClr val="accent2">
              <a:lumMod val="40000"/>
              <a:lumOff val="60000"/>
            </a:schemeClr>
          </a:solid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pPr algn="ctr"/>
            <a:r>
              <a:rPr lang="pt-BR" dirty="0"/>
              <a:t>ASPECTOS ESTRUTURAIS</a:t>
            </a:r>
          </a:p>
          <a:p>
            <a:pPr algn="ctr"/>
            <a:r>
              <a:rPr lang="pt-BR" dirty="0"/>
              <a:t>ASPECTOS GEOGRAFICOS</a:t>
            </a:r>
          </a:p>
        </p:txBody>
      </p:sp>
      <p:sp>
        <p:nvSpPr>
          <p:cNvPr id="20" name="CaixaDeTexto 19">
            <a:extLst>
              <a:ext uri="{FF2B5EF4-FFF2-40B4-BE49-F238E27FC236}">
                <a16:creationId xmlns:a16="http://schemas.microsoft.com/office/drawing/2014/main" id="{FB152671-6AD0-4ED3-B350-C5D4003101FE}"/>
              </a:ext>
            </a:extLst>
          </p:cNvPr>
          <p:cNvSpPr txBox="1"/>
          <p:nvPr/>
        </p:nvSpPr>
        <p:spPr>
          <a:xfrm>
            <a:off x="1916927" y="6049108"/>
            <a:ext cx="8690113" cy="369332"/>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pt-BR" dirty="0">
                <a:solidFill>
                  <a:schemeClr val="bg1"/>
                </a:solidFill>
              </a:rPr>
              <a:t>A proposta do indicador composto será para mensurar a qualidade com o custo</a:t>
            </a:r>
          </a:p>
        </p:txBody>
      </p:sp>
    </p:spTree>
    <p:extLst>
      <p:ext uri="{BB962C8B-B14F-4D97-AF65-F5344CB8AC3E}">
        <p14:creationId xmlns:p14="http://schemas.microsoft.com/office/powerpoint/2010/main" val="29357013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8">
            <a:extLst>
              <a:ext uri="{FF2B5EF4-FFF2-40B4-BE49-F238E27FC236}">
                <a16:creationId xmlns:a16="http://schemas.microsoft.com/office/drawing/2014/main" id="{9203DE33-2CD4-4CA8-9AF3-37C3B6513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0">
            <a:extLst>
              <a:ext uri="{FF2B5EF4-FFF2-40B4-BE49-F238E27FC236}">
                <a16:creationId xmlns:a16="http://schemas.microsoft.com/office/drawing/2014/main" id="{0AF57B88-1D4C-41FA-A761-EC1DD10C3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12">
            <a:extLst>
              <a:ext uri="{FF2B5EF4-FFF2-40B4-BE49-F238E27FC236}">
                <a16:creationId xmlns:a16="http://schemas.microsoft.com/office/drawing/2014/main" id="{D2548F45-5164-4ABB-8212-7F293FDED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14">
            <a:extLst>
              <a:ext uri="{FF2B5EF4-FFF2-40B4-BE49-F238E27FC236}">
                <a16:creationId xmlns:a16="http://schemas.microsoft.com/office/drawing/2014/main" id="{5E81CCFB-7BEF-4186-86FB-D09450B4D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ítulo 1">
            <a:extLst>
              <a:ext uri="{FF2B5EF4-FFF2-40B4-BE49-F238E27FC236}">
                <a16:creationId xmlns:a16="http://schemas.microsoft.com/office/drawing/2014/main" id="{045178F1-B68E-44AB-86CE-D0A2CB736AD3}"/>
              </a:ext>
            </a:extLst>
          </p:cNvPr>
          <p:cNvSpPr>
            <a:spLocks noGrp="1"/>
          </p:cNvSpPr>
          <p:nvPr>
            <p:ph type="title"/>
          </p:nvPr>
        </p:nvSpPr>
        <p:spPr>
          <a:xfrm>
            <a:off x="0" y="3047999"/>
            <a:ext cx="3840111" cy="3433791"/>
          </a:xfrm>
        </p:spPr>
        <p:txBody>
          <a:bodyPr vert="horz" lIns="91440" tIns="45720" rIns="91440" bIns="45720" rtlCol="0" anchor="t">
            <a:normAutofit/>
          </a:bodyPr>
          <a:lstStyle/>
          <a:p>
            <a:pPr algn="r"/>
            <a:r>
              <a:rPr lang="en-US" sz="3200" dirty="0" err="1">
                <a:solidFill>
                  <a:srgbClr val="FFFFFF"/>
                </a:solidFill>
              </a:rPr>
              <a:t>Indicadores</a:t>
            </a:r>
            <a:r>
              <a:rPr lang="en-US" sz="3200" dirty="0">
                <a:solidFill>
                  <a:srgbClr val="FFFFFF"/>
                </a:solidFill>
              </a:rPr>
              <a:t> </a:t>
            </a:r>
            <a:r>
              <a:rPr lang="en-US" sz="3200" dirty="0" err="1">
                <a:solidFill>
                  <a:srgbClr val="FFFFFF"/>
                </a:solidFill>
              </a:rPr>
              <a:t>propostos</a:t>
            </a:r>
            <a:r>
              <a:rPr lang="en-US" sz="3200" dirty="0">
                <a:solidFill>
                  <a:srgbClr val="FFFFFF"/>
                </a:solidFill>
              </a:rPr>
              <a:t> de </a:t>
            </a:r>
            <a:r>
              <a:rPr lang="en-US" sz="3200" dirty="0" err="1">
                <a:solidFill>
                  <a:srgbClr val="FFFFFF"/>
                </a:solidFill>
              </a:rPr>
              <a:t>acompanhamento</a:t>
            </a:r>
            <a:endParaRPr lang="en-US" sz="3200" dirty="0">
              <a:solidFill>
                <a:srgbClr val="FFFFFF"/>
              </a:solidFill>
            </a:endParaRPr>
          </a:p>
        </p:txBody>
      </p:sp>
      <p:graphicFrame>
        <p:nvGraphicFramePr>
          <p:cNvPr id="26" name="Espaço Reservado para Conteúdo 2">
            <a:extLst>
              <a:ext uri="{FF2B5EF4-FFF2-40B4-BE49-F238E27FC236}">
                <a16:creationId xmlns:a16="http://schemas.microsoft.com/office/drawing/2014/main" id="{E50DA9E0-7ECC-0F33-F6BA-3E1454F7418A}"/>
              </a:ext>
            </a:extLst>
          </p:cNvPr>
          <p:cNvGraphicFramePr>
            <a:graphicFrameLocks noGrp="1"/>
          </p:cNvGraphicFramePr>
          <p:nvPr>
            <p:ph idx="1"/>
            <p:extLst>
              <p:ext uri="{D42A27DB-BD31-4B8C-83A1-F6EECF244321}">
                <p14:modId xmlns:p14="http://schemas.microsoft.com/office/powerpoint/2010/main" val="1340942117"/>
              </p:ext>
            </p:extLst>
          </p:nvPr>
        </p:nvGraphicFramePr>
        <p:xfrm>
          <a:off x="4678312" y="1825625"/>
          <a:ext cx="6675487"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0" name="Agrupar 9">
            <a:extLst>
              <a:ext uri="{FF2B5EF4-FFF2-40B4-BE49-F238E27FC236}">
                <a16:creationId xmlns:a16="http://schemas.microsoft.com/office/drawing/2014/main" id="{D020B7F8-2F7B-AEEE-BF0B-542B7ECE2541}"/>
              </a:ext>
            </a:extLst>
          </p:cNvPr>
          <p:cNvGrpSpPr/>
          <p:nvPr/>
        </p:nvGrpSpPr>
        <p:grpSpPr>
          <a:xfrm>
            <a:off x="4678311" y="478712"/>
            <a:ext cx="6675487" cy="1251653"/>
            <a:chOff x="0" y="89579"/>
            <a:chExt cx="2086089" cy="1251653"/>
          </a:xfrm>
          <a:scene3d>
            <a:camera prst="orthographicFront"/>
            <a:lightRig rig="flat" dir="t"/>
          </a:scene3d>
        </p:grpSpPr>
        <p:sp>
          <p:nvSpPr>
            <p:cNvPr id="11" name="Retângulo 10">
              <a:extLst>
                <a:ext uri="{FF2B5EF4-FFF2-40B4-BE49-F238E27FC236}">
                  <a16:creationId xmlns:a16="http://schemas.microsoft.com/office/drawing/2014/main" id="{80B7720E-8275-CBE3-A443-7C1263635334}"/>
                </a:ext>
              </a:extLst>
            </p:cNvPr>
            <p:cNvSpPr/>
            <p:nvPr/>
          </p:nvSpPr>
          <p:spPr>
            <a:xfrm>
              <a:off x="0" y="89579"/>
              <a:ext cx="2086089" cy="1251653"/>
            </a:xfrm>
            <a:prstGeom prst="rect">
              <a:avLst/>
            </a:prstGeom>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2" name="CaixaDeTexto 11">
              <a:extLst>
                <a:ext uri="{FF2B5EF4-FFF2-40B4-BE49-F238E27FC236}">
                  <a16:creationId xmlns:a16="http://schemas.microsoft.com/office/drawing/2014/main" id="{4644E240-4C24-221C-827B-51901E0ECE01}"/>
                </a:ext>
              </a:extLst>
            </p:cNvPr>
            <p:cNvSpPr txBox="1"/>
            <p:nvPr/>
          </p:nvSpPr>
          <p:spPr>
            <a:xfrm>
              <a:off x="0" y="89579"/>
              <a:ext cx="2086089" cy="125165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pt-BR" sz="1900" b="1" u="sng" kern="1200" dirty="0">
                  <a:solidFill>
                    <a:schemeClr val="tx1"/>
                  </a:solidFill>
                </a:rPr>
                <a:t>Vinculação da Equipe APS ao Hospital de Cuidados </a:t>
              </a:r>
              <a:r>
                <a:rPr lang="pt-BR" sz="1900" b="1" u="sng" kern="1200" dirty="0" err="1">
                  <a:solidFill>
                    <a:schemeClr val="tx1"/>
                  </a:solidFill>
                </a:rPr>
                <a:t>Intermediarios</a:t>
              </a:r>
              <a:endParaRPr lang="en-US" sz="1900" kern="1200" dirty="0">
                <a:solidFill>
                  <a:schemeClr val="tx1"/>
                </a:solidFill>
              </a:endParaRPr>
            </a:p>
          </p:txBody>
        </p:sp>
      </p:grpSp>
    </p:spTree>
    <p:extLst>
      <p:ext uri="{BB962C8B-B14F-4D97-AF65-F5344CB8AC3E}">
        <p14:creationId xmlns:p14="http://schemas.microsoft.com/office/powerpoint/2010/main" val="38520481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ço Reservado para Conteúdo 3">
            <a:extLst>
              <a:ext uri="{FF2B5EF4-FFF2-40B4-BE49-F238E27FC236}">
                <a16:creationId xmlns:a16="http://schemas.microsoft.com/office/drawing/2014/main" id="{D7D60ED1-BF1B-4448-B425-0C996097739D}"/>
              </a:ext>
            </a:extLst>
          </p:cNvPr>
          <p:cNvGraphicFramePr>
            <a:graphicFrameLocks noGrp="1"/>
          </p:cNvGraphicFramePr>
          <p:nvPr>
            <p:ph idx="1"/>
            <p:extLst>
              <p:ext uri="{D42A27DB-BD31-4B8C-83A1-F6EECF244321}">
                <p14:modId xmlns:p14="http://schemas.microsoft.com/office/powerpoint/2010/main" val="2665641372"/>
              </p:ext>
            </p:extLst>
          </p:nvPr>
        </p:nvGraphicFramePr>
        <p:xfrm>
          <a:off x="3426413" y="-576774"/>
          <a:ext cx="5339173" cy="35028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Igual a 4">
            <a:extLst>
              <a:ext uri="{FF2B5EF4-FFF2-40B4-BE49-F238E27FC236}">
                <a16:creationId xmlns:a16="http://schemas.microsoft.com/office/drawing/2014/main" id="{3E363DD2-76A1-4091-A876-A6A4F280A34D}"/>
              </a:ext>
            </a:extLst>
          </p:cNvPr>
          <p:cNvSpPr/>
          <p:nvPr/>
        </p:nvSpPr>
        <p:spPr>
          <a:xfrm rot="5400000">
            <a:off x="4009292" y="2166425"/>
            <a:ext cx="422031" cy="323557"/>
          </a:xfrm>
          <a:prstGeom prst="mathEqual">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6" name="Igual a 5">
            <a:extLst>
              <a:ext uri="{FF2B5EF4-FFF2-40B4-BE49-F238E27FC236}">
                <a16:creationId xmlns:a16="http://schemas.microsoft.com/office/drawing/2014/main" id="{8DC768AD-80A6-4A2A-B4CB-15556B643203}"/>
              </a:ext>
            </a:extLst>
          </p:cNvPr>
          <p:cNvSpPr/>
          <p:nvPr/>
        </p:nvSpPr>
        <p:spPr>
          <a:xfrm rot="5400000">
            <a:off x="5288522" y="2166425"/>
            <a:ext cx="422031" cy="323557"/>
          </a:xfrm>
          <a:prstGeom prst="mathEqual">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7" name="Igual a 6">
            <a:extLst>
              <a:ext uri="{FF2B5EF4-FFF2-40B4-BE49-F238E27FC236}">
                <a16:creationId xmlns:a16="http://schemas.microsoft.com/office/drawing/2014/main" id="{BA7AC5D7-5C4D-44F6-B49A-5C69D9922E36}"/>
              </a:ext>
            </a:extLst>
          </p:cNvPr>
          <p:cNvSpPr/>
          <p:nvPr/>
        </p:nvSpPr>
        <p:spPr>
          <a:xfrm rot="5400000">
            <a:off x="6567752" y="2166425"/>
            <a:ext cx="422031" cy="323557"/>
          </a:xfrm>
          <a:prstGeom prst="mathEqual">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8" name="Igual a 7">
            <a:extLst>
              <a:ext uri="{FF2B5EF4-FFF2-40B4-BE49-F238E27FC236}">
                <a16:creationId xmlns:a16="http://schemas.microsoft.com/office/drawing/2014/main" id="{B462B6FD-CFDC-4CAC-92C4-7C3104F2E53C}"/>
              </a:ext>
            </a:extLst>
          </p:cNvPr>
          <p:cNvSpPr/>
          <p:nvPr/>
        </p:nvSpPr>
        <p:spPr>
          <a:xfrm rot="5400000">
            <a:off x="7846982" y="2166425"/>
            <a:ext cx="422031" cy="323557"/>
          </a:xfrm>
          <a:prstGeom prst="mathEqual">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9" name="CaixaDeTexto 8">
            <a:extLst>
              <a:ext uri="{FF2B5EF4-FFF2-40B4-BE49-F238E27FC236}">
                <a16:creationId xmlns:a16="http://schemas.microsoft.com/office/drawing/2014/main" id="{F5425319-9854-4089-BF7B-3FAC1471F69B}"/>
              </a:ext>
            </a:extLst>
          </p:cNvPr>
          <p:cNvSpPr txBox="1"/>
          <p:nvPr/>
        </p:nvSpPr>
        <p:spPr>
          <a:xfrm>
            <a:off x="3657599" y="2539219"/>
            <a:ext cx="1125416" cy="369332"/>
          </a:xfrm>
          <a:prstGeom prst="rect">
            <a:avLst/>
          </a:prstGeom>
          <a:noFill/>
        </p:spPr>
        <p:txBody>
          <a:bodyPr wrap="square" rtlCol="0">
            <a:spAutoFit/>
          </a:bodyPr>
          <a:lstStyle/>
          <a:p>
            <a:pPr algn="ctr"/>
            <a:r>
              <a:rPr lang="pt-BR" dirty="0"/>
              <a:t>10 Pontos</a:t>
            </a:r>
          </a:p>
        </p:txBody>
      </p:sp>
      <p:sp>
        <p:nvSpPr>
          <p:cNvPr id="10" name="CaixaDeTexto 9">
            <a:extLst>
              <a:ext uri="{FF2B5EF4-FFF2-40B4-BE49-F238E27FC236}">
                <a16:creationId xmlns:a16="http://schemas.microsoft.com/office/drawing/2014/main" id="{1A469E23-07A7-4B0B-AAED-0F30FBE60B7E}"/>
              </a:ext>
            </a:extLst>
          </p:cNvPr>
          <p:cNvSpPr txBox="1"/>
          <p:nvPr/>
        </p:nvSpPr>
        <p:spPr>
          <a:xfrm>
            <a:off x="4936829" y="2539219"/>
            <a:ext cx="1125416" cy="369332"/>
          </a:xfrm>
          <a:prstGeom prst="rect">
            <a:avLst/>
          </a:prstGeom>
          <a:noFill/>
        </p:spPr>
        <p:txBody>
          <a:bodyPr wrap="square" rtlCol="0">
            <a:spAutoFit/>
          </a:bodyPr>
          <a:lstStyle/>
          <a:p>
            <a:pPr algn="ctr"/>
            <a:r>
              <a:rPr lang="pt-BR" dirty="0"/>
              <a:t>50 Pontos</a:t>
            </a:r>
          </a:p>
        </p:txBody>
      </p:sp>
      <p:sp>
        <p:nvSpPr>
          <p:cNvPr id="11" name="CaixaDeTexto 10">
            <a:extLst>
              <a:ext uri="{FF2B5EF4-FFF2-40B4-BE49-F238E27FC236}">
                <a16:creationId xmlns:a16="http://schemas.microsoft.com/office/drawing/2014/main" id="{BB389D8D-F8D6-4D69-91E0-CD5DD24DCB7D}"/>
              </a:ext>
            </a:extLst>
          </p:cNvPr>
          <p:cNvSpPr txBox="1"/>
          <p:nvPr/>
        </p:nvSpPr>
        <p:spPr>
          <a:xfrm>
            <a:off x="6129757" y="2565515"/>
            <a:ext cx="1211718" cy="369332"/>
          </a:xfrm>
          <a:prstGeom prst="rect">
            <a:avLst/>
          </a:prstGeom>
          <a:noFill/>
        </p:spPr>
        <p:txBody>
          <a:bodyPr wrap="square" rtlCol="0">
            <a:spAutoFit/>
          </a:bodyPr>
          <a:lstStyle/>
          <a:p>
            <a:pPr algn="ctr"/>
            <a:r>
              <a:rPr lang="pt-BR" dirty="0"/>
              <a:t> 25 Pontos</a:t>
            </a:r>
          </a:p>
        </p:txBody>
      </p:sp>
      <p:sp>
        <p:nvSpPr>
          <p:cNvPr id="12" name="CaixaDeTexto 11">
            <a:extLst>
              <a:ext uri="{FF2B5EF4-FFF2-40B4-BE49-F238E27FC236}">
                <a16:creationId xmlns:a16="http://schemas.microsoft.com/office/drawing/2014/main" id="{6CC95CF6-D531-4FA1-90EC-B66CD3408707}"/>
              </a:ext>
            </a:extLst>
          </p:cNvPr>
          <p:cNvSpPr txBox="1"/>
          <p:nvPr/>
        </p:nvSpPr>
        <p:spPr>
          <a:xfrm>
            <a:off x="7490822" y="2565515"/>
            <a:ext cx="1125416" cy="369332"/>
          </a:xfrm>
          <a:prstGeom prst="rect">
            <a:avLst/>
          </a:prstGeom>
          <a:noFill/>
        </p:spPr>
        <p:txBody>
          <a:bodyPr wrap="square" rtlCol="0">
            <a:spAutoFit/>
          </a:bodyPr>
          <a:lstStyle/>
          <a:p>
            <a:pPr algn="ctr"/>
            <a:r>
              <a:rPr lang="pt-BR" dirty="0"/>
              <a:t>15 Pontos</a:t>
            </a:r>
          </a:p>
        </p:txBody>
      </p:sp>
      <p:graphicFrame>
        <p:nvGraphicFramePr>
          <p:cNvPr id="50" name="Diagrama 49">
            <a:extLst>
              <a:ext uri="{FF2B5EF4-FFF2-40B4-BE49-F238E27FC236}">
                <a16:creationId xmlns:a16="http://schemas.microsoft.com/office/drawing/2014/main" id="{9C90B7EA-72AB-485C-A71C-0A4C146B0C24}"/>
              </a:ext>
            </a:extLst>
          </p:cNvPr>
          <p:cNvGraphicFramePr/>
          <p:nvPr>
            <p:extLst>
              <p:ext uri="{D42A27DB-BD31-4B8C-83A1-F6EECF244321}">
                <p14:modId xmlns:p14="http://schemas.microsoft.com/office/powerpoint/2010/main" val="3490047082"/>
              </p:ext>
            </p:extLst>
          </p:nvPr>
        </p:nvGraphicFramePr>
        <p:xfrm>
          <a:off x="2712339" y="3931919"/>
          <a:ext cx="1680159" cy="286277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4" name="Seta: para Baixo 13">
            <a:extLst>
              <a:ext uri="{FF2B5EF4-FFF2-40B4-BE49-F238E27FC236}">
                <a16:creationId xmlns:a16="http://schemas.microsoft.com/office/drawing/2014/main" id="{5DE569B7-108E-4F69-8FA3-79C380F40F18}"/>
              </a:ext>
            </a:extLst>
          </p:cNvPr>
          <p:cNvSpPr/>
          <p:nvPr/>
        </p:nvSpPr>
        <p:spPr>
          <a:xfrm>
            <a:off x="6623092" y="2952378"/>
            <a:ext cx="311350" cy="875767"/>
          </a:xfrm>
          <a:prstGeom prst="downArrow">
            <a:avLst/>
          </a:prstGeom>
          <a:solidFill>
            <a:schemeClr val="accent4">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aphicFrame>
        <p:nvGraphicFramePr>
          <p:cNvPr id="53" name="Diagrama 52">
            <a:extLst>
              <a:ext uri="{FF2B5EF4-FFF2-40B4-BE49-F238E27FC236}">
                <a16:creationId xmlns:a16="http://schemas.microsoft.com/office/drawing/2014/main" id="{57B934FD-4CED-4303-B2AB-1309CFB71152}"/>
              </a:ext>
            </a:extLst>
          </p:cNvPr>
          <p:cNvGraphicFramePr/>
          <p:nvPr>
            <p:extLst>
              <p:ext uri="{D42A27DB-BD31-4B8C-83A1-F6EECF244321}">
                <p14:modId xmlns:p14="http://schemas.microsoft.com/office/powerpoint/2010/main" val="2394631393"/>
              </p:ext>
            </p:extLst>
          </p:nvPr>
        </p:nvGraphicFramePr>
        <p:xfrm>
          <a:off x="360625" y="3923153"/>
          <a:ext cx="1680159" cy="2862775"/>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54" name="Diagrama 53">
            <a:extLst>
              <a:ext uri="{FF2B5EF4-FFF2-40B4-BE49-F238E27FC236}">
                <a16:creationId xmlns:a16="http://schemas.microsoft.com/office/drawing/2014/main" id="{82389F01-E46B-4AC9-BBE3-E3A82A436883}"/>
              </a:ext>
            </a:extLst>
          </p:cNvPr>
          <p:cNvGraphicFramePr/>
          <p:nvPr>
            <p:extLst>
              <p:ext uri="{D42A27DB-BD31-4B8C-83A1-F6EECF244321}">
                <p14:modId xmlns:p14="http://schemas.microsoft.com/office/powerpoint/2010/main" val="3444062782"/>
              </p:ext>
            </p:extLst>
          </p:nvPr>
        </p:nvGraphicFramePr>
        <p:xfrm>
          <a:off x="6039781" y="3916799"/>
          <a:ext cx="1680159" cy="2862775"/>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graphicFrame>
        <p:nvGraphicFramePr>
          <p:cNvPr id="55" name="Diagrama 54">
            <a:extLst>
              <a:ext uri="{FF2B5EF4-FFF2-40B4-BE49-F238E27FC236}">
                <a16:creationId xmlns:a16="http://schemas.microsoft.com/office/drawing/2014/main" id="{EC57CC8E-16AD-4AE1-BEB7-11AAAD0C0B0B}"/>
              </a:ext>
            </a:extLst>
          </p:cNvPr>
          <p:cNvGraphicFramePr/>
          <p:nvPr>
            <p:extLst>
              <p:ext uri="{D42A27DB-BD31-4B8C-83A1-F6EECF244321}">
                <p14:modId xmlns:p14="http://schemas.microsoft.com/office/powerpoint/2010/main" val="3413897101"/>
              </p:ext>
            </p:extLst>
          </p:nvPr>
        </p:nvGraphicFramePr>
        <p:xfrm>
          <a:off x="9313488" y="3931919"/>
          <a:ext cx="1680159" cy="2862775"/>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sp>
        <p:nvSpPr>
          <p:cNvPr id="19" name="Seta: para Baixo 18">
            <a:extLst>
              <a:ext uri="{FF2B5EF4-FFF2-40B4-BE49-F238E27FC236}">
                <a16:creationId xmlns:a16="http://schemas.microsoft.com/office/drawing/2014/main" id="{FC00C009-67F4-4DBB-A16E-0543FB2D1DAC}"/>
              </a:ext>
            </a:extLst>
          </p:cNvPr>
          <p:cNvSpPr/>
          <p:nvPr/>
        </p:nvSpPr>
        <p:spPr>
          <a:xfrm rot="18185254">
            <a:off x="8927882" y="2480838"/>
            <a:ext cx="293460" cy="2045661"/>
          </a:xfrm>
          <a:prstGeom prst="downArrow">
            <a:avLst/>
          </a:prstGeom>
          <a:solidFill>
            <a:schemeClr val="accent5">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0" name="Seta: para Baixo 19">
            <a:extLst>
              <a:ext uri="{FF2B5EF4-FFF2-40B4-BE49-F238E27FC236}">
                <a16:creationId xmlns:a16="http://schemas.microsoft.com/office/drawing/2014/main" id="{535B13CD-5050-44E5-AFDD-11F97D5A2610}"/>
              </a:ext>
            </a:extLst>
          </p:cNvPr>
          <p:cNvSpPr/>
          <p:nvPr/>
        </p:nvSpPr>
        <p:spPr>
          <a:xfrm rot="2499522" flipH="1">
            <a:off x="4850545" y="2891724"/>
            <a:ext cx="327312" cy="997072"/>
          </a:xfrm>
          <a:prstGeom prst="downArrow">
            <a:avLst/>
          </a:prstGeom>
          <a:solidFill>
            <a:schemeClr val="bg2">
              <a:lumMod val="9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1" name="Seta: para Baixo 20">
            <a:extLst>
              <a:ext uri="{FF2B5EF4-FFF2-40B4-BE49-F238E27FC236}">
                <a16:creationId xmlns:a16="http://schemas.microsoft.com/office/drawing/2014/main" id="{6E7A9E33-E5A9-4311-9737-ED0DBA3DDC9D}"/>
              </a:ext>
            </a:extLst>
          </p:cNvPr>
          <p:cNvSpPr/>
          <p:nvPr/>
        </p:nvSpPr>
        <p:spPr>
          <a:xfrm rot="3801064" flipH="1">
            <a:off x="2596576" y="2369990"/>
            <a:ext cx="337977" cy="1948043"/>
          </a:xfrm>
          <a:prstGeom prst="downArrow">
            <a:avLst/>
          </a:prstGeom>
          <a:solidFill>
            <a:schemeClr val="accent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9" name="Seta: para a Direita 48">
            <a:extLst>
              <a:ext uri="{FF2B5EF4-FFF2-40B4-BE49-F238E27FC236}">
                <a16:creationId xmlns:a16="http://schemas.microsoft.com/office/drawing/2014/main" id="{FA479FFF-306B-45EB-A981-BE7BE428286B}"/>
              </a:ext>
            </a:extLst>
          </p:cNvPr>
          <p:cNvSpPr/>
          <p:nvPr/>
        </p:nvSpPr>
        <p:spPr>
          <a:xfrm>
            <a:off x="4406828" y="4335781"/>
            <a:ext cx="569413" cy="197092"/>
          </a:xfrm>
          <a:prstGeom prst="rightArrow">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1" name="Seta: para a Direita 50">
            <a:extLst>
              <a:ext uri="{FF2B5EF4-FFF2-40B4-BE49-F238E27FC236}">
                <a16:creationId xmlns:a16="http://schemas.microsoft.com/office/drawing/2014/main" id="{EABA32A5-0D90-44C4-BBF4-7451F61F3993}"/>
              </a:ext>
            </a:extLst>
          </p:cNvPr>
          <p:cNvSpPr/>
          <p:nvPr/>
        </p:nvSpPr>
        <p:spPr>
          <a:xfrm>
            <a:off x="4383306" y="5131605"/>
            <a:ext cx="569413" cy="197092"/>
          </a:xfrm>
          <a:prstGeom prst="rightArrow">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2" name="Seta: para a Direita 51">
            <a:extLst>
              <a:ext uri="{FF2B5EF4-FFF2-40B4-BE49-F238E27FC236}">
                <a16:creationId xmlns:a16="http://schemas.microsoft.com/office/drawing/2014/main" id="{4B3190C1-A696-469F-9366-10F711588363}"/>
              </a:ext>
            </a:extLst>
          </p:cNvPr>
          <p:cNvSpPr/>
          <p:nvPr/>
        </p:nvSpPr>
        <p:spPr>
          <a:xfrm>
            <a:off x="4409466" y="5879937"/>
            <a:ext cx="569413" cy="197092"/>
          </a:xfrm>
          <a:prstGeom prst="rightArrow">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6" name="CaixaDeTexto 55">
            <a:extLst>
              <a:ext uri="{FF2B5EF4-FFF2-40B4-BE49-F238E27FC236}">
                <a16:creationId xmlns:a16="http://schemas.microsoft.com/office/drawing/2014/main" id="{CEB9BA01-AF72-4E5F-9A17-0F200264B2AD}"/>
              </a:ext>
            </a:extLst>
          </p:cNvPr>
          <p:cNvSpPr txBox="1"/>
          <p:nvPr/>
        </p:nvSpPr>
        <p:spPr>
          <a:xfrm>
            <a:off x="5096551" y="4291572"/>
            <a:ext cx="1222631" cy="369332"/>
          </a:xfrm>
          <a:prstGeom prst="rect">
            <a:avLst/>
          </a:prstGeom>
          <a:noFill/>
        </p:spPr>
        <p:txBody>
          <a:bodyPr wrap="square" rtlCol="0">
            <a:spAutoFit/>
          </a:bodyPr>
          <a:lstStyle/>
          <a:p>
            <a:r>
              <a:rPr lang="pt-BR" dirty="0"/>
              <a:t>10 pontos</a:t>
            </a:r>
          </a:p>
        </p:txBody>
      </p:sp>
      <p:sp>
        <p:nvSpPr>
          <p:cNvPr id="57" name="CaixaDeTexto 56">
            <a:extLst>
              <a:ext uri="{FF2B5EF4-FFF2-40B4-BE49-F238E27FC236}">
                <a16:creationId xmlns:a16="http://schemas.microsoft.com/office/drawing/2014/main" id="{A2AB9EBF-D9A2-4BEA-93CB-FF9E2A1AE377}"/>
              </a:ext>
            </a:extLst>
          </p:cNvPr>
          <p:cNvSpPr txBox="1"/>
          <p:nvPr/>
        </p:nvSpPr>
        <p:spPr>
          <a:xfrm>
            <a:off x="5146721" y="5080971"/>
            <a:ext cx="1222631" cy="369332"/>
          </a:xfrm>
          <a:prstGeom prst="rect">
            <a:avLst/>
          </a:prstGeom>
          <a:noFill/>
        </p:spPr>
        <p:txBody>
          <a:bodyPr wrap="square" rtlCol="0">
            <a:spAutoFit/>
          </a:bodyPr>
          <a:lstStyle/>
          <a:p>
            <a:r>
              <a:rPr lang="pt-BR" dirty="0"/>
              <a:t>25 pontos</a:t>
            </a:r>
          </a:p>
        </p:txBody>
      </p:sp>
      <p:sp>
        <p:nvSpPr>
          <p:cNvPr id="58" name="CaixaDeTexto 57">
            <a:extLst>
              <a:ext uri="{FF2B5EF4-FFF2-40B4-BE49-F238E27FC236}">
                <a16:creationId xmlns:a16="http://schemas.microsoft.com/office/drawing/2014/main" id="{0BDD87A1-C2B3-4A57-B21C-9DACF7D3EA60}"/>
              </a:ext>
            </a:extLst>
          </p:cNvPr>
          <p:cNvSpPr txBox="1"/>
          <p:nvPr/>
        </p:nvSpPr>
        <p:spPr>
          <a:xfrm>
            <a:off x="5146722" y="5839878"/>
            <a:ext cx="1222631" cy="369332"/>
          </a:xfrm>
          <a:prstGeom prst="rect">
            <a:avLst/>
          </a:prstGeom>
          <a:noFill/>
        </p:spPr>
        <p:txBody>
          <a:bodyPr wrap="square" rtlCol="0">
            <a:spAutoFit/>
          </a:bodyPr>
          <a:lstStyle/>
          <a:p>
            <a:r>
              <a:rPr lang="pt-BR" dirty="0"/>
              <a:t>15 pontos</a:t>
            </a:r>
          </a:p>
        </p:txBody>
      </p:sp>
      <p:sp>
        <p:nvSpPr>
          <p:cNvPr id="26" name="CaixaDeTexto 25">
            <a:extLst>
              <a:ext uri="{FF2B5EF4-FFF2-40B4-BE49-F238E27FC236}">
                <a16:creationId xmlns:a16="http://schemas.microsoft.com/office/drawing/2014/main" id="{483DE7BE-FB6D-4F7E-AE9B-6E1DEFCBC945}"/>
              </a:ext>
            </a:extLst>
          </p:cNvPr>
          <p:cNvSpPr txBox="1"/>
          <p:nvPr/>
        </p:nvSpPr>
        <p:spPr>
          <a:xfrm>
            <a:off x="2008286" y="4528536"/>
            <a:ext cx="1222631" cy="369332"/>
          </a:xfrm>
          <a:prstGeom prst="rect">
            <a:avLst/>
          </a:prstGeom>
          <a:noFill/>
        </p:spPr>
        <p:txBody>
          <a:bodyPr wrap="square" rtlCol="0">
            <a:spAutoFit/>
          </a:bodyPr>
          <a:lstStyle/>
          <a:p>
            <a:r>
              <a:rPr lang="pt-BR" dirty="0"/>
              <a:t>04 pontos</a:t>
            </a:r>
          </a:p>
        </p:txBody>
      </p:sp>
      <p:sp>
        <p:nvSpPr>
          <p:cNvPr id="27" name="CaixaDeTexto 26">
            <a:extLst>
              <a:ext uri="{FF2B5EF4-FFF2-40B4-BE49-F238E27FC236}">
                <a16:creationId xmlns:a16="http://schemas.microsoft.com/office/drawing/2014/main" id="{DC571A97-67F0-4C1F-A6A8-4CFFB9C3F02E}"/>
              </a:ext>
            </a:extLst>
          </p:cNvPr>
          <p:cNvSpPr txBox="1"/>
          <p:nvPr/>
        </p:nvSpPr>
        <p:spPr>
          <a:xfrm>
            <a:off x="1964204" y="5599558"/>
            <a:ext cx="1222631" cy="369332"/>
          </a:xfrm>
          <a:prstGeom prst="rect">
            <a:avLst/>
          </a:prstGeom>
          <a:noFill/>
        </p:spPr>
        <p:txBody>
          <a:bodyPr wrap="square" rtlCol="0">
            <a:spAutoFit/>
          </a:bodyPr>
          <a:lstStyle/>
          <a:p>
            <a:r>
              <a:rPr lang="pt-BR" dirty="0"/>
              <a:t> 06 pontos</a:t>
            </a:r>
          </a:p>
        </p:txBody>
      </p:sp>
      <p:sp>
        <p:nvSpPr>
          <p:cNvPr id="29" name="CaixaDeTexto 28">
            <a:extLst>
              <a:ext uri="{FF2B5EF4-FFF2-40B4-BE49-F238E27FC236}">
                <a16:creationId xmlns:a16="http://schemas.microsoft.com/office/drawing/2014/main" id="{F338E6BA-28FE-4B7B-89A4-1796BF48B1EE}"/>
              </a:ext>
            </a:extLst>
          </p:cNvPr>
          <p:cNvSpPr txBox="1"/>
          <p:nvPr/>
        </p:nvSpPr>
        <p:spPr>
          <a:xfrm>
            <a:off x="7714793" y="4512567"/>
            <a:ext cx="1222631" cy="369332"/>
          </a:xfrm>
          <a:prstGeom prst="rect">
            <a:avLst/>
          </a:prstGeom>
          <a:noFill/>
        </p:spPr>
        <p:txBody>
          <a:bodyPr wrap="square" rtlCol="0">
            <a:spAutoFit/>
          </a:bodyPr>
          <a:lstStyle/>
          <a:p>
            <a:r>
              <a:rPr lang="pt-BR" dirty="0"/>
              <a:t>20 pontos</a:t>
            </a:r>
          </a:p>
        </p:txBody>
      </p:sp>
      <p:sp>
        <p:nvSpPr>
          <p:cNvPr id="31" name="CaixaDeTexto 30">
            <a:extLst>
              <a:ext uri="{FF2B5EF4-FFF2-40B4-BE49-F238E27FC236}">
                <a16:creationId xmlns:a16="http://schemas.microsoft.com/office/drawing/2014/main" id="{3FD9B05C-0047-48FF-993D-C2A89F75BE43}"/>
              </a:ext>
            </a:extLst>
          </p:cNvPr>
          <p:cNvSpPr txBox="1"/>
          <p:nvPr/>
        </p:nvSpPr>
        <p:spPr>
          <a:xfrm>
            <a:off x="7719940" y="5699039"/>
            <a:ext cx="1222631" cy="369332"/>
          </a:xfrm>
          <a:prstGeom prst="rect">
            <a:avLst/>
          </a:prstGeom>
          <a:noFill/>
        </p:spPr>
        <p:txBody>
          <a:bodyPr wrap="square" rtlCol="0">
            <a:spAutoFit/>
          </a:bodyPr>
          <a:lstStyle/>
          <a:p>
            <a:r>
              <a:rPr lang="pt-BR" dirty="0"/>
              <a:t>05 pontos</a:t>
            </a:r>
          </a:p>
        </p:txBody>
      </p:sp>
      <p:sp>
        <p:nvSpPr>
          <p:cNvPr id="32" name="CaixaDeTexto 31">
            <a:extLst>
              <a:ext uri="{FF2B5EF4-FFF2-40B4-BE49-F238E27FC236}">
                <a16:creationId xmlns:a16="http://schemas.microsoft.com/office/drawing/2014/main" id="{4C080F10-9C24-40AC-9A83-C8EF66B097CB}"/>
              </a:ext>
            </a:extLst>
          </p:cNvPr>
          <p:cNvSpPr txBox="1"/>
          <p:nvPr/>
        </p:nvSpPr>
        <p:spPr>
          <a:xfrm>
            <a:off x="10946960" y="4528536"/>
            <a:ext cx="1222631" cy="369332"/>
          </a:xfrm>
          <a:prstGeom prst="rect">
            <a:avLst/>
          </a:prstGeom>
          <a:noFill/>
        </p:spPr>
        <p:txBody>
          <a:bodyPr wrap="square" rtlCol="0">
            <a:spAutoFit/>
          </a:bodyPr>
          <a:lstStyle/>
          <a:p>
            <a:r>
              <a:rPr lang="pt-BR" dirty="0"/>
              <a:t>05 pontos</a:t>
            </a:r>
          </a:p>
        </p:txBody>
      </p:sp>
      <p:sp>
        <p:nvSpPr>
          <p:cNvPr id="34" name="CaixaDeTexto 33">
            <a:extLst>
              <a:ext uri="{FF2B5EF4-FFF2-40B4-BE49-F238E27FC236}">
                <a16:creationId xmlns:a16="http://schemas.microsoft.com/office/drawing/2014/main" id="{DD6DA9C4-BAB7-4DAB-9991-69B00ED140A8}"/>
              </a:ext>
            </a:extLst>
          </p:cNvPr>
          <p:cNvSpPr txBox="1"/>
          <p:nvPr/>
        </p:nvSpPr>
        <p:spPr>
          <a:xfrm>
            <a:off x="10964326" y="5661615"/>
            <a:ext cx="1222631" cy="369332"/>
          </a:xfrm>
          <a:prstGeom prst="rect">
            <a:avLst/>
          </a:prstGeom>
          <a:noFill/>
        </p:spPr>
        <p:txBody>
          <a:bodyPr wrap="square" rtlCol="0">
            <a:spAutoFit/>
          </a:bodyPr>
          <a:lstStyle/>
          <a:p>
            <a:r>
              <a:rPr lang="pt-BR" dirty="0"/>
              <a:t>10 pontos</a:t>
            </a:r>
          </a:p>
        </p:txBody>
      </p:sp>
      <p:sp>
        <p:nvSpPr>
          <p:cNvPr id="2" name="CaixaDeTexto 1">
            <a:extLst>
              <a:ext uri="{FF2B5EF4-FFF2-40B4-BE49-F238E27FC236}">
                <a16:creationId xmlns:a16="http://schemas.microsoft.com/office/drawing/2014/main" id="{01465CB1-5AC4-493D-9C7D-F134C55BD10B}"/>
              </a:ext>
            </a:extLst>
          </p:cNvPr>
          <p:cNvSpPr txBox="1"/>
          <p:nvPr/>
        </p:nvSpPr>
        <p:spPr>
          <a:xfrm>
            <a:off x="360624" y="397565"/>
            <a:ext cx="2864783" cy="1569660"/>
          </a:xfrm>
          <a:prstGeom prst="rect">
            <a:avLst/>
          </a:prstGeom>
          <a:noFill/>
        </p:spPr>
        <p:txBody>
          <a:bodyPr wrap="square" rtlCol="0">
            <a:spAutoFit/>
          </a:bodyPr>
          <a:lstStyle/>
          <a:p>
            <a:pPr algn="ctr"/>
            <a:r>
              <a:rPr lang="pt-BR" sz="3200" dirty="0"/>
              <a:t>Elaboração de do Indicador Composto</a:t>
            </a:r>
          </a:p>
        </p:txBody>
      </p:sp>
    </p:spTree>
    <p:extLst>
      <p:ext uri="{BB962C8B-B14F-4D97-AF65-F5344CB8AC3E}">
        <p14:creationId xmlns:p14="http://schemas.microsoft.com/office/powerpoint/2010/main" val="39281366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807409-FC3C-524E-452A-C4A9A682CE0A}"/>
              </a:ext>
            </a:extLst>
          </p:cNvPr>
          <p:cNvSpPr>
            <a:spLocks noGrp="1"/>
          </p:cNvSpPr>
          <p:nvPr>
            <p:ph type="title"/>
          </p:nvPr>
        </p:nvSpPr>
        <p:spPr/>
        <p:txBody>
          <a:bodyPr/>
          <a:lstStyle/>
          <a:p>
            <a:r>
              <a:rPr lang="pt-BR" dirty="0"/>
              <a:t>Será implementado em 4 etapas:</a:t>
            </a:r>
          </a:p>
        </p:txBody>
      </p:sp>
      <p:sp>
        <p:nvSpPr>
          <p:cNvPr id="3" name="Espaço Reservado para Conteúdo 2">
            <a:extLst>
              <a:ext uri="{FF2B5EF4-FFF2-40B4-BE49-F238E27FC236}">
                <a16:creationId xmlns:a16="http://schemas.microsoft.com/office/drawing/2014/main" id="{11CF935C-8FE5-B7CD-CF76-A5E9E98EA0B5}"/>
              </a:ext>
            </a:extLst>
          </p:cNvPr>
          <p:cNvSpPr>
            <a:spLocks noGrp="1"/>
          </p:cNvSpPr>
          <p:nvPr>
            <p:ph idx="1"/>
          </p:nvPr>
        </p:nvSpPr>
        <p:spPr>
          <a:xfrm>
            <a:off x="838200" y="1884219"/>
            <a:ext cx="10515600" cy="4292744"/>
          </a:xfrm>
        </p:spPr>
        <p:txBody>
          <a:bodyPr>
            <a:normAutofit/>
          </a:bodyPr>
          <a:lstStyle/>
          <a:p>
            <a:r>
              <a:rPr lang="pt-BR" dirty="0"/>
              <a:t>Cada etapa terá duração de aproximadamente 6 meses.</a:t>
            </a:r>
          </a:p>
          <a:p>
            <a:r>
              <a:rPr lang="pt-BR" dirty="0"/>
              <a:t>1 etapa será monitorado:</a:t>
            </a:r>
          </a:p>
          <a:p>
            <a:r>
              <a:rPr lang="pt-BR" b="1" u="sng" dirty="0"/>
              <a:t>Vinculação da Equipe APS ao serviço </a:t>
            </a:r>
            <a:endParaRPr lang="pt-BR" dirty="0"/>
          </a:p>
          <a:p>
            <a:pPr lvl="1"/>
            <a:r>
              <a:rPr lang="pt-BR" dirty="0"/>
              <a:t>Estrutura e eficiência</a:t>
            </a:r>
          </a:p>
          <a:p>
            <a:pPr lvl="2"/>
            <a:r>
              <a:rPr lang="pt-BR" b="0" i="0" baseline="0" dirty="0">
                <a:solidFill>
                  <a:schemeClr val="tx1"/>
                </a:solidFill>
              </a:rPr>
              <a:t>Tempo médio de referenciamento até disponibilidade da vaga</a:t>
            </a:r>
          </a:p>
          <a:p>
            <a:pPr lvl="2"/>
            <a:r>
              <a:rPr lang="pt-BR" dirty="0">
                <a:solidFill>
                  <a:schemeClr val="tx1"/>
                </a:solidFill>
              </a:rPr>
              <a:t>Numero de pacientes dia assistidos (leitos operacionais / dia)</a:t>
            </a:r>
          </a:p>
          <a:p>
            <a:pPr lvl="2"/>
            <a:r>
              <a:rPr lang="pt-BR" b="0" i="0" baseline="0" dirty="0">
                <a:solidFill>
                  <a:schemeClr val="tx1"/>
                </a:solidFill>
              </a:rPr>
              <a:t>Taxa de ocupação</a:t>
            </a:r>
          </a:p>
          <a:p>
            <a:pPr lvl="2"/>
            <a:r>
              <a:rPr lang="pt-BR" b="0" i="0" baseline="0" dirty="0">
                <a:solidFill>
                  <a:schemeClr val="tx1"/>
                </a:solidFill>
              </a:rPr>
              <a:t>Tempo médio de permanência</a:t>
            </a:r>
            <a:endParaRPr lang="pt-BR" b="1" dirty="0">
              <a:solidFill>
                <a:schemeClr val="tx1"/>
              </a:solidFill>
              <a:latin typeface="+mn-lt"/>
            </a:endParaRPr>
          </a:p>
          <a:p>
            <a:pPr lvl="2"/>
            <a:endParaRPr lang="pt-BR" b="1" dirty="0">
              <a:solidFill>
                <a:schemeClr val="tx1"/>
              </a:solidFill>
              <a:latin typeface="+mn-lt"/>
            </a:endParaRPr>
          </a:p>
          <a:p>
            <a:pPr lvl="2"/>
            <a:endParaRPr lang="pt-BR" b="1" dirty="0">
              <a:solidFill>
                <a:schemeClr val="tx1"/>
              </a:solidFill>
              <a:latin typeface="+mn-lt"/>
            </a:endParaRPr>
          </a:p>
          <a:p>
            <a:pPr lvl="2"/>
            <a:endParaRPr lang="pt-BR" b="1" dirty="0">
              <a:solidFill>
                <a:schemeClr val="tx1"/>
              </a:solidFill>
              <a:latin typeface="+mn-lt"/>
            </a:endParaRPr>
          </a:p>
          <a:p>
            <a:pPr lvl="2"/>
            <a:endParaRPr lang="pt-BR" dirty="0"/>
          </a:p>
          <a:p>
            <a:pPr lvl="2"/>
            <a:endParaRPr lang="pt-BR" dirty="0"/>
          </a:p>
          <a:p>
            <a:endParaRPr lang="pt-BR" dirty="0"/>
          </a:p>
        </p:txBody>
      </p:sp>
    </p:spTree>
    <p:extLst>
      <p:ext uri="{BB962C8B-B14F-4D97-AF65-F5344CB8AC3E}">
        <p14:creationId xmlns:p14="http://schemas.microsoft.com/office/powerpoint/2010/main" val="6541072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ço Reservado para Conteúdo 3">
            <a:extLst>
              <a:ext uri="{FF2B5EF4-FFF2-40B4-BE49-F238E27FC236}">
                <a16:creationId xmlns:a16="http://schemas.microsoft.com/office/drawing/2014/main" id="{D7D60ED1-BF1B-4448-B425-0C996097739D}"/>
              </a:ext>
            </a:extLst>
          </p:cNvPr>
          <p:cNvGraphicFramePr>
            <a:graphicFrameLocks noGrp="1"/>
          </p:cNvGraphicFramePr>
          <p:nvPr>
            <p:ph idx="1"/>
          </p:nvPr>
        </p:nvGraphicFramePr>
        <p:xfrm>
          <a:off x="3426413" y="-576774"/>
          <a:ext cx="5339173" cy="35028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Igual a 4">
            <a:extLst>
              <a:ext uri="{FF2B5EF4-FFF2-40B4-BE49-F238E27FC236}">
                <a16:creationId xmlns:a16="http://schemas.microsoft.com/office/drawing/2014/main" id="{3E363DD2-76A1-4091-A876-A6A4F280A34D}"/>
              </a:ext>
            </a:extLst>
          </p:cNvPr>
          <p:cNvSpPr/>
          <p:nvPr/>
        </p:nvSpPr>
        <p:spPr>
          <a:xfrm rot="5400000">
            <a:off x="4009292" y="2166425"/>
            <a:ext cx="422031" cy="323557"/>
          </a:xfrm>
          <a:prstGeom prst="mathEqual">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6" name="Igual a 5">
            <a:extLst>
              <a:ext uri="{FF2B5EF4-FFF2-40B4-BE49-F238E27FC236}">
                <a16:creationId xmlns:a16="http://schemas.microsoft.com/office/drawing/2014/main" id="{8DC768AD-80A6-4A2A-B4CB-15556B643203}"/>
              </a:ext>
            </a:extLst>
          </p:cNvPr>
          <p:cNvSpPr/>
          <p:nvPr/>
        </p:nvSpPr>
        <p:spPr>
          <a:xfrm rot="5400000">
            <a:off x="5288522" y="2166425"/>
            <a:ext cx="422031" cy="323557"/>
          </a:xfrm>
          <a:prstGeom prst="mathEqual">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7" name="Igual a 6">
            <a:extLst>
              <a:ext uri="{FF2B5EF4-FFF2-40B4-BE49-F238E27FC236}">
                <a16:creationId xmlns:a16="http://schemas.microsoft.com/office/drawing/2014/main" id="{BA7AC5D7-5C4D-44F6-B49A-5C69D9922E36}"/>
              </a:ext>
            </a:extLst>
          </p:cNvPr>
          <p:cNvSpPr/>
          <p:nvPr/>
        </p:nvSpPr>
        <p:spPr>
          <a:xfrm rot="5400000">
            <a:off x="6567752" y="2166425"/>
            <a:ext cx="422031" cy="323557"/>
          </a:xfrm>
          <a:prstGeom prst="mathEqual">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8" name="Igual a 7">
            <a:extLst>
              <a:ext uri="{FF2B5EF4-FFF2-40B4-BE49-F238E27FC236}">
                <a16:creationId xmlns:a16="http://schemas.microsoft.com/office/drawing/2014/main" id="{B462B6FD-CFDC-4CAC-92C4-7C3104F2E53C}"/>
              </a:ext>
            </a:extLst>
          </p:cNvPr>
          <p:cNvSpPr/>
          <p:nvPr/>
        </p:nvSpPr>
        <p:spPr>
          <a:xfrm rot="5400000">
            <a:off x="7846982" y="2166425"/>
            <a:ext cx="422031" cy="323557"/>
          </a:xfrm>
          <a:prstGeom prst="mathEqual">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9" name="CaixaDeTexto 8">
            <a:extLst>
              <a:ext uri="{FF2B5EF4-FFF2-40B4-BE49-F238E27FC236}">
                <a16:creationId xmlns:a16="http://schemas.microsoft.com/office/drawing/2014/main" id="{F5425319-9854-4089-BF7B-3FAC1471F69B}"/>
              </a:ext>
            </a:extLst>
          </p:cNvPr>
          <p:cNvSpPr txBox="1"/>
          <p:nvPr/>
        </p:nvSpPr>
        <p:spPr>
          <a:xfrm>
            <a:off x="3657599" y="2539219"/>
            <a:ext cx="1125416" cy="369332"/>
          </a:xfrm>
          <a:prstGeom prst="rect">
            <a:avLst/>
          </a:prstGeom>
          <a:noFill/>
        </p:spPr>
        <p:txBody>
          <a:bodyPr wrap="square" rtlCol="0">
            <a:spAutoFit/>
          </a:bodyPr>
          <a:lstStyle/>
          <a:p>
            <a:pPr algn="ctr"/>
            <a:r>
              <a:rPr lang="pt-BR" dirty="0"/>
              <a:t>10 Pontos</a:t>
            </a:r>
          </a:p>
        </p:txBody>
      </p:sp>
      <p:sp>
        <p:nvSpPr>
          <p:cNvPr id="10" name="CaixaDeTexto 9">
            <a:extLst>
              <a:ext uri="{FF2B5EF4-FFF2-40B4-BE49-F238E27FC236}">
                <a16:creationId xmlns:a16="http://schemas.microsoft.com/office/drawing/2014/main" id="{1A469E23-07A7-4B0B-AAED-0F30FBE60B7E}"/>
              </a:ext>
            </a:extLst>
          </p:cNvPr>
          <p:cNvSpPr txBox="1"/>
          <p:nvPr/>
        </p:nvSpPr>
        <p:spPr>
          <a:xfrm>
            <a:off x="4936829" y="2539219"/>
            <a:ext cx="1125416" cy="369332"/>
          </a:xfrm>
          <a:prstGeom prst="rect">
            <a:avLst/>
          </a:prstGeom>
          <a:noFill/>
        </p:spPr>
        <p:txBody>
          <a:bodyPr wrap="square" rtlCol="0">
            <a:spAutoFit/>
          </a:bodyPr>
          <a:lstStyle/>
          <a:p>
            <a:pPr algn="ctr"/>
            <a:r>
              <a:rPr lang="pt-BR" dirty="0"/>
              <a:t>50 Pontos</a:t>
            </a:r>
          </a:p>
        </p:txBody>
      </p:sp>
      <p:sp>
        <p:nvSpPr>
          <p:cNvPr id="11" name="CaixaDeTexto 10">
            <a:extLst>
              <a:ext uri="{FF2B5EF4-FFF2-40B4-BE49-F238E27FC236}">
                <a16:creationId xmlns:a16="http://schemas.microsoft.com/office/drawing/2014/main" id="{BB389D8D-F8D6-4D69-91E0-CD5DD24DCB7D}"/>
              </a:ext>
            </a:extLst>
          </p:cNvPr>
          <p:cNvSpPr txBox="1"/>
          <p:nvPr/>
        </p:nvSpPr>
        <p:spPr>
          <a:xfrm>
            <a:off x="6129757" y="2565515"/>
            <a:ext cx="1211718" cy="369332"/>
          </a:xfrm>
          <a:prstGeom prst="rect">
            <a:avLst/>
          </a:prstGeom>
          <a:noFill/>
        </p:spPr>
        <p:txBody>
          <a:bodyPr wrap="square" rtlCol="0">
            <a:spAutoFit/>
          </a:bodyPr>
          <a:lstStyle/>
          <a:p>
            <a:pPr algn="ctr"/>
            <a:r>
              <a:rPr lang="pt-BR" dirty="0"/>
              <a:t> 25 Pontos</a:t>
            </a:r>
          </a:p>
        </p:txBody>
      </p:sp>
      <p:sp>
        <p:nvSpPr>
          <p:cNvPr id="12" name="CaixaDeTexto 11">
            <a:extLst>
              <a:ext uri="{FF2B5EF4-FFF2-40B4-BE49-F238E27FC236}">
                <a16:creationId xmlns:a16="http://schemas.microsoft.com/office/drawing/2014/main" id="{6CC95CF6-D531-4FA1-90EC-B66CD3408707}"/>
              </a:ext>
            </a:extLst>
          </p:cNvPr>
          <p:cNvSpPr txBox="1"/>
          <p:nvPr/>
        </p:nvSpPr>
        <p:spPr>
          <a:xfrm>
            <a:off x="7490822" y="2565515"/>
            <a:ext cx="1125416" cy="369332"/>
          </a:xfrm>
          <a:prstGeom prst="rect">
            <a:avLst/>
          </a:prstGeom>
          <a:noFill/>
        </p:spPr>
        <p:txBody>
          <a:bodyPr wrap="square" rtlCol="0">
            <a:spAutoFit/>
          </a:bodyPr>
          <a:lstStyle/>
          <a:p>
            <a:pPr algn="ctr"/>
            <a:r>
              <a:rPr lang="pt-BR" dirty="0"/>
              <a:t>15 Pontos</a:t>
            </a:r>
          </a:p>
        </p:txBody>
      </p:sp>
      <p:graphicFrame>
        <p:nvGraphicFramePr>
          <p:cNvPr id="50" name="Diagrama 49">
            <a:extLst>
              <a:ext uri="{FF2B5EF4-FFF2-40B4-BE49-F238E27FC236}">
                <a16:creationId xmlns:a16="http://schemas.microsoft.com/office/drawing/2014/main" id="{9C90B7EA-72AB-485C-A71C-0A4C146B0C24}"/>
              </a:ext>
            </a:extLst>
          </p:cNvPr>
          <p:cNvGraphicFramePr/>
          <p:nvPr/>
        </p:nvGraphicFramePr>
        <p:xfrm>
          <a:off x="2712339" y="3931919"/>
          <a:ext cx="1680159" cy="286277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4" name="Seta: para Baixo 13">
            <a:extLst>
              <a:ext uri="{FF2B5EF4-FFF2-40B4-BE49-F238E27FC236}">
                <a16:creationId xmlns:a16="http://schemas.microsoft.com/office/drawing/2014/main" id="{5DE569B7-108E-4F69-8FA3-79C380F40F18}"/>
              </a:ext>
            </a:extLst>
          </p:cNvPr>
          <p:cNvSpPr/>
          <p:nvPr/>
        </p:nvSpPr>
        <p:spPr>
          <a:xfrm>
            <a:off x="6623092" y="2952378"/>
            <a:ext cx="311350" cy="875767"/>
          </a:xfrm>
          <a:prstGeom prst="downArrow">
            <a:avLst/>
          </a:prstGeom>
          <a:solidFill>
            <a:schemeClr val="accent4">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aphicFrame>
        <p:nvGraphicFramePr>
          <p:cNvPr id="53" name="Diagrama 52">
            <a:extLst>
              <a:ext uri="{FF2B5EF4-FFF2-40B4-BE49-F238E27FC236}">
                <a16:creationId xmlns:a16="http://schemas.microsoft.com/office/drawing/2014/main" id="{57B934FD-4CED-4303-B2AB-1309CFB71152}"/>
              </a:ext>
            </a:extLst>
          </p:cNvPr>
          <p:cNvGraphicFramePr/>
          <p:nvPr/>
        </p:nvGraphicFramePr>
        <p:xfrm>
          <a:off x="360625" y="3923153"/>
          <a:ext cx="1680159" cy="2862775"/>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54" name="Diagrama 53">
            <a:extLst>
              <a:ext uri="{FF2B5EF4-FFF2-40B4-BE49-F238E27FC236}">
                <a16:creationId xmlns:a16="http://schemas.microsoft.com/office/drawing/2014/main" id="{82389F01-E46B-4AC9-BBE3-E3A82A436883}"/>
              </a:ext>
            </a:extLst>
          </p:cNvPr>
          <p:cNvGraphicFramePr/>
          <p:nvPr/>
        </p:nvGraphicFramePr>
        <p:xfrm>
          <a:off x="6039781" y="3916799"/>
          <a:ext cx="1680159" cy="2862775"/>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graphicFrame>
        <p:nvGraphicFramePr>
          <p:cNvPr id="55" name="Diagrama 54">
            <a:extLst>
              <a:ext uri="{FF2B5EF4-FFF2-40B4-BE49-F238E27FC236}">
                <a16:creationId xmlns:a16="http://schemas.microsoft.com/office/drawing/2014/main" id="{EC57CC8E-16AD-4AE1-BEB7-11AAAD0C0B0B}"/>
              </a:ext>
            </a:extLst>
          </p:cNvPr>
          <p:cNvGraphicFramePr/>
          <p:nvPr/>
        </p:nvGraphicFramePr>
        <p:xfrm>
          <a:off x="9313488" y="3931919"/>
          <a:ext cx="1680159" cy="2862775"/>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sp>
        <p:nvSpPr>
          <p:cNvPr id="19" name="Seta: para Baixo 18">
            <a:extLst>
              <a:ext uri="{FF2B5EF4-FFF2-40B4-BE49-F238E27FC236}">
                <a16:creationId xmlns:a16="http://schemas.microsoft.com/office/drawing/2014/main" id="{FC00C009-67F4-4DBB-A16E-0543FB2D1DAC}"/>
              </a:ext>
            </a:extLst>
          </p:cNvPr>
          <p:cNvSpPr/>
          <p:nvPr/>
        </p:nvSpPr>
        <p:spPr>
          <a:xfrm rot="18185254">
            <a:off x="8927882" y="2480838"/>
            <a:ext cx="293460" cy="2045661"/>
          </a:xfrm>
          <a:prstGeom prst="downArrow">
            <a:avLst/>
          </a:prstGeom>
          <a:solidFill>
            <a:schemeClr val="accent5">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0" name="Seta: para Baixo 19">
            <a:extLst>
              <a:ext uri="{FF2B5EF4-FFF2-40B4-BE49-F238E27FC236}">
                <a16:creationId xmlns:a16="http://schemas.microsoft.com/office/drawing/2014/main" id="{535B13CD-5050-44E5-AFDD-11F97D5A2610}"/>
              </a:ext>
            </a:extLst>
          </p:cNvPr>
          <p:cNvSpPr/>
          <p:nvPr/>
        </p:nvSpPr>
        <p:spPr>
          <a:xfrm rot="2499522" flipH="1">
            <a:off x="4850545" y="2891724"/>
            <a:ext cx="327312" cy="997072"/>
          </a:xfrm>
          <a:prstGeom prst="downArrow">
            <a:avLst/>
          </a:prstGeom>
          <a:solidFill>
            <a:schemeClr val="bg2">
              <a:lumMod val="9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1" name="Seta: para Baixo 20">
            <a:extLst>
              <a:ext uri="{FF2B5EF4-FFF2-40B4-BE49-F238E27FC236}">
                <a16:creationId xmlns:a16="http://schemas.microsoft.com/office/drawing/2014/main" id="{6E7A9E33-E5A9-4311-9737-ED0DBA3DDC9D}"/>
              </a:ext>
            </a:extLst>
          </p:cNvPr>
          <p:cNvSpPr/>
          <p:nvPr/>
        </p:nvSpPr>
        <p:spPr>
          <a:xfrm rot="3801064" flipH="1">
            <a:off x="2596576" y="2369990"/>
            <a:ext cx="337977" cy="1948043"/>
          </a:xfrm>
          <a:prstGeom prst="downArrow">
            <a:avLst/>
          </a:prstGeom>
          <a:solidFill>
            <a:schemeClr val="accent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9" name="Seta: para a Direita 48">
            <a:extLst>
              <a:ext uri="{FF2B5EF4-FFF2-40B4-BE49-F238E27FC236}">
                <a16:creationId xmlns:a16="http://schemas.microsoft.com/office/drawing/2014/main" id="{FA479FFF-306B-45EB-A981-BE7BE428286B}"/>
              </a:ext>
            </a:extLst>
          </p:cNvPr>
          <p:cNvSpPr/>
          <p:nvPr/>
        </p:nvSpPr>
        <p:spPr>
          <a:xfrm>
            <a:off x="4406828" y="4335781"/>
            <a:ext cx="569413" cy="197092"/>
          </a:xfrm>
          <a:prstGeom prst="rightArrow">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1" name="Seta: para a Direita 50">
            <a:extLst>
              <a:ext uri="{FF2B5EF4-FFF2-40B4-BE49-F238E27FC236}">
                <a16:creationId xmlns:a16="http://schemas.microsoft.com/office/drawing/2014/main" id="{EABA32A5-0D90-44C4-BBF4-7451F61F3993}"/>
              </a:ext>
            </a:extLst>
          </p:cNvPr>
          <p:cNvSpPr/>
          <p:nvPr/>
        </p:nvSpPr>
        <p:spPr>
          <a:xfrm>
            <a:off x="4383306" y="5131605"/>
            <a:ext cx="569413" cy="197092"/>
          </a:xfrm>
          <a:prstGeom prst="rightArrow">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2" name="Seta: para a Direita 51">
            <a:extLst>
              <a:ext uri="{FF2B5EF4-FFF2-40B4-BE49-F238E27FC236}">
                <a16:creationId xmlns:a16="http://schemas.microsoft.com/office/drawing/2014/main" id="{4B3190C1-A696-469F-9366-10F711588363}"/>
              </a:ext>
            </a:extLst>
          </p:cNvPr>
          <p:cNvSpPr/>
          <p:nvPr/>
        </p:nvSpPr>
        <p:spPr>
          <a:xfrm>
            <a:off x="4409466" y="5879937"/>
            <a:ext cx="569413" cy="197092"/>
          </a:xfrm>
          <a:prstGeom prst="rightArrow">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6" name="CaixaDeTexto 55">
            <a:extLst>
              <a:ext uri="{FF2B5EF4-FFF2-40B4-BE49-F238E27FC236}">
                <a16:creationId xmlns:a16="http://schemas.microsoft.com/office/drawing/2014/main" id="{CEB9BA01-AF72-4E5F-9A17-0F200264B2AD}"/>
              </a:ext>
            </a:extLst>
          </p:cNvPr>
          <p:cNvSpPr txBox="1"/>
          <p:nvPr/>
        </p:nvSpPr>
        <p:spPr>
          <a:xfrm>
            <a:off x="5096551" y="4291572"/>
            <a:ext cx="1222631" cy="369332"/>
          </a:xfrm>
          <a:prstGeom prst="rect">
            <a:avLst/>
          </a:prstGeom>
          <a:noFill/>
        </p:spPr>
        <p:txBody>
          <a:bodyPr wrap="square" rtlCol="0">
            <a:spAutoFit/>
          </a:bodyPr>
          <a:lstStyle/>
          <a:p>
            <a:r>
              <a:rPr lang="pt-BR" dirty="0"/>
              <a:t>10 pontos</a:t>
            </a:r>
          </a:p>
        </p:txBody>
      </p:sp>
      <p:sp>
        <p:nvSpPr>
          <p:cNvPr id="57" name="CaixaDeTexto 56">
            <a:extLst>
              <a:ext uri="{FF2B5EF4-FFF2-40B4-BE49-F238E27FC236}">
                <a16:creationId xmlns:a16="http://schemas.microsoft.com/office/drawing/2014/main" id="{A2AB9EBF-D9A2-4BEA-93CB-FF9E2A1AE377}"/>
              </a:ext>
            </a:extLst>
          </p:cNvPr>
          <p:cNvSpPr txBox="1"/>
          <p:nvPr/>
        </p:nvSpPr>
        <p:spPr>
          <a:xfrm>
            <a:off x="5146721" y="5080971"/>
            <a:ext cx="1222631" cy="369332"/>
          </a:xfrm>
          <a:prstGeom prst="rect">
            <a:avLst/>
          </a:prstGeom>
          <a:noFill/>
        </p:spPr>
        <p:txBody>
          <a:bodyPr wrap="square" rtlCol="0">
            <a:spAutoFit/>
          </a:bodyPr>
          <a:lstStyle/>
          <a:p>
            <a:r>
              <a:rPr lang="pt-BR" dirty="0"/>
              <a:t>25 pontos</a:t>
            </a:r>
          </a:p>
        </p:txBody>
      </p:sp>
      <p:sp>
        <p:nvSpPr>
          <p:cNvPr id="58" name="CaixaDeTexto 57">
            <a:extLst>
              <a:ext uri="{FF2B5EF4-FFF2-40B4-BE49-F238E27FC236}">
                <a16:creationId xmlns:a16="http://schemas.microsoft.com/office/drawing/2014/main" id="{0BDD87A1-C2B3-4A57-B21C-9DACF7D3EA60}"/>
              </a:ext>
            </a:extLst>
          </p:cNvPr>
          <p:cNvSpPr txBox="1"/>
          <p:nvPr/>
        </p:nvSpPr>
        <p:spPr>
          <a:xfrm>
            <a:off x="5146722" y="5839878"/>
            <a:ext cx="1222631" cy="369332"/>
          </a:xfrm>
          <a:prstGeom prst="rect">
            <a:avLst/>
          </a:prstGeom>
          <a:noFill/>
        </p:spPr>
        <p:txBody>
          <a:bodyPr wrap="square" rtlCol="0">
            <a:spAutoFit/>
          </a:bodyPr>
          <a:lstStyle/>
          <a:p>
            <a:r>
              <a:rPr lang="pt-BR" dirty="0"/>
              <a:t>15 pontos</a:t>
            </a:r>
          </a:p>
        </p:txBody>
      </p:sp>
      <p:sp>
        <p:nvSpPr>
          <p:cNvPr id="26" name="CaixaDeTexto 25">
            <a:extLst>
              <a:ext uri="{FF2B5EF4-FFF2-40B4-BE49-F238E27FC236}">
                <a16:creationId xmlns:a16="http://schemas.microsoft.com/office/drawing/2014/main" id="{483DE7BE-FB6D-4F7E-AE9B-6E1DEFCBC945}"/>
              </a:ext>
            </a:extLst>
          </p:cNvPr>
          <p:cNvSpPr txBox="1"/>
          <p:nvPr/>
        </p:nvSpPr>
        <p:spPr>
          <a:xfrm>
            <a:off x="2008286" y="4528536"/>
            <a:ext cx="1222631" cy="369332"/>
          </a:xfrm>
          <a:prstGeom prst="rect">
            <a:avLst/>
          </a:prstGeom>
          <a:noFill/>
        </p:spPr>
        <p:txBody>
          <a:bodyPr wrap="square" rtlCol="0">
            <a:spAutoFit/>
          </a:bodyPr>
          <a:lstStyle/>
          <a:p>
            <a:r>
              <a:rPr lang="pt-BR" dirty="0"/>
              <a:t>04 pontos</a:t>
            </a:r>
          </a:p>
        </p:txBody>
      </p:sp>
      <p:sp>
        <p:nvSpPr>
          <p:cNvPr id="27" name="CaixaDeTexto 26">
            <a:extLst>
              <a:ext uri="{FF2B5EF4-FFF2-40B4-BE49-F238E27FC236}">
                <a16:creationId xmlns:a16="http://schemas.microsoft.com/office/drawing/2014/main" id="{DC571A97-67F0-4C1F-A6A8-4CFFB9C3F02E}"/>
              </a:ext>
            </a:extLst>
          </p:cNvPr>
          <p:cNvSpPr txBox="1"/>
          <p:nvPr/>
        </p:nvSpPr>
        <p:spPr>
          <a:xfrm>
            <a:off x="1964204" y="5599558"/>
            <a:ext cx="1222631" cy="369332"/>
          </a:xfrm>
          <a:prstGeom prst="rect">
            <a:avLst/>
          </a:prstGeom>
          <a:noFill/>
        </p:spPr>
        <p:txBody>
          <a:bodyPr wrap="square" rtlCol="0">
            <a:spAutoFit/>
          </a:bodyPr>
          <a:lstStyle/>
          <a:p>
            <a:r>
              <a:rPr lang="pt-BR" dirty="0"/>
              <a:t> 06 pontos</a:t>
            </a:r>
          </a:p>
        </p:txBody>
      </p:sp>
      <p:sp>
        <p:nvSpPr>
          <p:cNvPr id="29" name="CaixaDeTexto 28">
            <a:extLst>
              <a:ext uri="{FF2B5EF4-FFF2-40B4-BE49-F238E27FC236}">
                <a16:creationId xmlns:a16="http://schemas.microsoft.com/office/drawing/2014/main" id="{F338E6BA-28FE-4B7B-89A4-1796BF48B1EE}"/>
              </a:ext>
            </a:extLst>
          </p:cNvPr>
          <p:cNvSpPr txBox="1"/>
          <p:nvPr/>
        </p:nvSpPr>
        <p:spPr>
          <a:xfrm>
            <a:off x="7714793" y="4512567"/>
            <a:ext cx="1222631" cy="369332"/>
          </a:xfrm>
          <a:prstGeom prst="rect">
            <a:avLst/>
          </a:prstGeom>
          <a:noFill/>
        </p:spPr>
        <p:txBody>
          <a:bodyPr wrap="square" rtlCol="0">
            <a:spAutoFit/>
          </a:bodyPr>
          <a:lstStyle/>
          <a:p>
            <a:r>
              <a:rPr lang="pt-BR" dirty="0"/>
              <a:t>20 pontos</a:t>
            </a:r>
          </a:p>
        </p:txBody>
      </p:sp>
      <p:sp>
        <p:nvSpPr>
          <p:cNvPr id="31" name="CaixaDeTexto 30">
            <a:extLst>
              <a:ext uri="{FF2B5EF4-FFF2-40B4-BE49-F238E27FC236}">
                <a16:creationId xmlns:a16="http://schemas.microsoft.com/office/drawing/2014/main" id="{3FD9B05C-0047-48FF-993D-C2A89F75BE43}"/>
              </a:ext>
            </a:extLst>
          </p:cNvPr>
          <p:cNvSpPr txBox="1"/>
          <p:nvPr/>
        </p:nvSpPr>
        <p:spPr>
          <a:xfrm>
            <a:off x="7719940" y="5699039"/>
            <a:ext cx="1222631" cy="369332"/>
          </a:xfrm>
          <a:prstGeom prst="rect">
            <a:avLst/>
          </a:prstGeom>
          <a:noFill/>
        </p:spPr>
        <p:txBody>
          <a:bodyPr wrap="square" rtlCol="0">
            <a:spAutoFit/>
          </a:bodyPr>
          <a:lstStyle/>
          <a:p>
            <a:r>
              <a:rPr lang="pt-BR" dirty="0"/>
              <a:t>05 pontos</a:t>
            </a:r>
          </a:p>
        </p:txBody>
      </p:sp>
      <p:sp>
        <p:nvSpPr>
          <p:cNvPr id="32" name="CaixaDeTexto 31">
            <a:extLst>
              <a:ext uri="{FF2B5EF4-FFF2-40B4-BE49-F238E27FC236}">
                <a16:creationId xmlns:a16="http://schemas.microsoft.com/office/drawing/2014/main" id="{4C080F10-9C24-40AC-9A83-C8EF66B097CB}"/>
              </a:ext>
            </a:extLst>
          </p:cNvPr>
          <p:cNvSpPr txBox="1"/>
          <p:nvPr/>
        </p:nvSpPr>
        <p:spPr>
          <a:xfrm>
            <a:off x="10946960" y="4528536"/>
            <a:ext cx="1222631" cy="369332"/>
          </a:xfrm>
          <a:prstGeom prst="rect">
            <a:avLst/>
          </a:prstGeom>
          <a:noFill/>
        </p:spPr>
        <p:txBody>
          <a:bodyPr wrap="square" rtlCol="0">
            <a:spAutoFit/>
          </a:bodyPr>
          <a:lstStyle/>
          <a:p>
            <a:r>
              <a:rPr lang="pt-BR" dirty="0"/>
              <a:t>05 pontos</a:t>
            </a:r>
          </a:p>
        </p:txBody>
      </p:sp>
      <p:sp>
        <p:nvSpPr>
          <p:cNvPr id="34" name="CaixaDeTexto 33">
            <a:extLst>
              <a:ext uri="{FF2B5EF4-FFF2-40B4-BE49-F238E27FC236}">
                <a16:creationId xmlns:a16="http://schemas.microsoft.com/office/drawing/2014/main" id="{DD6DA9C4-BAB7-4DAB-9991-69B00ED140A8}"/>
              </a:ext>
            </a:extLst>
          </p:cNvPr>
          <p:cNvSpPr txBox="1"/>
          <p:nvPr/>
        </p:nvSpPr>
        <p:spPr>
          <a:xfrm>
            <a:off x="10964326" y="5661615"/>
            <a:ext cx="1222631" cy="369332"/>
          </a:xfrm>
          <a:prstGeom prst="rect">
            <a:avLst/>
          </a:prstGeom>
          <a:noFill/>
        </p:spPr>
        <p:txBody>
          <a:bodyPr wrap="square" rtlCol="0">
            <a:spAutoFit/>
          </a:bodyPr>
          <a:lstStyle/>
          <a:p>
            <a:r>
              <a:rPr lang="pt-BR" dirty="0"/>
              <a:t>10 pontos</a:t>
            </a:r>
          </a:p>
        </p:txBody>
      </p:sp>
      <p:sp>
        <p:nvSpPr>
          <p:cNvPr id="2" name="CaixaDeTexto 1">
            <a:extLst>
              <a:ext uri="{FF2B5EF4-FFF2-40B4-BE49-F238E27FC236}">
                <a16:creationId xmlns:a16="http://schemas.microsoft.com/office/drawing/2014/main" id="{01465CB1-5AC4-493D-9C7D-F134C55BD10B}"/>
              </a:ext>
            </a:extLst>
          </p:cNvPr>
          <p:cNvSpPr txBox="1"/>
          <p:nvPr/>
        </p:nvSpPr>
        <p:spPr>
          <a:xfrm>
            <a:off x="360624" y="397565"/>
            <a:ext cx="2864783" cy="1569660"/>
          </a:xfrm>
          <a:prstGeom prst="rect">
            <a:avLst/>
          </a:prstGeom>
          <a:noFill/>
        </p:spPr>
        <p:txBody>
          <a:bodyPr wrap="square" rtlCol="0">
            <a:spAutoFit/>
          </a:bodyPr>
          <a:lstStyle/>
          <a:p>
            <a:pPr algn="ctr"/>
            <a:r>
              <a:rPr lang="pt-BR" sz="3200" dirty="0"/>
              <a:t>Elaboração de do Indicador Composto</a:t>
            </a:r>
          </a:p>
        </p:txBody>
      </p:sp>
      <p:sp>
        <p:nvSpPr>
          <p:cNvPr id="3" name="Retângulo 2">
            <a:extLst>
              <a:ext uri="{FF2B5EF4-FFF2-40B4-BE49-F238E27FC236}">
                <a16:creationId xmlns:a16="http://schemas.microsoft.com/office/drawing/2014/main" id="{F39AD40D-DF56-38A6-D1D4-53D11C324DFF}"/>
              </a:ext>
            </a:extLst>
          </p:cNvPr>
          <p:cNvSpPr/>
          <p:nvPr/>
        </p:nvSpPr>
        <p:spPr>
          <a:xfrm>
            <a:off x="6216060" y="1"/>
            <a:ext cx="6023202" cy="68531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4660765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807409-FC3C-524E-452A-C4A9A682CE0A}"/>
              </a:ext>
            </a:extLst>
          </p:cNvPr>
          <p:cNvSpPr>
            <a:spLocks noGrp="1"/>
          </p:cNvSpPr>
          <p:nvPr>
            <p:ph type="title"/>
          </p:nvPr>
        </p:nvSpPr>
        <p:spPr/>
        <p:txBody>
          <a:bodyPr/>
          <a:lstStyle/>
          <a:p>
            <a:pPr algn="ctr"/>
            <a:r>
              <a:rPr lang="pt-BR" b="1" u="sng" dirty="0"/>
              <a:t>Vinculação da Equipe APS ao serviço </a:t>
            </a:r>
          </a:p>
        </p:txBody>
      </p:sp>
      <p:sp>
        <p:nvSpPr>
          <p:cNvPr id="3" name="Espaço Reservado para Conteúdo 2">
            <a:extLst>
              <a:ext uri="{FF2B5EF4-FFF2-40B4-BE49-F238E27FC236}">
                <a16:creationId xmlns:a16="http://schemas.microsoft.com/office/drawing/2014/main" id="{11CF935C-8FE5-B7CD-CF76-A5E9E98EA0B5}"/>
              </a:ext>
            </a:extLst>
          </p:cNvPr>
          <p:cNvSpPr>
            <a:spLocks noGrp="1"/>
          </p:cNvSpPr>
          <p:nvPr>
            <p:ph idx="1"/>
          </p:nvPr>
        </p:nvSpPr>
        <p:spPr/>
        <p:txBody>
          <a:bodyPr>
            <a:normAutofit/>
          </a:bodyPr>
          <a:lstStyle/>
          <a:p>
            <a:r>
              <a:rPr lang="pt-BR" dirty="0"/>
              <a:t>2ª  etapa será monitorado:</a:t>
            </a:r>
          </a:p>
          <a:p>
            <a:r>
              <a:rPr lang="pt-BR" b="1" u="sng" dirty="0"/>
              <a:t>Vinculação da Equipe APS ao serviço </a:t>
            </a:r>
            <a:endParaRPr lang="pt-BR" dirty="0"/>
          </a:p>
          <a:p>
            <a:pPr lvl="1"/>
            <a:r>
              <a:rPr lang="pt-BR" b="1" dirty="0"/>
              <a:t>Estrutura e eficiência</a:t>
            </a:r>
          </a:p>
          <a:p>
            <a:pPr lvl="2"/>
            <a:r>
              <a:rPr lang="pt-BR" b="0" i="0" baseline="0" dirty="0">
                <a:solidFill>
                  <a:schemeClr val="tx1"/>
                </a:solidFill>
              </a:rPr>
              <a:t>Numero de leitos operacionais </a:t>
            </a:r>
          </a:p>
          <a:p>
            <a:pPr lvl="2"/>
            <a:r>
              <a:rPr lang="pt-BR" b="0" i="0" baseline="0" dirty="0">
                <a:solidFill>
                  <a:schemeClr val="tx1"/>
                </a:solidFill>
              </a:rPr>
              <a:t>Tempo médio de referenciamento até disponibilidade da vaga</a:t>
            </a:r>
          </a:p>
          <a:p>
            <a:pPr lvl="2"/>
            <a:r>
              <a:rPr lang="pt-BR" dirty="0">
                <a:solidFill>
                  <a:schemeClr val="tx1"/>
                </a:solidFill>
              </a:rPr>
              <a:t>Numero de pacientes dia assistidos (leitos operacionais / dia)</a:t>
            </a:r>
          </a:p>
          <a:p>
            <a:pPr lvl="2"/>
            <a:r>
              <a:rPr lang="pt-BR" b="0" i="0" baseline="0" dirty="0">
                <a:solidFill>
                  <a:schemeClr val="tx1"/>
                </a:solidFill>
              </a:rPr>
              <a:t>Taxa de ocupação</a:t>
            </a:r>
          </a:p>
          <a:p>
            <a:pPr lvl="2"/>
            <a:r>
              <a:rPr lang="pt-BR" b="0" i="0" baseline="0" dirty="0">
                <a:solidFill>
                  <a:schemeClr val="tx1"/>
                </a:solidFill>
              </a:rPr>
              <a:t>Tempo médio de permanência</a:t>
            </a:r>
            <a:endParaRPr lang="pt-BR" b="1" dirty="0">
              <a:solidFill>
                <a:schemeClr val="tx1"/>
              </a:solidFill>
              <a:latin typeface="+mn-lt"/>
            </a:endParaRPr>
          </a:p>
          <a:p>
            <a:pPr lvl="1"/>
            <a:r>
              <a:rPr lang="pt-BR" b="1" dirty="0">
                <a:solidFill>
                  <a:schemeClr val="tx1"/>
                </a:solidFill>
                <a:latin typeface="+mn-lt"/>
              </a:rPr>
              <a:t>Efetividade</a:t>
            </a:r>
          </a:p>
          <a:p>
            <a:pPr lvl="2"/>
            <a:r>
              <a:rPr lang="pt-BR" dirty="0">
                <a:solidFill>
                  <a:schemeClr val="tx1"/>
                </a:solidFill>
              </a:rPr>
              <a:t>Numero de transferências para unidades de agudo</a:t>
            </a:r>
          </a:p>
          <a:p>
            <a:pPr lvl="2"/>
            <a:r>
              <a:rPr lang="pt-BR" b="0" i="0" baseline="0" dirty="0">
                <a:solidFill>
                  <a:schemeClr val="tx1"/>
                </a:solidFill>
              </a:rPr>
              <a:t>Taxa de mortalidade</a:t>
            </a:r>
            <a:endParaRPr lang="pt-BR" b="1" dirty="0">
              <a:solidFill>
                <a:schemeClr val="tx1"/>
              </a:solidFill>
              <a:latin typeface="+mn-lt"/>
            </a:endParaRPr>
          </a:p>
          <a:p>
            <a:pPr lvl="2"/>
            <a:endParaRPr lang="pt-BR" b="1" dirty="0">
              <a:solidFill>
                <a:schemeClr val="tx1"/>
              </a:solidFill>
              <a:latin typeface="+mn-lt"/>
            </a:endParaRPr>
          </a:p>
          <a:p>
            <a:pPr lvl="2"/>
            <a:endParaRPr lang="pt-BR" b="1" dirty="0">
              <a:solidFill>
                <a:schemeClr val="tx1"/>
              </a:solidFill>
              <a:latin typeface="+mn-lt"/>
            </a:endParaRPr>
          </a:p>
          <a:p>
            <a:pPr lvl="2"/>
            <a:endParaRPr lang="pt-BR" b="1" dirty="0">
              <a:solidFill>
                <a:schemeClr val="tx1"/>
              </a:solidFill>
              <a:latin typeface="+mn-lt"/>
            </a:endParaRPr>
          </a:p>
          <a:p>
            <a:pPr lvl="2"/>
            <a:endParaRPr lang="pt-BR" dirty="0"/>
          </a:p>
          <a:p>
            <a:pPr lvl="2"/>
            <a:endParaRPr lang="pt-BR" dirty="0"/>
          </a:p>
          <a:p>
            <a:endParaRPr lang="pt-BR" dirty="0"/>
          </a:p>
        </p:txBody>
      </p:sp>
    </p:spTree>
    <p:extLst>
      <p:ext uri="{BB962C8B-B14F-4D97-AF65-F5344CB8AC3E}">
        <p14:creationId xmlns:p14="http://schemas.microsoft.com/office/powerpoint/2010/main" val="19247193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E9CFA8-E545-4DDE-98AF-1C33E88E1D94}"/>
              </a:ext>
            </a:extLst>
          </p:cNvPr>
          <p:cNvSpPr>
            <a:spLocks noGrp="1"/>
          </p:cNvSpPr>
          <p:nvPr>
            <p:ph type="title"/>
          </p:nvPr>
        </p:nvSpPr>
        <p:spPr>
          <a:xfrm>
            <a:off x="594360" y="1209086"/>
            <a:ext cx="3876848" cy="4064925"/>
          </a:xfrm>
        </p:spPr>
        <p:txBody>
          <a:bodyPr anchor="ctr">
            <a:normAutofit/>
          </a:bodyPr>
          <a:lstStyle/>
          <a:p>
            <a:r>
              <a:rPr lang="pt-BR" sz="5000"/>
              <a:t>Dificuldades </a:t>
            </a:r>
          </a:p>
        </p:txBody>
      </p:sp>
      <p:graphicFrame>
        <p:nvGraphicFramePr>
          <p:cNvPr id="5" name="Espaço Reservado para Conteúdo 2">
            <a:extLst>
              <a:ext uri="{FF2B5EF4-FFF2-40B4-BE49-F238E27FC236}">
                <a16:creationId xmlns:a16="http://schemas.microsoft.com/office/drawing/2014/main" id="{5B20D4AB-041E-4EAC-8526-06E07F2DE660}"/>
              </a:ext>
            </a:extLst>
          </p:cNvPr>
          <p:cNvGraphicFramePr>
            <a:graphicFrameLocks noGrp="1"/>
          </p:cNvGraphicFramePr>
          <p:nvPr>
            <p:ph idx="1"/>
            <p:extLst>
              <p:ext uri="{D42A27DB-BD31-4B8C-83A1-F6EECF244321}">
                <p14:modId xmlns:p14="http://schemas.microsoft.com/office/powerpoint/2010/main" val="3499777512"/>
              </p:ext>
            </p:extLst>
          </p:nvPr>
        </p:nvGraphicFramePr>
        <p:xfrm>
          <a:off x="5614416" y="457200"/>
          <a:ext cx="6117336" cy="56967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285559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ço Reservado para Conteúdo 3">
            <a:extLst>
              <a:ext uri="{FF2B5EF4-FFF2-40B4-BE49-F238E27FC236}">
                <a16:creationId xmlns:a16="http://schemas.microsoft.com/office/drawing/2014/main" id="{D7D60ED1-BF1B-4448-B425-0C996097739D}"/>
              </a:ext>
            </a:extLst>
          </p:cNvPr>
          <p:cNvGraphicFramePr>
            <a:graphicFrameLocks noGrp="1"/>
          </p:cNvGraphicFramePr>
          <p:nvPr>
            <p:ph idx="1"/>
          </p:nvPr>
        </p:nvGraphicFramePr>
        <p:xfrm>
          <a:off x="3426413" y="-576774"/>
          <a:ext cx="5339173" cy="35028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Igual a 4">
            <a:extLst>
              <a:ext uri="{FF2B5EF4-FFF2-40B4-BE49-F238E27FC236}">
                <a16:creationId xmlns:a16="http://schemas.microsoft.com/office/drawing/2014/main" id="{3E363DD2-76A1-4091-A876-A6A4F280A34D}"/>
              </a:ext>
            </a:extLst>
          </p:cNvPr>
          <p:cNvSpPr/>
          <p:nvPr/>
        </p:nvSpPr>
        <p:spPr>
          <a:xfrm rot="5400000">
            <a:off x="4009292" y="2166425"/>
            <a:ext cx="422031" cy="323557"/>
          </a:xfrm>
          <a:prstGeom prst="mathEqual">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6" name="Igual a 5">
            <a:extLst>
              <a:ext uri="{FF2B5EF4-FFF2-40B4-BE49-F238E27FC236}">
                <a16:creationId xmlns:a16="http://schemas.microsoft.com/office/drawing/2014/main" id="{8DC768AD-80A6-4A2A-B4CB-15556B643203}"/>
              </a:ext>
            </a:extLst>
          </p:cNvPr>
          <p:cNvSpPr/>
          <p:nvPr/>
        </p:nvSpPr>
        <p:spPr>
          <a:xfrm rot="5400000">
            <a:off x="5288522" y="2166425"/>
            <a:ext cx="422031" cy="323557"/>
          </a:xfrm>
          <a:prstGeom prst="mathEqual">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7" name="Igual a 6">
            <a:extLst>
              <a:ext uri="{FF2B5EF4-FFF2-40B4-BE49-F238E27FC236}">
                <a16:creationId xmlns:a16="http://schemas.microsoft.com/office/drawing/2014/main" id="{BA7AC5D7-5C4D-44F6-B49A-5C69D9922E36}"/>
              </a:ext>
            </a:extLst>
          </p:cNvPr>
          <p:cNvSpPr/>
          <p:nvPr/>
        </p:nvSpPr>
        <p:spPr>
          <a:xfrm rot="5400000">
            <a:off x="6567752" y="2166425"/>
            <a:ext cx="422031" cy="323557"/>
          </a:xfrm>
          <a:prstGeom prst="mathEqual">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8" name="Igual a 7">
            <a:extLst>
              <a:ext uri="{FF2B5EF4-FFF2-40B4-BE49-F238E27FC236}">
                <a16:creationId xmlns:a16="http://schemas.microsoft.com/office/drawing/2014/main" id="{B462B6FD-CFDC-4CAC-92C4-7C3104F2E53C}"/>
              </a:ext>
            </a:extLst>
          </p:cNvPr>
          <p:cNvSpPr/>
          <p:nvPr/>
        </p:nvSpPr>
        <p:spPr>
          <a:xfrm rot="5400000">
            <a:off x="7846982" y="2166425"/>
            <a:ext cx="422031" cy="323557"/>
          </a:xfrm>
          <a:prstGeom prst="mathEqual">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9" name="CaixaDeTexto 8">
            <a:extLst>
              <a:ext uri="{FF2B5EF4-FFF2-40B4-BE49-F238E27FC236}">
                <a16:creationId xmlns:a16="http://schemas.microsoft.com/office/drawing/2014/main" id="{F5425319-9854-4089-BF7B-3FAC1471F69B}"/>
              </a:ext>
            </a:extLst>
          </p:cNvPr>
          <p:cNvSpPr txBox="1"/>
          <p:nvPr/>
        </p:nvSpPr>
        <p:spPr>
          <a:xfrm>
            <a:off x="3657599" y="2539219"/>
            <a:ext cx="1125416" cy="369332"/>
          </a:xfrm>
          <a:prstGeom prst="rect">
            <a:avLst/>
          </a:prstGeom>
          <a:noFill/>
        </p:spPr>
        <p:txBody>
          <a:bodyPr wrap="square" rtlCol="0">
            <a:spAutoFit/>
          </a:bodyPr>
          <a:lstStyle/>
          <a:p>
            <a:pPr algn="ctr"/>
            <a:r>
              <a:rPr lang="pt-BR" dirty="0"/>
              <a:t>10 Pontos</a:t>
            </a:r>
          </a:p>
        </p:txBody>
      </p:sp>
      <p:sp>
        <p:nvSpPr>
          <p:cNvPr id="10" name="CaixaDeTexto 9">
            <a:extLst>
              <a:ext uri="{FF2B5EF4-FFF2-40B4-BE49-F238E27FC236}">
                <a16:creationId xmlns:a16="http://schemas.microsoft.com/office/drawing/2014/main" id="{1A469E23-07A7-4B0B-AAED-0F30FBE60B7E}"/>
              </a:ext>
            </a:extLst>
          </p:cNvPr>
          <p:cNvSpPr txBox="1"/>
          <p:nvPr/>
        </p:nvSpPr>
        <p:spPr>
          <a:xfrm>
            <a:off x="4936829" y="2539219"/>
            <a:ext cx="1125416" cy="369332"/>
          </a:xfrm>
          <a:prstGeom prst="rect">
            <a:avLst/>
          </a:prstGeom>
          <a:noFill/>
        </p:spPr>
        <p:txBody>
          <a:bodyPr wrap="square" rtlCol="0">
            <a:spAutoFit/>
          </a:bodyPr>
          <a:lstStyle/>
          <a:p>
            <a:pPr algn="ctr"/>
            <a:r>
              <a:rPr lang="pt-BR" dirty="0"/>
              <a:t>50 Pontos</a:t>
            </a:r>
          </a:p>
        </p:txBody>
      </p:sp>
      <p:sp>
        <p:nvSpPr>
          <p:cNvPr id="11" name="CaixaDeTexto 10">
            <a:extLst>
              <a:ext uri="{FF2B5EF4-FFF2-40B4-BE49-F238E27FC236}">
                <a16:creationId xmlns:a16="http://schemas.microsoft.com/office/drawing/2014/main" id="{BB389D8D-F8D6-4D69-91E0-CD5DD24DCB7D}"/>
              </a:ext>
            </a:extLst>
          </p:cNvPr>
          <p:cNvSpPr txBox="1"/>
          <p:nvPr/>
        </p:nvSpPr>
        <p:spPr>
          <a:xfrm>
            <a:off x="6129757" y="2565515"/>
            <a:ext cx="1211718" cy="369332"/>
          </a:xfrm>
          <a:prstGeom prst="rect">
            <a:avLst/>
          </a:prstGeom>
          <a:noFill/>
        </p:spPr>
        <p:txBody>
          <a:bodyPr wrap="square" rtlCol="0">
            <a:spAutoFit/>
          </a:bodyPr>
          <a:lstStyle/>
          <a:p>
            <a:pPr algn="ctr"/>
            <a:r>
              <a:rPr lang="pt-BR" dirty="0"/>
              <a:t> 25 Pontos</a:t>
            </a:r>
          </a:p>
        </p:txBody>
      </p:sp>
      <p:sp>
        <p:nvSpPr>
          <p:cNvPr id="12" name="CaixaDeTexto 11">
            <a:extLst>
              <a:ext uri="{FF2B5EF4-FFF2-40B4-BE49-F238E27FC236}">
                <a16:creationId xmlns:a16="http://schemas.microsoft.com/office/drawing/2014/main" id="{6CC95CF6-D531-4FA1-90EC-B66CD3408707}"/>
              </a:ext>
            </a:extLst>
          </p:cNvPr>
          <p:cNvSpPr txBox="1"/>
          <p:nvPr/>
        </p:nvSpPr>
        <p:spPr>
          <a:xfrm>
            <a:off x="7490822" y="2565515"/>
            <a:ext cx="1125416" cy="369332"/>
          </a:xfrm>
          <a:prstGeom prst="rect">
            <a:avLst/>
          </a:prstGeom>
          <a:noFill/>
        </p:spPr>
        <p:txBody>
          <a:bodyPr wrap="square" rtlCol="0">
            <a:spAutoFit/>
          </a:bodyPr>
          <a:lstStyle/>
          <a:p>
            <a:pPr algn="ctr"/>
            <a:r>
              <a:rPr lang="pt-BR" dirty="0"/>
              <a:t>15 Pontos</a:t>
            </a:r>
          </a:p>
        </p:txBody>
      </p:sp>
      <p:graphicFrame>
        <p:nvGraphicFramePr>
          <p:cNvPr id="50" name="Diagrama 49">
            <a:extLst>
              <a:ext uri="{FF2B5EF4-FFF2-40B4-BE49-F238E27FC236}">
                <a16:creationId xmlns:a16="http://schemas.microsoft.com/office/drawing/2014/main" id="{9C90B7EA-72AB-485C-A71C-0A4C146B0C24}"/>
              </a:ext>
            </a:extLst>
          </p:cNvPr>
          <p:cNvGraphicFramePr/>
          <p:nvPr/>
        </p:nvGraphicFramePr>
        <p:xfrm>
          <a:off x="2712339" y="3931919"/>
          <a:ext cx="1680159" cy="286277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4" name="Seta: para Baixo 13">
            <a:extLst>
              <a:ext uri="{FF2B5EF4-FFF2-40B4-BE49-F238E27FC236}">
                <a16:creationId xmlns:a16="http://schemas.microsoft.com/office/drawing/2014/main" id="{5DE569B7-108E-4F69-8FA3-79C380F40F18}"/>
              </a:ext>
            </a:extLst>
          </p:cNvPr>
          <p:cNvSpPr/>
          <p:nvPr/>
        </p:nvSpPr>
        <p:spPr>
          <a:xfrm>
            <a:off x="6623092" y="2952378"/>
            <a:ext cx="311350" cy="875767"/>
          </a:xfrm>
          <a:prstGeom prst="downArrow">
            <a:avLst/>
          </a:prstGeom>
          <a:solidFill>
            <a:schemeClr val="accent4">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aphicFrame>
        <p:nvGraphicFramePr>
          <p:cNvPr id="53" name="Diagrama 52">
            <a:extLst>
              <a:ext uri="{FF2B5EF4-FFF2-40B4-BE49-F238E27FC236}">
                <a16:creationId xmlns:a16="http://schemas.microsoft.com/office/drawing/2014/main" id="{57B934FD-4CED-4303-B2AB-1309CFB71152}"/>
              </a:ext>
            </a:extLst>
          </p:cNvPr>
          <p:cNvGraphicFramePr/>
          <p:nvPr/>
        </p:nvGraphicFramePr>
        <p:xfrm>
          <a:off x="360625" y="3923153"/>
          <a:ext cx="1680159" cy="2862775"/>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54" name="Diagrama 53">
            <a:extLst>
              <a:ext uri="{FF2B5EF4-FFF2-40B4-BE49-F238E27FC236}">
                <a16:creationId xmlns:a16="http://schemas.microsoft.com/office/drawing/2014/main" id="{82389F01-E46B-4AC9-BBE3-E3A82A436883}"/>
              </a:ext>
            </a:extLst>
          </p:cNvPr>
          <p:cNvGraphicFramePr/>
          <p:nvPr/>
        </p:nvGraphicFramePr>
        <p:xfrm>
          <a:off x="6039781" y="3916799"/>
          <a:ext cx="1680159" cy="2862775"/>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graphicFrame>
        <p:nvGraphicFramePr>
          <p:cNvPr id="55" name="Diagrama 54">
            <a:extLst>
              <a:ext uri="{FF2B5EF4-FFF2-40B4-BE49-F238E27FC236}">
                <a16:creationId xmlns:a16="http://schemas.microsoft.com/office/drawing/2014/main" id="{EC57CC8E-16AD-4AE1-BEB7-11AAAD0C0B0B}"/>
              </a:ext>
            </a:extLst>
          </p:cNvPr>
          <p:cNvGraphicFramePr/>
          <p:nvPr/>
        </p:nvGraphicFramePr>
        <p:xfrm>
          <a:off x="9313488" y="3931919"/>
          <a:ext cx="1680159" cy="2862775"/>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sp>
        <p:nvSpPr>
          <p:cNvPr id="19" name="Seta: para Baixo 18">
            <a:extLst>
              <a:ext uri="{FF2B5EF4-FFF2-40B4-BE49-F238E27FC236}">
                <a16:creationId xmlns:a16="http://schemas.microsoft.com/office/drawing/2014/main" id="{FC00C009-67F4-4DBB-A16E-0543FB2D1DAC}"/>
              </a:ext>
            </a:extLst>
          </p:cNvPr>
          <p:cNvSpPr/>
          <p:nvPr/>
        </p:nvSpPr>
        <p:spPr>
          <a:xfrm rot="18185254">
            <a:off x="8927882" y="2480838"/>
            <a:ext cx="293460" cy="2045661"/>
          </a:xfrm>
          <a:prstGeom prst="downArrow">
            <a:avLst/>
          </a:prstGeom>
          <a:solidFill>
            <a:schemeClr val="accent5">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0" name="Seta: para Baixo 19">
            <a:extLst>
              <a:ext uri="{FF2B5EF4-FFF2-40B4-BE49-F238E27FC236}">
                <a16:creationId xmlns:a16="http://schemas.microsoft.com/office/drawing/2014/main" id="{535B13CD-5050-44E5-AFDD-11F97D5A2610}"/>
              </a:ext>
            </a:extLst>
          </p:cNvPr>
          <p:cNvSpPr/>
          <p:nvPr/>
        </p:nvSpPr>
        <p:spPr>
          <a:xfrm rot="2499522" flipH="1">
            <a:off x="4850545" y="2891724"/>
            <a:ext cx="327312" cy="997072"/>
          </a:xfrm>
          <a:prstGeom prst="downArrow">
            <a:avLst/>
          </a:prstGeom>
          <a:solidFill>
            <a:schemeClr val="bg2">
              <a:lumMod val="9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1" name="Seta: para Baixo 20">
            <a:extLst>
              <a:ext uri="{FF2B5EF4-FFF2-40B4-BE49-F238E27FC236}">
                <a16:creationId xmlns:a16="http://schemas.microsoft.com/office/drawing/2014/main" id="{6E7A9E33-E5A9-4311-9737-ED0DBA3DDC9D}"/>
              </a:ext>
            </a:extLst>
          </p:cNvPr>
          <p:cNvSpPr/>
          <p:nvPr/>
        </p:nvSpPr>
        <p:spPr>
          <a:xfrm rot="3801064" flipH="1">
            <a:off x="2596576" y="2369990"/>
            <a:ext cx="337977" cy="1948043"/>
          </a:xfrm>
          <a:prstGeom prst="downArrow">
            <a:avLst/>
          </a:prstGeom>
          <a:solidFill>
            <a:schemeClr val="accent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9" name="Seta: para a Direita 48">
            <a:extLst>
              <a:ext uri="{FF2B5EF4-FFF2-40B4-BE49-F238E27FC236}">
                <a16:creationId xmlns:a16="http://schemas.microsoft.com/office/drawing/2014/main" id="{FA479FFF-306B-45EB-A981-BE7BE428286B}"/>
              </a:ext>
            </a:extLst>
          </p:cNvPr>
          <p:cNvSpPr/>
          <p:nvPr/>
        </p:nvSpPr>
        <p:spPr>
          <a:xfrm>
            <a:off x="4406828" y="4335781"/>
            <a:ext cx="569413" cy="197092"/>
          </a:xfrm>
          <a:prstGeom prst="rightArrow">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1" name="Seta: para a Direita 50">
            <a:extLst>
              <a:ext uri="{FF2B5EF4-FFF2-40B4-BE49-F238E27FC236}">
                <a16:creationId xmlns:a16="http://schemas.microsoft.com/office/drawing/2014/main" id="{EABA32A5-0D90-44C4-BBF4-7451F61F3993}"/>
              </a:ext>
            </a:extLst>
          </p:cNvPr>
          <p:cNvSpPr/>
          <p:nvPr/>
        </p:nvSpPr>
        <p:spPr>
          <a:xfrm>
            <a:off x="4383306" y="5131605"/>
            <a:ext cx="569413" cy="197092"/>
          </a:xfrm>
          <a:prstGeom prst="rightArrow">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2" name="Seta: para a Direita 51">
            <a:extLst>
              <a:ext uri="{FF2B5EF4-FFF2-40B4-BE49-F238E27FC236}">
                <a16:creationId xmlns:a16="http://schemas.microsoft.com/office/drawing/2014/main" id="{4B3190C1-A696-469F-9366-10F711588363}"/>
              </a:ext>
            </a:extLst>
          </p:cNvPr>
          <p:cNvSpPr/>
          <p:nvPr/>
        </p:nvSpPr>
        <p:spPr>
          <a:xfrm>
            <a:off x="4409466" y="5879937"/>
            <a:ext cx="569413" cy="197092"/>
          </a:xfrm>
          <a:prstGeom prst="rightArrow">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6" name="CaixaDeTexto 55">
            <a:extLst>
              <a:ext uri="{FF2B5EF4-FFF2-40B4-BE49-F238E27FC236}">
                <a16:creationId xmlns:a16="http://schemas.microsoft.com/office/drawing/2014/main" id="{CEB9BA01-AF72-4E5F-9A17-0F200264B2AD}"/>
              </a:ext>
            </a:extLst>
          </p:cNvPr>
          <p:cNvSpPr txBox="1"/>
          <p:nvPr/>
        </p:nvSpPr>
        <p:spPr>
          <a:xfrm>
            <a:off x="5096551" y="4291572"/>
            <a:ext cx="1222631" cy="369332"/>
          </a:xfrm>
          <a:prstGeom prst="rect">
            <a:avLst/>
          </a:prstGeom>
          <a:noFill/>
        </p:spPr>
        <p:txBody>
          <a:bodyPr wrap="square" rtlCol="0">
            <a:spAutoFit/>
          </a:bodyPr>
          <a:lstStyle/>
          <a:p>
            <a:r>
              <a:rPr lang="pt-BR" dirty="0"/>
              <a:t>10 pontos</a:t>
            </a:r>
          </a:p>
        </p:txBody>
      </p:sp>
      <p:sp>
        <p:nvSpPr>
          <p:cNvPr id="57" name="CaixaDeTexto 56">
            <a:extLst>
              <a:ext uri="{FF2B5EF4-FFF2-40B4-BE49-F238E27FC236}">
                <a16:creationId xmlns:a16="http://schemas.microsoft.com/office/drawing/2014/main" id="{A2AB9EBF-D9A2-4BEA-93CB-FF9E2A1AE377}"/>
              </a:ext>
            </a:extLst>
          </p:cNvPr>
          <p:cNvSpPr txBox="1"/>
          <p:nvPr/>
        </p:nvSpPr>
        <p:spPr>
          <a:xfrm>
            <a:off x="5146721" y="5080971"/>
            <a:ext cx="1222631" cy="369332"/>
          </a:xfrm>
          <a:prstGeom prst="rect">
            <a:avLst/>
          </a:prstGeom>
          <a:noFill/>
        </p:spPr>
        <p:txBody>
          <a:bodyPr wrap="square" rtlCol="0">
            <a:spAutoFit/>
          </a:bodyPr>
          <a:lstStyle/>
          <a:p>
            <a:r>
              <a:rPr lang="pt-BR" dirty="0"/>
              <a:t>25 pontos</a:t>
            </a:r>
          </a:p>
        </p:txBody>
      </p:sp>
      <p:sp>
        <p:nvSpPr>
          <p:cNvPr id="58" name="CaixaDeTexto 57">
            <a:extLst>
              <a:ext uri="{FF2B5EF4-FFF2-40B4-BE49-F238E27FC236}">
                <a16:creationId xmlns:a16="http://schemas.microsoft.com/office/drawing/2014/main" id="{0BDD87A1-C2B3-4A57-B21C-9DACF7D3EA60}"/>
              </a:ext>
            </a:extLst>
          </p:cNvPr>
          <p:cNvSpPr txBox="1"/>
          <p:nvPr/>
        </p:nvSpPr>
        <p:spPr>
          <a:xfrm>
            <a:off x="5146722" y="5839878"/>
            <a:ext cx="1222631" cy="369332"/>
          </a:xfrm>
          <a:prstGeom prst="rect">
            <a:avLst/>
          </a:prstGeom>
          <a:noFill/>
        </p:spPr>
        <p:txBody>
          <a:bodyPr wrap="square" rtlCol="0">
            <a:spAutoFit/>
          </a:bodyPr>
          <a:lstStyle/>
          <a:p>
            <a:r>
              <a:rPr lang="pt-BR" dirty="0"/>
              <a:t>15 pontos</a:t>
            </a:r>
          </a:p>
        </p:txBody>
      </p:sp>
      <p:sp>
        <p:nvSpPr>
          <p:cNvPr id="26" name="CaixaDeTexto 25">
            <a:extLst>
              <a:ext uri="{FF2B5EF4-FFF2-40B4-BE49-F238E27FC236}">
                <a16:creationId xmlns:a16="http://schemas.microsoft.com/office/drawing/2014/main" id="{483DE7BE-FB6D-4F7E-AE9B-6E1DEFCBC945}"/>
              </a:ext>
            </a:extLst>
          </p:cNvPr>
          <p:cNvSpPr txBox="1"/>
          <p:nvPr/>
        </p:nvSpPr>
        <p:spPr>
          <a:xfrm>
            <a:off x="2008286" y="4528536"/>
            <a:ext cx="1222631" cy="369332"/>
          </a:xfrm>
          <a:prstGeom prst="rect">
            <a:avLst/>
          </a:prstGeom>
          <a:noFill/>
        </p:spPr>
        <p:txBody>
          <a:bodyPr wrap="square" rtlCol="0">
            <a:spAutoFit/>
          </a:bodyPr>
          <a:lstStyle/>
          <a:p>
            <a:r>
              <a:rPr lang="pt-BR" dirty="0"/>
              <a:t>04 pontos</a:t>
            </a:r>
          </a:p>
        </p:txBody>
      </p:sp>
      <p:sp>
        <p:nvSpPr>
          <p:cNvPr id="27" name="CaixaDeTexto 26">
            <a:extLst>
              <a:ext uri="{FF2B5EF4-FFF2-40B4-BE49-F238E27FC236}">
                <a16:creationId xmlns:a16="http://schemas.microsoft.com/office/drawing/2014/main" id="{DC571A97-67F0-4C1F-A6A8-4CFFB9C3F02E}"/>
              </a:ext>
            </a:extLst>
          </p:cNvPr>
          <p:cNvSpPr txBox="1"/>
          <p:nvPr/>
        </p:nvSpPr>
        <p:spPr>
          <a:xfrm>
            <a:off x="1964204" y="5599558"/>
            <a:ext cx="1222631" cy="369332"/>
          </a:xfrm>
          <a:prstGeom prst="rect">
            <a:avLst/>
          </a:prstGeom>
          <a:noFill/>
        </p:spPr>
        <p:txBody>
          <a:bodyPr wrap="square" rtlCol="0">
            <a:spAutoFit/>
          </a:bodyPr>
          <a:lstStyle/>
          <a:p>
            <a:r>
              <a:rPr lang="pt-BR" dirty="0"/>
              <a:t> 06 pontos</a:t>
            </a:r>
          </a:p>
        </p:txBody>
      </p:sp>
      <p:sp>
        <p:nvSpPr>
          <p:cNvPr id="29" name="CaixaDeTexto 28">
            <a:extLst>
              <a:ext uri="{FF2B5EF4-FFF2-40B4-BE49-F238E27FC236}">
                <a16:creationId xmlns:a16="http://schemas.microsoft.com/office/drawing/2014/main" id="{F338E6BA-28FE-4B7B-89A4-1796BF48B1EE}"/>
              </a:ext>
            </a:extLst>
          </p:cNvPr>
          <p:cNvSpPr txBox="1"/>
          <p:nvPr/>
        </p:nvSpPr>
        <p:spPr>
          <a:xfrm>
            <a:off x="7714793" y="4512567"/>
            <a:ext cx="1222631" cy="369332"/>
          </a:xfrm>
          <a:prstGeom prst="rect">
            <a:avLst/>
          </a:prstGeom>
          <a:noFill/>
        </p:spPr>
        <p:txBody>
          <a:bodyPr wrap="square" rtlCol="0">
            <a:spAutoFit/>
          </a:bodyPr>
          <a:lstStyle/>
          <a:p>
            <a:r>
              <a:rPr lang="pt-BR" dirty="0"/>
              <a:t>20 pontos</a:t>
            </a:r>
          </a:p>
        </p:txBody>
      </p:sp>
      <p:sp>
        <p:nvSpPr>
          <p:cNvPr id="31" name="CaixaDeTexto 30">
            <a:extLst>
              <a:ext uri="{FF2B5EF4-FFF2-40B4-BE49-F238E27FC236}">
                <a16:creationId xmlns:a16="http://schemas.microsoft.com/office/drawing/2014/main" id="{3FD9B05C-0047-48FF-993D-C2A89F75BE43}"/>
              </a:ext>
            </a:extLst>
          </p:cNvPr>
          <p:cNvSpPr txBox="1"/>
          <p:nvPr/>
        </p:nvSpPr>
        <p:spPr>
          <a:xfrm>
            <a:off x="7719940" y="5699039"/>
            <a:ext cx="1222631" cy="369332"/>
          </a:xfrm>
          <a:prstGeom prst="rect">
            <a:avLst/>
          </a:prstGeom>
          <a:noFill/>
        </p:spPr>
        <p:txBody>
          <a:bodyPr wrap="square" rtlCol="0">
            <a:spAutoFit/>
          </a:bodyPr>
          <a:lstStyle/>
          <a:p>
            <a:r>
              <a:rPr lang="pt-BR" dirty="0"/>
              <a:t>05 pontos</a:t>
            </a:r>
          </a:p>
        </p:txBody>
      </p:sp>
      <p:sp>
        <p:nvSpPr>
          <p:cNvPr id="32" name="CaixaDeTexto 31">
            <a:extLst>
              <a:ext uri="{FF2B5EF4-FFF2-40B4-BE49-F238E27FC236}">
                <a16:creationId xmlns:a16="http://schemas.microsoft.com/office/drawing/2014/main" id="{4C080F10-9C24-40AC-9A83-C8EF66B097CB}"/>
              </a:ext>
            </a:extLst>
          </p:cNvPr>
          <p:cNvSpPr txBox="1"/>
          <p:nvPr/>
        </p:nvSpPr>
        <p:spPr>
          <a:xfrm>
            <a:off x="10946960" y="4528536"/>
            <a:ext cx="1222631" cy="369332"/>
          </a:xfrm>
          <a:prstGeom prst="rect">
            <a:avLst/>
          </a:prstGeom>
          <a:noFill/>
        </p:spPr>
        <p:txBody>
          <a:bodyPr wrap="square" rtlCol="0">
            <a:spAutoFit/>
          </a:bodyPr>
          <a:lstStyle/>
          <a:p>
            <a:r>
              <a:rPr lang="pt-BR" dirty="0"/>
              <a:t>05 pontos</a:t>
            </a:r>
          </a:p>
        </p:txBody>
      </p:sp>
      <p:sp>
        <p:nvSpPr>
          <p:cNvPr id="34" name="CaixaDeTexto 33">
            <a:extLst>
              <a:ext uri="{FF2B5EF4-FFF2-40B4-BE49-F238E27FC236}">
                <a16:creationId xmlns:a16="http://schemas.microsoft.com/office/drawing/2014/main" id="{DD6DA9C4-BAB7-4DAB-9991-69B00ED140A8}"/>
              </a:ext>
            </a:extLst>
          </p:cNvPr>
          <p:cNvSpPr txBox="1"/>
          <p:nvPr/>
        </p:nvSpPr>
        <p:spPr>
          <a:xfrm>
            <a:off x="10964326" y="5661615"/>
            <a:ext cx="1222631" cy="369332"/>
          </a:xfrm>
          <a:prstGeom prst="rect">
            <a:avLst/>
          </a:prstGeom>
          <a:noFill/>
        </p:spPr>
        <p:txBody>
          <a:bodyPr wrap="square" rtlCol="0">
            <a:spAutoFit/>
          </a:bodyPr>
          <a:lstStyle/>
          <a:p>
            <a:r>
              <a:rPr lang="pt-BR" dirty="0"/>
              <a:t>10 pontos</a:t>
            </a:r>
          </a:p>
        </p:txBody>
      </p:sp>
      <p:sp>
        <p:nvSpPr>
          <p:cNvPr id="2" name="CaixaDeTexto 1">
            <a:extLst>
              <a:ext uri="{FF2B5EF4-FFF2-40B4-BE49-F238E27FC236}">
                <a16:creationId xmlns:a16="http://schemas.microsoft.com/office/drawing/2014/main" id="{01465CB1-5AC4-493D-9C7D-F134C55BD10B}"/>
              </a:ext>
            </a:extLst>
          </p:cNvPr>
          <p:cNvSpPr txBox="1"/>
          <p:nvPr/>
        </p:nvSpPr>
        <p:spPr>
          <a:xfrm>
            <a:off x="360624" y="397565"/>
            <a:ext cx="2864783" cy="1569660"/>
          </a:xfrm>
          <a:prstGeom prst="rect">
            <a:avLst/>
          </a:prstGeom>
          <a:noFill/>
        </p:spPr>
        <p:txBody>
          <a:bodyPr wrap="square" rtlCol="0">
            <a:spAutoFit/>
          </a:bodyPr>
          <a:lstStyle/>
          <a:p>
            <a:pPr algn="ctr"/>
            <a:r>
              <a:rPr lang="pt-BR" sz="3200" dirty="0"/>
              <a:t>Elaboração de do Indicador Composto</a:t>
            </a:r>
          </a:p>
        </p:txBody>
      </p:sp>
      <p:sp>
        <p:nvSpPr>
          <p:cNvPr id="3" name="Retângulo 2">
            <a:extLst>
              <a:ext uri="{FF2B5EF4-FFF2-40B4-BE49-F238E27FC236}">
                <a16:creationId xmlns:a16="http://schemas.microsoft.com/office/drawing/2014/main" id="{F39AD40D-DF56-38A6-D1D4-53D11C324DFF}"/>
              </a:ext>
            </a:extLst>
          </p:cNvPr>
          <p:cNvSpPr/>
          <p:nvPr/>
        </p:nvSpPr>
        <p:spPr>
          <a:xfrm>
            <a:off x="7809916" y="1"/>
            <a:ext cx="4429346" cy="67795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6321750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807409-FC3C-524E-452A-C4A9A682CE0A}"/>
              </a:ext>
            </a:extLst>
          </p:cNvPr>
          <p:cNvSpPr>
            <a:spLocks noGrp="1"/>
          </p:cNvSpPr>
          <p:nvPr>
            <p:ph type="title"/>
          </p:nvPr>
        </p:nvSpPr>
        <p:spPr/>
        <p:txBody>
          <a:bodyPr/>
          <a:lstStyle/>
          <a:p>
            <a:pPr algn="ctr"/>
            <a:r>
              <a:rPr lang="pt-BR" b="1" u="sng" dirty="0"/>
              <a:t>Vinculação da Equipe APS ao serviço </a:t>
            </a:r>
          </a:p>
        </p:txBody>
      </p:sp>
      <p:sp>
        <p:nvSpPr>
          <p:cNvPr id="3" name="Espaço Reservado para Conteúdo 2">
            <a:extLst>
              <a:ext uri="{FF2B5EF4-FFF2-40B4-BE49-F238E27FC236}">
                <a16:creationId xmlns:a16="http://schemas.microsoft.com/office/drawing/2014/main" id="{11CF935C-8FE5-B7CD-CF76-A5E9E98EA0B5}"/>
              </a:ext>
            </a:extLst>
          </p:cNvPr>
          <p:cNvSpPr>
            <a:spLocks noGrp="1"/>
          </p:cNvSpPr>
          <p:nvPr>
            <p:ph idx="1"/>
          </p:nvPr>
        </p:nvSpPr>
        <p:spPr/>
        <p:txBody>
          <a:bodyPr>
            <a:normAutofit fontScale="92500" lnSpcReduction="20000"/>
          </a:bodyPr>
          <a:lstStyle/>
          <a:p>
            <a:r>
              <a:rPr lang="pt-BR" dirty="0"/>
              <a:t>3ª  etapa será monitorado:</a:t>
            </a:r>
          </a:p>
          <a:p>
            <a:r>
              <a:rPr lang="pt-BR" b="1" u="sng" dirty="0"/>
              <a:t>Vinculação da Equipe APS ao serviço </a:t>
            </a:r>
            <a:endParaRPr lang="pt-BR" dirty="0"/>
          </a:p>
          <a:p>
            <a:pPr lvl="1"/>
            <a:r>
              <a:rPr lang="pt-BR" b="1" dirty="0"/>
              <a:t>Estrutura e eficiência</a:t>
            </a:r>
          </a:p>
          <a:p>
            <a:pPr lvl="2"/>
            <a:r>
              <a:rPr lang="pt-BR" b="0" i="0" baseline="0" dirty="0">
                <a:solidFill>
                  <a:schemeClr val="tx1"/>
                </a:solidFill>
              </a:rPr>
              <a:t>Numero de leitos operacionais </a:t>
            </a:r>
          </a:p>
          <a:p>
            <a:pPr lvl="2"/>
            <a:r>
              <a:rPr lang="pt-BR" b="0" i="0" baseline="0" dirty="0">
                <a:solidFill>
                  <a:schemeClr val="tx1"/>
                </a:solidFill>
              </a:rPr>
              <a:t>Tempo médio de referenciamento até disponibilidade da vaga</a:t>
            </a:r>
          </a:p>
          <a:p>
            <a:pPr lvl="2"/>
            <a:r>
              <a:rPr lang="pt-BR" dirty="0">
                <a:solidFill>
                  <a:schemeClr val="tx1"/>
                </a:solidFill>
              </a:rPr>
              <a:t>Numero de pacientes dia assistidos (leitos operacionais / dia)</a:t>
            </a:r>
          </a:p>
          <a:p>
            <a:pPr lvl="2"/>
            <a:r>
              <a:rPr lang="pt-BR" b="0" i="0" baseline="0" dirty="0">
                <a:solidFill>
                  <a:schemeClr val="tx1"/>
                </a:solidFill>
              </a:rPr>
              <a:t>Taxa de ocupação</a:t>
            </a:r>
          </a:p>
          <a:p>
            <a:pPr lvl="2"/>
            <a:r>
              <a:rPr lang="pt-BR" b="0" i="0" baseline="0" dirty="0">
                <a:solidFill>
                  <a:schemeClr val="tx1"/>
                </a:solidFill>
              </a:rPr>
              <a:t>Tempo médio de permanência</a:t>
            </a:r>
            <a:endParaRPr lang="pt-BR" b="1" dirty="0">
              <a:solidFill>
                <a:schemeClr val="tx1"/>
              </a:solidFill>
              <a:latin typeface="+mn-lt"/>
            </a:endParaRPr>
          </a:p>
          <a:p>
            <a:pPr lvl="1"/>
            <a:r>
              <a:rPr lang="pt-BR" b="1" dirty="0">
                <a:solidFill>
                  <a:schemeClr val="tx1"/>
                </a:solidFill>
                <a:latin typeface="+mn-lt"/>
              </a:rPr>
              <a:t>Efetividade</a:t>
            </a:r>
          </a:p>
          <a:p>
            <a:pPr lvl="2"/>
            <a:r>
              <a:rPr lang="pt-BR" dirty="0">
                <a:solidFill>
                  <a:schemeClr val="tx1"/>
                </a:solidFill>
              </a:rPr>
              <a:t>Numero de transferências para unidades de agudo</a:t>
            </a:r>
          </a:p>
          <a:p>
            <a:pPr lvl="2"/>
            <a:r>
              <a:rPr lang="pt-BR" b="0" i="0" baseline="0" dirty="0">
                <a:solidFill>
                  <a:schemeClr val="tx1"/>
                </a:solidFill>
              </a:rPr>
              <a:t>Taxa de mortalidade</a:t>
            </a:r>
          </a:p>
          <a:p>
            <a:pPr lvl="1"/>
            <a:r>
              <a:rPr lang="pt-BR" b="1" dirty="0">
                <a:latin typeface="+mn-lt"/>
              </a:rPr>
              <a:t>Eficácia</a:t>
            </a:r>
          </a:p>
          <a:p>
            <a:pPr lvl="2"/>
            <a:r>
              <a:rPr lang="pt-BR" dirty="0">
                <a:solidFill>
                  <a:schemeClr val="tx1"/>
                </a:solidFill>
              </a:rPr>
              <a:t>Numero de protocolos elaborados</a:t>
            </a:r>
          </a:p>
          <a:p>
            <a:pPr lvl="2"/>
            <a:r>
              <a:rPr lang="pt-BR" dirty="0">
                <a:latin typeface="+mn-lt"/>
              </a:rPr>
              <a:t>Numero de protocolos implementados</a:t>
            </a:r>
            <a:endParaRPr lang="pt-BR" dirty="0">
              <a:solidFill>
                <a:schemeClr val="tx1"/>
              </a:solidFill>
              <a:latin typeface="+mn-lt"/>
            </a:endParaRPr>
          </a:p>
          <a:p>
            <a:pPr lvl="2"/>
            <a:endParaRPr lang="pt-BR" b="1" dirty="0">
              <a:solidFill>
                <a:schemeClr val="tx1"/>
              </a:solidFill>
              <a:latin typeface="+mn-lt"/>
            </a:endParaRPr>
          </a:p>
          <a:p>
            <a:pPr lvl="2"/>
            <a:endParaRPr lang="pt-BR" b="1" dirty="0">
              <a:solidFill>
                <a:schemeClr val="tx1"/>
              </a:solidFill>
              <a:latin typeface="+mn-lt"/>
            </a:endParaRPr>
          </a:p>
          <a:p>
            <a:pPr lvl="2"/>
            <a:endParaRPr lang="pt-BR" b="1" dirty="0">
              <a:solidFill>
                <a:schemeClr val="tx1"/>
              </a:solidFill>
              <a:latin typeface="+mn-lt"/>
            </a:endParaRPr>
          </a:p>
          <a:p>
            <a:pPr lvl="2"/>
            <a:endParaRPr lang="pt-BR" dirty="0"/>
          </a:p>
          <a:p>
            <a:pPr lvl="2"/>
            <a:endParaRPr lang="pt-BR" dirty="0"/>
          </a:p>
          <a:p>
            <a:endParaRPr lang="pt-BR" dirty="0"/>
          </a:p>
        </p:txBody>
      </p:sp>
    </p:spTree>
    <p:extLst>
      <p:ext uri="{BB962C8B-B14F-4D97-AF65-F5344CB8AC3E}">
        <p14:creationId xmlns:p14="http://schemas.microsoft.com/office/powerpoint/2010/main" val="2742678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ço Reservado para Conteúdo 3">
            <a:extLst>
              <a:ext uri="{FF2B5EF4-FFF2-40B4-BE49-F238E27FC236}">
                <a16:creationId xmlns:a16="http://schemas.microsoft.com/office/drawing/2014/main" id="{D7D60ED1-BF1B-4448-B425-0C996097739D}"/>
              </a:ext>
            </a:extLst>
          </p:cNvPr>
          <p:cNvGraphicFramePr>
            <a:graphicFrameLocks noGrp="1"/>
          </p:cNvGraphicFramePr>
          <p:nvPr>
            <p:ph idx="1"/>
          </p:nvPr>
        </p:nvGraphicFramePr>
        <p:xfrm>
          <a:off x="3426413" y="-576774"/>
          <a:ext cx="5339173" cy="35028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Igual a 4">
            <a:extLst>
              <a:ext uri="{FF2B5EF4-FFF2-40B4-BE49-F238E27FC236}">
                <a16:creationId xmlns:a16="http://schemas.microsoft.com/office/drawing/2014/main" id="{3E363DD2-76A1-4091-A876-A6A4F280A34D}"/>
              </a:ext>
            </a:extLst>
          </p:cNvPr>
          <p:cNvSpPr/>
          <p:nvPr/>
        </p:nvSpPr>
        <p:spPr>
          <a:xfrm rot="5400000">
            <a:off x="4009292" y="2166425"/>
            <a:ext cx="422031" cy="323557"/>
          </a:xfrm>
          <a:prstGeom prst="mathEqual">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6" name="Igual a 5">
            <a:extLst>
              <a:ext uri="{FF2B5EF4-FFF2-40B4-BE49-F238E27FC236}">
                <a16:creationId xmlns:a16="http://schemas.microsoft.com/office/drawing/2014/main" id="{8DC768AD-80A6-4A2A-B4CB-15556B643203}"/>
              </a:ext>
            </a:extLst>
          </p:cNvPr>
          <p:cNvSpPr/>
          <p:nvPr/>
        </p:nvSpPr>
        <p:spPr>
          <a:xfrm rot="5400000">
            <a:off x="5288522" y="2166425"/>
            <a:ext cx="422031" cy="323557"/>
          </a:xfrm>
          <a:prstGeom prst="mathEqual">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7" name="Igual a 6">
            <a:extLst>
              <a:ext uri="{FF2B5EF4-FFF2-40B4-BE49-F238E27FC236}">
                <a16:creationId xmlns:a16="http://schemas.microsoft.com/office/drawing/2014/main" id="{BA7AC5D7-5C4D-44F6-B49A-5C69D9922E36}"/>
              </a:ext>
            </a:extLst>
          </p:cNvPr>
          <p:cNvSpPr/>
          <p:nvPr/>
        </p:nvSpPr>
        <p:spPr>
          <a:xfrm rot="5400000">
            <a:off x="6567752" y="2166425"/>
            <a:ext cx="422031" cy="323557"/>
          </a:xfrm>
          <a:prstGeom prst="mathEqual">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8" name="Igual a 7">
            <a:extLst>
              <a:ext uri="{FF2B5EF4-FFF2-40B4-BE49-F238E27FC236}">
                <a16:creationId xmlns:a16="http://schemas.microsoft.com/office/drawing/2014/main" id="{B462B6FD-CFDC-4CAC-92C4-7C3104F2E53C}"/>
              </a:ext>
            </a:extLst>
          </p:cNvPr>
          <p:cNvSpPr/>
          <p:nvPr/>
        </p:nvSpPr>
        <p:spPr>
          <a:xfrm rot="5400000">
            <a:off x="7846982" y="2166425"/>
            <a:ext cx="422031" cy="323557"/>
          </a:xfrm>
          <a:prstGeom prst="mathEqual">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9" name="CaixaDeTexto 8">
            <a:extLst>
              <a:ext uri="{FF2B5EF4-FFF2-40B4-BE49-F238E27FC236}">
                <a16:creationId xmlns:a16="http://schemas.microsoft.com/office/drawing/2014/main" id="{F5425319-9854-4089-BF7B-3FAC1471F69B}"/>
              </a:ext>
            </a:extLst>
          </p:cNvPr>
          <p:cNvSpPr txBox="1"/>
          <p:nvPr/>
        </p:nvSpPr>
        <p:spPr>
          <a:xfrm>
            <a:off x="3657599" y="2539219"/>
            <a:ext cx="1125416" cy="369332"/>
          </a:xfrm>
          <a:prstGeom prst="rect">
            <a:avLst/>
          </a:prstGeom>
          <a:noFill/>
        </p:spPr>
        <p:txBody>
          <a:bodyPr wrap="square" rtlCol="0">
            <a:spAutoFit/>
          </a:bodyPr>
          <a:lstStyle/>
          <a:p>
            <a:pPr algn="ctr"/>
            <a:r>
              <a:rPr lang="pt-BR" dirty="0"/>
              <a:t>10 Pontos</a:t>
            </a:r>
          </a:p>
        </p:txBody>
      </p:sp>
      <p:sp>
        <p:nvSpPr>
          <p:cNvPr id="10" name="CaixaDeTexto 9">
            <a:extLst>
              <a:ext uri="{FF2B5EF4-FFF2-40B4-BE49-F238E27FC236}">
                <a16:creationId xmlns:a16="http://schemas.microsoft.com/office/drawing/2014/main" id="{1A469E23-07A7-4B0B-AAED-0F30FBE60B7E}"/>
              </a:ext>
            </a:extLst>
          </p:cNvPr>
          <p:cNvSpPr txBox="1"/>
          <p:nvPr/>
        </p:nvSpPr>
        <p:spPr>
          <a:xfrm>
            <a:off x="4936829" y="2539219"/>
            <a:ext cx="1125416" cy="369332"/>
          </a:xfrm>
          <a:prstGeom prst="rect">
            <a:avLst/>
          </a:prstGeom>
          <a:noFill/>
        </p:spPr>
        <p:txBody>
          <a:bodyPr wrap="square" rtlCol="0">
            <a:spAutoFit/>
          </a:bodyPr>
          <a:lstStyle/>
          <a:p>
            <a:pPr algn="ctr"/>
            <a:r>
              <a:rPr lang="pt-BR" dirty="0"/>
              <a:t>50 Pontos</a:t>
            </a:r>
          </a:p>
        </p:txBody>
      </p:sp>
      <p:sp>
        <p:nvSpPr>
          <p:cNvPr id="11" name="CaixaDeTexto 10">
            <a:extLst>
              <a:ext uri="{FF2B5EF4-FFF2-40B4-BE49-F238E27FC236}">
                <a16:creationId xmlns:a16="http://schemas.microsoft.com/office/drawing/2014/main" id="{BB389D8D-F8D6-4D69-91E0-CD5DD24DCB7D}"/>
              </a:ext>
            </a:extLst>
          </p:cNvPr>
          <p:cNvSpPr txBox="1"/>
          <p:nvPr/>
        </p:nvSpPr>
        <p:spPr>
          <a:xfrm>
            <a:off x="6129757" y="2565515"/>
            <a:ext cx="1211718" cy="369332"/>
          </a:xfrm>
          <a:prstGeom prst="rect">
            <a:avLst/>
          </a:prstGeom>
          <a:noFill/>
        </p:spPr>
        <p:txBody>
          <a:bodyPr wrap="square" rtlCol="0">
            <a:spAutoFit/>
          </a:bodyPr>
          <a:lstStyle/>
          <a:p>
            <a:pPr algn="ctr"/>
            <a:r>
              <a:rPr lang="pt-BR" dirty="0"/>
              <a:t> 25 Pontos</a:t>
            </a:r>
          </a:p>
        </p:txBody>
      </p:sp>
      <p:sp>
        <p:nvSpPr>
          <p:cNvPr id="12" name="CaixaDeTexto 11">
            <a:extLst>
              <a:ext uri="{FF2B5EF4-FFF2-40B4-BE49-F238E27FC236}">
                <a16:creationId xmlns:a16="http://schemas.microsoft.com/office/drawing/2014/main" id="{6CC95CF6-D531-4FA1-90EC-B66CD3408707}"/>
              </a:ext>
            </a:extLst>
          </p:cNvPr>
          <p:cNvSpPr txBox="1"/>
          <p:nvPr/>
        </p:nvSpPr>
        <p:spPr>
          <a:xfrm>
            <a:off x="7490822" y="2565515"/>
            <a:ext cx="1125416" cy="369332"/>
          </a:xfrm>
          <a:prstGeom prst="rect">
            <a:avLst/>
          </a:prstGeom>
          <a:noFill/>
        </p:spPr>
        <p:txBody>
          <a:bodyPr wrap="square" rtlCol="0">
            <a:spAutoFit/>
          </a:bodyPr>
          <a:lstStyle/>
          <a:p>
            <a:pPr algn="ctr"/>
            <a:r>
              <a:rPr lang="pt-BR" dirty="0"/>
              <a:t>15 Pontos</a:t>
            </a:r>
          </a:p>
        </p:txBody>
      </p:sp>
      <p:graphicFrame>
        <p:nvGraphicFramePr>
          <p:cNvPr id="50" name="Diagrama 49">
            <a:extLst>
              <a:ext uri="{FF2B5EF4-FFF2-40B4-BE49-F238E27FC236}">
                <a16:creationId xmlns:a16="http://schemas.microsoft.com/office/drawing/2014/main" id="{9C90B7EA-72AB-485C-A71C-0A4C146B0C24}"/>
              </a:ext>
            </a:extLst>
          </p:cNvPr>
          <p:cNvGraphicFramePr/>
          <p:nvPr/>
        </p:nvGraphicFramePr>
        <p:xfrm>
          <a:off x="2712339" y="3931919"/>
          <a:ext cx="1680159" cy="286277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4" name="Seta: para Baixo 13">
            <a:extLst>
              <a:ext uri="{FF2B5EF4-FFF2-40B4-BE49-F238E27FC236}">
                <a16:creationId xmlns:a16="http://schemas.microsoft.com/office/drawing/2014/main" id="{5DE569B7-108E-4F69-8FA3-79C380F40F18}"/>
              </a:ext>
            </a:extLst>
          </p:cNvPr>
          <p:cNvSpPr/>
          <p:nvPr/>
        </p:nvSpPr>
        <p:spPr>
          <a:xfrm>
            <a:off x="6623092" y="2952378"/>
            <a:ext cx="311350" cy="875767"/>
          </a:xfrm>
          <a:prstGeom prst="downArrow">
            <a:avLst/>
          </a:prstGeom>
          <a:solidFill>
            <a:schemeClr val="accent4">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aphicFrame>
        <p:nvGraphicFramePr>
          <p:cNvPr id="53" name="Diagrama 52">
            <a:extLst>
              <a:ext uri="{FF2B5EF4-FFF2-40B4-BE49-F238E27FC236}">
                <a16:creationId xmlns:a16="http://schemas.microsoft.com/office/drawing/2014/main" id="{57B934FD-4CED-4303-B2AB-1309CFB71152}"/>
              </a:ext>
            </a:extLst>
          </p:cNvPr>
          <p:cNvGraphicFramePr/>
          <p:nvPr/>
        </p:nvGraphicFramePr>
        <p:xfrm>
          <a:off x="360625" y="3923153"/>
          <a:ext cx="1680159" cy="2862775"/>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54" name="Diagrama 53">
            <a:extLst>
              <a:ext uri="{FF2B5EF4-FFF2-40B4-BE49-F238E27FC236}">
                <a16:creationId xmlns:a16="http://schemas.microsoft.com/office/drawing/2014/main" id="{82389F01-E46B-4AC9-BBE3-E3A82A436883}"/>
              </a:ext>
            </a:extLst>
          </p:cNvPr>
          <p:cNvGraphicFramePr/>
          <p:nvPr/>
        </p:nvGraphicFramePr>
        <p:xfrm>
          <a:off x="6039781" y="3916799"/>
          <a:ext cx="1680159" cy="2862775"/>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graphicFrame>
        <p:nvGraphicFramePr>
          <p:cNvPr id="55" name="Diagrama 54">
            <a:extLst>
              <a:ext uri="{FF2B5EF4-FFF2-40B4-BE49-F238E27FC236}">
                <a16:creationId xmlns:a16="http://schemas.microsoft.com/office/drawing/2014/main" id="{EC57CC8E-16AD-4AE1-BEB7-11AAAD0C0B0B}"/>
              </a:ext>
            </a:extLst>
          </p:cNvPr>
          <p:cNvGraphicFramePr/>
          <p:nvPr/>
        </p:nvGraphicFramePr>
        <p:xfrm>
          <a:off x="9313488" y="3931919"/>
          <a:ext cx="1680159" cy="2862775"/>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sp>
        <p:nvSpPr>
          <p:cNvPr id="19" name="Seta: para Baixo 18">
            <a:extLst>
              <a:ext uri="{FF2B5EF4-FFF2-40B4-BE49-F238E27FC236}">
                <a16:creationId xmlns:a16="http://schemas.microsoft.com/office/drawing/2014/main" id="{FC00C009-67F4-4DBB-A16E-0543FB2D1DAC}"/>
              </a:ext>
            </a:extLst>
          </p:cNvPr>
          <p:cNvSpPr/>
          <p:nvPr/>
        </p:nvSpPr>
        <p:spPr>
          <a:xfrm rot="18185254">
            <a:off x="8927882" y="2480838"/>
            <a:ext cx="293460" cy="2045661"/>
          </a:xfrm>
          <a:prstGeom prst="downArrow">
            <a:avLst/>
          </a:prstGeom>
          <a:solidFill>
            <a:schemeClr val="accent5">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0" name="Seta: para Baixo 19">
            <a:extLst>
              <a:ext uri="{FF2B5EF4-FFF2-40B4-BE49-F238E27FC236}">
                <a16:creationId xmlns:a16="http://schemas.microsoft.com/office/drawing/2014/main" id="{535B13CD-5050-44E5-AFDD-11F97D5A2610}"/>
              </a:ext>
            </a:extLst>
          </p:cNvPr>
          <p:cNvSpPr/>
          <p:nvPr/>
        </p:nvSpPr>
        <p:spPr>
          <a:xfrm rot="2499522" flipH="1">
            <a:off x="4850545" y="2891724"/>
            <a:ext cx="327312" cy="997072"/>
          </a:xfrm>
          <a:prstGeom prst="downArrow">
            <a:avLst/>
          </a:prstGeom>
          <a:solidFill>
            <a:schemeClr val="bg2">
              <a:lumMod val="9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1" name="Seta: para Baixo 20">
            <a:extLst>
              <a:ext uri="{FF2B5EF4-FFF2-40B4-BE49-F238E27FC236}">
                <a16:creationId xmlns:a16="http://schemas.microsoft.com/office/drawing/2014/main" id="{6E7A9E33-E5A9-4311-9737-ED0DBA3DDC9D}"/>
              </a:ext>
            </a:extLst>
          </p:cNvPr>
          <p:cNvSpPr/>
          <p:nvPr/>
        </p:nvSpPr>
        <p:spPr>
          <a:xfrm rot="3801064" flipH="1">
            <a:off x="2596576" y="2369990"/>
            <a:ext cx="337977" cy="1948043"/>
          </a:xfrm>
          <a:prstGeom prst="downArrow">
            <a:avLst/>
          </a:prstGeom>
          <a:solidFill>
            <a:schemeClr val="accent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9" name="Seta: para a Direita 48">
            <a:extLst>
              <a:ext uri="{FF2B5EF4-FFF2-40B4-BE49-F238E27FC236}">
                <a16:creationId xmlns:a16="http://schemas.microsoft.com/office/drawing/2014/main" id="{FA479FFF-306B-45EB-A981-BE7BE428286B}"/>
              </a:ext>
            </a:extLst>
          </p:cNvPr>
          <p:cNvSpPr/>
          <p:nvPr/>
        </p:nvSpPr>
        <p:spPr>
          <a:xfrm>
            <a:off x="4406828" y="4335781"/>
            <a:ext cx="569413" cy="197092"/>
          </a:xfrm>
          <a:prstGeom prst="rightArrow">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1" name="Seta: para a Direita 50">
            <a:extLst>
              <a:ext uri="{FF2B5EF4-FFF2-40B4-BE49-F238E27FC236}">
                <a16:creationId xmlns:a16="http://schemas.microsoft.com/office/drawing/2014/main" id="{EABA32A5-0D90-44C4-BBF4-7451F61F3993}"/>
              </a:ext>
            </a:extLst>
          </p:cNvPr>
          <p:cNvSpPr/>
          <p:nvPr/>
        </p:nvSpPr>
        <p:spPr>
          <a:xfrm>
            <a:off x="4383306" y="5131605"/>
            <a:ext cx="569413" cy="197092"/>
          </a:xfrm>
          <a:prstGeom prst="rightArrow">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2" name="Seta: para a Direita 51">
            <a:extLst>
              <a:ext uri="{FF2B5EF4-FFF2-40B4-BE49-F238E27FC236}">
                <a16:creationId xmlns:a16="http://schemas.microsoft.com/office/drawing/2014/main" id="{4B3190C1-A696-469F-9366-10F711588363}"/>
              </a:ext>
            </a:extLst>
          </p:cNvPr>
          <p:cNvSpPr/>
          <p:nvPr/>
        </p:nvSpPr>
        <p:spPr>
          <a:xfrm>
            <a:off x="4409466" y="5879937"/>
            <a:ext cx="569413" cy="197092"/>
          </a:xfrm>
          <a:prstGeom prst="rightArrow">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6" name="CaixaDeTexto 55">
            <a:extLst>
              <a:ext uri="{FF2B5EF4-FFF2-40B4-BE49-F238E27FC236}">
                <a16:creationId xmlns:a16="http://schemas.microsoft.com/office/drawing/2014/main" id="{CEB9BA01-AF72-4E5F-9A17-0F200264B2AD}"/>
              </a:ext>
            </a:extLst>
          </p:cNvPr>
          <p:cNvSpPr txBox="1"/>
          <p:nvPr/>
        </p:nvSpPr>
        <p:spPr>
          <a:xfrm>
            <a:off x="5096551" y="4291572"/>
            <a:ext cx="1222631" cy="369332"/>
          </a:xfrm>
          <a:prstGeom prst="rect">
            <a:avLst/>
          </a:prstGeom>
          <a:noFill/>
        </p:spPr>
        <p:txBody>
          <a:bodyPr wrap="square" rtlCol="0">
            <a:spAutoFit/>
          </a:bodyPr>
          <a:lstStyle/>
          <a:p>
            <a:r>
              <a:rPr lang="pt-BR" dirty="0"/>
              <a:t>10 pontos</a:t>
            </a:r>
          </a:p>
        </p:txBody>
      </p:sp>
      <p:sp>
        <p:nvSpPr>
          <p:cNvPr id="57" name="CaixaDeTexto 56">
            <a:extLst>
              <a:ext uri="{FF2B5EF4-FFF2-40B4-BE49-F238E27FC236}">
                <a16:creationId xmlns:a16="http://schemas.microsoft.com/office/drawing/2014/main" id="{A2AB9EBF-D9A2-4BEA-93CB-FF9E2A1AE377}"/>
              </a:ext>
            </a:extLst>
          </p:cNvPr>
          <p:cNvSpPr txBox="1"/>
          <p:nvPr/>
        </p:nvSpPr>
        <p:spPr>
          <a:xfrm>
            <a:off x="5146721" y="5080971"/>
            <a:ext cx="1222631" cy="369332"/>
          </a:xfrm>
          <a:prstGeom prst="rect">
            <a:avLst/>
          </a:prstGeom>
          <a:noFill/>
        </p:spPr>
        <p:txBody>
          <a:bodyPr wrap="square" rtlCol="0">
            <a:spAutoFit/>
          </a:bodyPr>
          <a:lstStyle/>
          <a:p>
            <a:r>
              <a:rPr lang="pt-BR" dirty="0"/>
              <a:t>25 pontos</a:t>
            </a:r>
          </a:p>
        </p:txBody>
      </p:sp>
      <p:sp>
        <p:nvSpPr>
          <p:cNvPr id="58" name="CaixaDeTexto 57">
            <a:extLst>
              <a:ext uri="{FF2B5EF4-FFF2-40B4-BE49-F238E27FC236}">
                <a16:creationId xmlns:a16="http://schemas.microsoft.com/office/drawing/2014/main" id="{0BDD87A1-C2B3-4A57-B21C-9DACF7D3EA60}"/>
              </a:ext>
            </a:extLst>
          </p:cNvPr>
          <p:cNvSpPr txBox="1"/>
          <p:nvPr/>
        </p:nvSpPr>
        <p:spPr>
          <a:xfrm>
            <a:off x="5146722" y="5839878"/>
            <a:ext cx="1222631" cy="369332"/>
          </a:xfrm>
          <a:prstGeom prst="rect">
            <a:avLst/>
          </a:prstGeom>
          <a:noFill/>
        </p:spPr>
        <p:txBody>
          <a:bodyPr wrap="square" rtlCol="0">
            <a:spAutoFit/>
          </a:bodyPr>
          <a:lstStyle/>
          <a:p>
            <a:r>
              <a:rPr lang="pt-BR" dirty="0"/>
              <a:t>15 pontos</a:t>
            </a:r>
          </a:p>
        </p:txBody>
      </p:sp>
      <p:sp>
        <p:nvSpPr>
          <p:cNvPr id="26" name="CaixaDeTexto 25">
            <a:extLst>
              <a:ext uri="{FF2B5EF4-FFF2-40B4-BE49-F238E27FC236}">
                <a16:creationId xmlns:a16="http://schemas.microsoft.com/office/drawing/2014/main" id="{483DE7BE-FB6D-4F7E-AE9B-6E1DEFCBC945}"/>
              </a:ext>
            </a:extLst>
          </p:cNvPr>
          <p:cNvSpPr txBox="1"/>
          <p:nvPr/>
        </p:nvSpPr>
        <p:spPr>
          <a:xfrm>
            <a:off x="2008286" y="4528536"/>
            <a:ext cx="1222631" cy="369332"/>
          </a:xfrm>
          <a:prstGeom prst="rect">
            <a:avLst/>
          </a:prstGeom>
          <a:noFill/>
        </p:spPr>
        <p:txBody>
          <a:bodyPr wrap="square" rtlCol="0">
            <a:spAutoFit/>
          </a:bodyPr>
          <a:lstStyle/>
          <a:p>
            <a:r>
              <a:rPr lang="pt-BR" dirty="0"/>
              <a:t>04 pontos</a:t>
            </a:r>
          </a:p>
        </p:txBody>
      </p:sp>
      <p:sp>
        <p:nvSpPr>
          <p:cNvPr id="27" name="CaixaDeTexto 26">
            <a:extLst>
              <a:ext uri="{FF2B5EF4-FFF2-40B4-BE49-F238E27FC236}">
                <a16:creationId xmlns:a16="http://schemas.microsoft.com/office/drawing/2014/main" id="{DC571A97-67F0-4C1F-A6A8-4CFFB9C3F02E}"/>
              </a:ext>
            </a:extLst>
          </p:cNvPr>
          <p:cNvSpPr txBox="1"/>
          <p:nvPr/>
        </p:nvSpPr>
        <p:spPr>
          <a:xfrm>
            <a:off x="1964204" y="5599558"/>
            <a:ext cx="1222631" cy="369332"/>
          </a:xfrm>
          <a:prstGeom prst="rect">
            <a:avLst/>
          </a:prstGeom>
          <a:noFill/>
        </p:spPr>
        <p:txBody>
          <a:bodyPr wrap="square" rtlCol="0">
            <a:spAutoFit/>
          </a:bodyPr>
          <a:lstStyle/>
          <a:p>
            <a:r>
              <a:rPr lang="pt-BR" dirty="0"/>
              <a:t> 06 pontos</a:t>
            </a:r>
          </a:p>
        </p:txBody>
      </p:sp>
      <p:sp>
        <p:nvSpPr>
          <p:cNvPr id="29" name="CaixaDeTexto 28">
            <a:extLst>
              <a:ext uri="{FF2B5EF4-FFF2-40B4-BE49-F238E27FC236}">
                <a16:creationId xmlns:a16="http://schemas.microsoft.com/office/drawing/2014/main" id="{F338E6BA-28FE-4B7B-89A4-1796BF48B1EE}"/>
              </a:ext>
            </a:extLst>
          </p:cNvPr>
          <p:cNvSpPr txBox="1"/>
          <p:nvPr/>
        </p:nvSpPr>
        <p:spPr>
          <a:xfrm>
            <a:off x="7714793" y="4512567"/>
            <a:ext cx="1222631" cy="369332"/>
          </a:xfrm>
          <a:prstGeom prst="rect">
            <a:avLst/>
          </a:prstGeom>
          <a:noFill/>
        </p:spPr>
        <p:txBody>
          <a:bodyPr wrap="square" rtlCol="0">
            <a:spAutoFit/>
          </a:bodyPr>
          <a:lstStyle/>
          <a:p>
            <a:r>
              <a:rPr lang="pt-BR" dirty="0"/>
              <a:t>20 pontos</a:t>
            </a:r>
          </a:p>
        </p:txBody>
      </p:sp>
      <p:sp>
        <p:nvSpPr>
          <p:cNvPr id="31" name="CaixaDeTexto 30">
            <a:extLst>
              <a:ext uri="{FF2B5EF4-FFF2-40B4-BE49-F238E27FC236}">
                <a16:creationId xmlns:a16="http://schemas.microsoft.com/office/drawing/2014/main" id="{3FD9B05C-0047-48FF-993D-C2A89F75BE43}"/>
              </a:ext>
            </a:extLst>
          </p:cNvPr>
          <p:cNvSpPr txBox="1"/>
          <p:nvPr/>
        </p:nvSpPr>
        <p:spPr>
          <a:xfrm>
            <a:off x="7719940" y="5699039"/>
            <a:ext cx="1222631" cy="369332"/>
          </a:xfrm>
          <a:prstGeom prst="rect">
            <a:avLst/>
          </a:prstGeom>
          <a:noFill/>
        </p:spPr>
        <p:txBody>
          <a:bodyPr wrap="square" rtlCol="0">
            <a:spAutoFit/>
          </a:bodyPr>
          <a:lstStyle/>
          <a:p>
            <a:r>
              <a:rPr lang="pt-BR" dirty="0"/>
              <a:t>05 pontos</a:t>
            </a:r>
          </a:p>
        </p:txBody>
      </p:sp>
      <p:sp>
        <p:nvSpPr>
          <p:cNvPr id="32" name="CaixaDeTexto 31">
            <a:extLst>
              <a:ext uri="{FF2B5EF4-FFF2-40B4-BE49-F238E27FC236}">
                <a16:creationId xmlns:a16="http://schemas.microsoft.com/office/drawing/2014/main" id="{4C080F10-9C24-40AC-9A83-C8EF66B097CB}"/>
              </a:ext>
            </a:extLst>
          </p:cNvPr>
          <p:cNvSpPr txBox="1"/>
          <p:nvPr/>
        </p:nvSpPr>
        <p:spPr>
          <a:xfrm>
            <a:off x="10946960" y="4528536"/>
            <a:ext cx="1222631" cy="369332"/>
          </a:xfrm>
          <a:prstGeom prst="rect">
            <a:avLst/>
          </a:prstGeom>
          <a:noFill/>
        </p:spPr>
        <p:txBody>
          <a:bodyPr wrap="square" rtlCol="0">
            <a:spAutoFit/>
          </a:bodyPr>
          <a:lstStyle/>
          <a:p>
            <a:r>
              <a:rPr lang="pt-BR" dirty="0"/>
              <a:t>05 pontos</a:t>
            </a:r>
          </a:p>
        </p:txBody>
      </p:sp>
      <p:sp>
        <p:nvSpPr>
          <p:cNvPr id="34" name="CaixaDeTexto 33">
            <a:extLst>
              <a:ext uri="{FF2B5EF4-FFF2-40B4-BE49-F238E27FC236}">
                <a16:creationId xmlns:a16="http://schemas.microsoft.com/office/drawing/2014/main" id="{DD6DA9C4-BAB7-4DAB-9991-69B00ED140A8}"/>
              </a:ext>
            </a:extLst>
          </p:cNvPr>
          <p:cNvSpPr txBox="1"/>
          <p:nvPr/>
        </p:nvSpPr>
        <p:spPr>
          <a:xfrm>
            <a:off x="10964326" y="5661615"/>
            <a:ext cx="1222631" cy="369332"/>
          </a:xfrm>
          <a:prstGeom prst="rect">
            <a:avLst/>
          </a:prstGeom>
          <a:noFill/>
        </p:spPr>
        <p:txBody>
          <a:bodyPr wrap="square" rtlCol="0">
            <a:spAutoFit/>
          </a:bodyPr>
          <a:lstStyle/>
          <a:p>
            <a:r>
              <a:rPr lang="pt-BR" dirty="0"/>
              <a:t>10 pontos</a:t>
            </a:r>
          </a:p>
        </p:txBody>
      </p:sp>
      <p:sp>
        <p:nvSpPr>
          <p:cNvPr id="2" name="CaixaDeTexto 1">
            <a:extLst>
              <a:ext uri="{FF2B5EF4-FFF2-40B4-BE49-F238E27FC236}">
                <a16:creationId xmlns:a16="http://schemas.microsoft.com/office/drawing/2014/main" id="{01465CB1-5AC4-493D-9C7D-F134C55BD10B}"/>
              </a:ext>
            </a:extLst>
          </p:cNvPr>
          <p:cNvSpPr txBox="1"/>
          <p:nvPr/>
        </p:nvSpPr>
        <p:spPr>
          <a:xfrm>
            <a:off x="360624" y="397565"/>
            <a:ext cx="2864783" cy="1569660"/>
          </a:xfrm>
          <a:prstGeom prst="rect">
            <a:avLst/>
          </a:prstGeom>
          <a:noFill/>
        </p:spPr>
        <p:txBody>
          <a:bodyPr wrap="square" rtlCol="0">
            <a:spAutoFit/>
          </a:bodyPr>
          <a:lstStyle/>
          <a:p>
            <a:pPr algn="ctr"/>
            <a:r>
              <a:rPr lang="pt-BR" sz="3200" dirty="0"/>
              <a:t>Elaboração de do Indicador Composto</a:t>
            </a:r>
          </a:p>
        </p:txBody>
      </p:sp>
    </p:spTree>
    <p:extLst>
      <p:ext uri="{BB962C8B-B14F-4D97-AF65-F5344CB8AC3E}">
        <p14:creationId xmlns:p14="http://schemas.microsoft.com/office/powerpoint/2010/main" val="15295673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DED0782-7ED4-AF2C-C078-A8504D4B3CB9}"/>
              </a:ext>
            </a:extLst>
          </p:cNvPr>
          <p:cNvSpPr>
            <a:spLocks noGrp="1"/>
          </p:cNvSpPr>
          <p:nvPr>
            <p:ph type="title"/>
          </p:nvPr>
        </p:nvSpPr>
        <p:spPr>
          <a:xfrm>
            <a:off x="5325472" y="2080953"/>
            <a:ext cx="6251110" cy="3566160"/>
          </a:xfrm>
        </p:spPr>
        <p:txBody>
          <a:bodyPr vert="horz" lIns="91440" tIns="45720" rIns="91440" bIns="45720" rtlCol="0" anchor="b">
            <a:normAutofit fontScale="90000"/>
          </a:bodyPr>
          <a:lstStyle/>
          <a:p>
            <a:pPr algn="ctr"/>
            <a:r>
              <a:rPr lang="en-US" sz="5400" dirty="0" err="1"/>
              <a:t>Exemplo</a:t>
            </a:r>
            <a:r>
              <a:rPr lang="en-US" sz="5400" dirty="0"/>
              <a:t> 1:</a:t>
            </a:r>
            <a:br>
              <a:rPr lang="en-US" sz="5400" dirty="0"/>
            </a:br>
            <a:r>
              <a:rPr lang="en-US" sz="5400" dirty="0" err="1"/>
              <a:t>hipotético</a:t>
            </a:r>
            <a:r>
              <a:rPr lang="en-US" sz="5400" dirty="0"/>
              <a:t> da </a:t>
            </a:r>
            <a:br>
              <a:rPr lang="en-US" sz="5400" dirty="0"/>
            </a:br>
            <a:r>
              <a:rPr lang="en-US" sz="5400" dirty="0" err="1"/>
              <a:t>remuneração</a:t>
            </a:r>
            <a:r>
              <a:rPr lang="en-US" sz="5400" dirty="0"/>
              <a:t> </a:t>
            </a:r>
            <a:r>
              <a:rPr lang="en-US" sz="5400" dirty="0" err="1"/>
              <a:t>englobando</a:t>
            </a:r>
            <a:r>
              <a:rPr lang="en-US" sz="5400" dirty="0"/>
              <a:t> </a:t>
            </a:r>
            <a:r>
              <a:rPr lang="en-US" sz="5400" dirty="0" err="1"/>
              <a:t>varios</a:t>
            </a:r>
            <a:r>
              <a:rPr lang="en-US" sz="5400" dirty="0"/>
              <a:t> </a:t>
            </a:r>
            <a:r>
              <a:rPr lang="en-US" sz="5400" dirty="0" err="1"/>
              <a:t>municipios</a:t>
            </a:r>
            <a:r>
              <a:rPr lang="en-US" sz="5400" dirty="0"/>
              <a:t> da </a:t>
            </a:r>
            <a:r>
              <a:rPr lang="en-US" sz="5400" dirty="0" err="1"/>
              <a:t>mesma</a:t>
            </a:r>
            <a:r>
              <a:rPr lang="en-US" sz="5400" dirty="0"/>
              <a:t> </a:t>
            </a:r>
            <a:r>
              <a:rPr lang="en-US" sz="5400" dirty="0" err="1"/>
              <a:t>região</a:t>
            </a:r>
            <a:endParaRPr lang="en-US" sz="5400" dirty="0"/>
          </a:p>
        </p:txBody>
      </p:sp>
      <p:pic>
        <p:nvPicPr>
          <p:cNvPr id="4" name="Picture 3" descr="Close de tachinhas em rota de mapa">
            <a:extLst>
              <a:ext uri="{FF2B5EF4-FFF2-40B4-BE49-F238E27FC236}">
                <a16:creationId xmlns:a16="http://schemas.microsoft.com/office/drawing/2014/main" id="{CB569C1C-3981-C591-AE86-B3B56B007A1A}"/>
              </a:ext>
            </a:extLst>
          </p:cNvPr>
          <p:cNvPicPr>
            <a:picLocks noChangeAspect="1"/>
          </p:cNvPicPr>
          <p:nvPr/>
        </p:nvPicPr>
        <p:blipFill rotWithShape="1">
          <a:blip r:embed="rId2"/>
          <a:srcRect l="14979" r="39860"/>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Tree>
    <p:extLst>
      <p:ext uri="{BB962C8B-B14F-4D97-AF65-F5344CB8AC3E}">
        <p14:creationId xmlns:p14="http://schemas.microsoft.com/office/powerpoint/2010/main" val="18883315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9" descr="data:image/jpeg;base64,/9j/4AAQSkZJRgABAQAAAQABAAD/2wCEAAoHCBUVFRgWFRUYGRgaGhwaGhocGBkaGRoaGhoaGhweGhocIS4lHCErHx4cJjgmKy8xNTU1HCQ7QDs0Py40NTEBDAwMEA8QHhISHzQrJCs0NDUxNDQ0NDQ0NDQ2NDE0NDQ4NjQ0NDQ0NDQ0NDQ0NDQ0NDQ0ND80NDQ0NDQ0NTQ0NP/AABEIAMABBwMBIgACEQEDEQH/xAAbAAACAwEBAQAAAAAAAAAAAAABAwACBAUGB//EAEUQAAEDAgMDBwgHBwMFAQAAAAEAAhEhMQMSQQRRYSIycYGRobEFE3KSwdHS8BQjNEJSU2Izk6LCw+HxgrKzFSRUc9Pi/8QAGgEAAwEBAQEAAAAAAAAAAAAAAAECAwQFBv/EACcRAAICAgEDAwQDAAAAAAAAAAABAhEDEjEEIUEFE1FhcYGRFCKh/9oADAMBAAIRAxEAPwD6q7BaAHOzkkmz3itTbMALKmVn4cX947407G5rfSPg5LCaQgZG/hxf3h+NTK38OL+8d8auonQWUys/BifvD8aW9nKENeGxXluLp4cuIT1EUAnDa2Bma/NrGI4Dql6vlZ+DE/eH41eEEUBXIz8OL+8d8amVn4cX94741ZEIoBbgz8GJ+8J/nQ5B+7iH/WfjTFRzYqOse0ISXkGSGfgf6/8A+1Iw/wAt/rD41AdyKvRE7MQWD8LudwIy7uffj3JsYf5T+0fEiojRBsyRh/lO7W/GhGH+U7tb8aKCNEGzDGH+U7tb8aEYf5Tu1vxqSojRBsyfV/lO7W/Gp9X+S7tZ8aARhGiDZi8ZrC0huGWu0JDHR1Z6qrGNBqwkRaGCs3kPtpHemowjRBsyfV/ku/g+JT6v8l38HxKEIo0QbMH1f5Lv4PiU+r/Jd2s+NRRGiDZkHm/yXfwfEp9X+S7tZ8aKTtO0sYMz3BoJAk0qbBGiDZjvq/yXdrPjSH4YJMMIEUGVhh28nPUcKWunAzVFGiDZmLyqwDZnOALXCBNjIeGkiCYmutioj5X+x4npf1lFKHZ0sbms9I+DlQKuJjNIYNcztD90OB8QikhlgogiEwIogigCKSgSggAkqNBNgT1U7bIAgVcQGtgkk0vTvWrDx2unK5rovBBjpjoPYs5SoaQgYbjMQI3+FPerDBBkSQYtaONLjrWjDt1nxKmIwGhEqHJjMAwSJN5JzEAgUpIBcSLV411KgcN4TsXAFy2Y1DstKmsQNSqt2d2WARBMkOaXE2imYAW9t5VxyNKiXGxTngXIHWiU7Ba4SJbFKtYW1mupBogcGZy0InhJmxjgO9WsqvuTqKQKIVHgkUMHfdakllEGgxeTv3oNtW/BABRCowmBIjhuRYSRURelN/BAyyKo0kDlEXNbCJpfqUY7iTJmvgKVSsdF1EYQITERRVBMmgikHU3no0RLhMdyACuf5Zwc7WNLGPaXtDg+YyuDmuiNYcQt6XjYWaK2cHdhQIYpKiCAMnlX7G/0j/zIpXlTE/7V7YdzyJin7TN2aTvoisjQ62PzWemfB6XCZjc1npnweqIQEhRFBMCFBFRKwAooUcs0309/dKGwNGzCGzvr227oR5rYHQJJJJ0qalWzgXp027bKrTJnQW4neOHjK527ZQxogAbqLONqE5YdIMcx8T6UR17qrSoAkBV7ZBG8QkPxCYgSRMgOiDTValTDt1nxKYGdmI8gBrIFpLrW0id/YqMwhFHPbNYAoJ45ePgtqphHkjoCdgYnbO2ZL3OmhsXCBcFokW7yrv2UFstc4mDHKoSbEgEAxwITtoxIHEzAFTasDWlUn6Vg6PaD6UHdXf1pqTXAqBh7CJlxk0jKXtHW0vIKD8MAmGuNTzS3kxECHHUVotbCag3HeNFXEpytwr0f296W0vkdI4+0NxhlLZEknKWMJiYqc8Wi2/XR+GXEcrkxwb23K17Q8EAgg8r2G+5ZXvBECvRu1rayiWWV8msYprg55xcPEyseJJNJcw1h2gcZsaRcTonfQsNrgaXAqGwIFIpwjrWkvmIuDaDuIrExdVxXxBLTEREFxrwYHcFDk2y6SJnYQIIBMChANeg7kh+2wYh1yOcw215XQVdhBcCRQVH1bmmesVpuWlxkUN6U+dyanJcMHFPkXgZi0EuBmo5NIJJbreImvYmZtCIPd1FXASRszZBrItLnGDvaCSAYkU0JFitIZpJ9zOWKLXYYQZ4d6Kox8zWoMHpCLAayZrSkQNy7U7VnM+wVEUFQjJ5V+x4npH/mCiPlL7Jiekf+UKLnlyaHSx+a30z4OVFbH5rfTPg9UTQBlAqKJgFRCFHtOhio0mk1HYkBXDa6uYzWm+NxWnZmXPUPb3+CSGyQN/hqfngtbcICgntPvWcn4KLrJjY7WGCS0mtASLxoN/QmuaDQTxqaD3lVcwGhE0MGASO3csgKYW1NfZwoYqHCp4Oj2p2IXAEyLfhPvU8y0QYbTWBp4KYhJaYaaj9PvTAckYbGlolosJoNQrOxIBMEU6fBWYIAHBAChggWDT0j2j3JGPs7IcThMmCS4sa4dJsStyRjQSGyRO4T0TQwL33IA4+LiuzSMOQAACGiWtkUaQ4QBA0uJXRwttoMwdPRXrFuxDEwyL1G/wB+75skvL55OWOJM8bBZbNM21jJGgbW3NZ1RYtIqLQTS066KYuPIIDaEEVO/gPesjS8mHNbBBkgm4jfX/B4SxjqVPQeunsQ5MFBFcVoIkiYr7+6VXHDiOQ6DBi0ExSsGB1FH6Qy+dvrBUa6lHE1gRl6QLbvBQalxyal07zEdBga2CYATcxwHtPuS3MOU8ozB0F+xNa6R831QSVc0CvEe6p60TlEUrpAr1JTtpwyOeysjnN69VA8giIdOsxSCWxQ6A/JTAbyjuHeUraHua0mROlNesqY5JFC5p6BFSLktcLLLtT3EgCYAuYBJNzQRpu3qoxt0Z5JaxbEbDjFri57ctA00M0JINzIk95XVdUUMcbrh5MUXLHcchnszwF0fJuKSCxxBIrQFtDwJJvPcu+L8HFGRuUQrPDv7EVZRj8p/ZMT0j/yhRTyp9kxPS/qhRZM0OjtHNb6Z/nVAr4/Nb6Z/nVAgCQoipKAKYrSWkB2UmxiY4wrCTAFzT56kGEyZiJ5MTaBfjMp2ziXE7h4/wCO9TJ0hjsPCDbX1OpVnEwYEncqvcIILgOsAhDDwyPvk3vl4bgLR3nhGIzLD82YHkUJqKk0Iy5S6RukaDetQaSZJjcBEjpPzZRrZMxvHsJPZCagBDpo01B14C8junj2teYBNeqp6ggKkndT2n2diVibUAOSQTpFR1kIbS5AmDtLX80O1ElrgJFCJIoZV2UJHWOg+4+xZ8DEcTzppMQIuN1RrvTyHTNKbprOnzwshNSVoCzyQOSATumO+Eo4eYua4BwMGCKcBWZteid5wVmkXlZsd5HKDSaDUtOupga6kIApiYLGmGta0xUhoEiZjtjsWfFc1glzgwb5gTfoWvaAYDiTI0Ma6CNfd1rMDmoRUQYnjI6bdyylya42qoW1+Zsse1wqJpfpFO5XzCxEWibUtBsq4+O1sZrb9B6RNB1qh27D/G3jym++NCpNRpY3UDsCS7DMAiRqcsSJrAkRw6huVW4kthsOFpBgGBJHX7U8PdmjLA3yK9V0DFswzSXudOlII326O0p0wTNr+w+ztWLEcTJY7LwGW3WDxpRLYHyc5MkEgwCQYApAjtC5Z9VBJtO2vAas3h7SdJEtqI1qATxA7FmdtJ0YS2QS4Bx4iA0GaQLpWR1g90ReGA6RALenu6jhAtFJJuCQwWiByYpZYR65X/Zf6NwN2HiElwLQALEEmdRdo0ixPcsO17QA+HTqAIJt0BazjQIDTwt71i2l9C59BqaRw1XoYc2Jy5X7ObOnrSTKsxA4kCZH6SNd5CbszxnBGvJmNLivSO9ZHbSw0DwJ1F62hTZy8ZXEnQgENidAYaCvQXZnCuTuOMf2URQa4ESPaPFampk8qfZMT0v6oUR8pfZMT0v6gUWMuTQ6GPzW+mf51UK+PzW+mf51RNAEKhcJjX/HvVpSsUsEOfF4BMUJ0B0mO5AF3ugEnQE9ixOc0uzFxygSRDgTvDcrxPAQdbyUx23M+64OgEgAipFQKkaqgxMQuAe1gFxDRMjWA4k/4uolb7BskbcEZczTmEVaHPDpppUuIpPK39m5ogQuHsQeDDjLRyYgNJJFTb0pNNaLpOx3XoB0En56lDiw2Row7dbvEpLdkaHBwkRNJNzFanp7UvA2kWcIN5rl5RMVsDw0pWoWrFfAns4k0CVNDsw41C8SYmYkxUAmnWVn+ls/F3H3J2K85q1MCwPGadiFCPm4PvXJkTUnYrsqzHEEg0cMoNZBrBgVpW1U3D2Qzmc+RFHAuDgDE8qbGBMbhuWXGY4mhaN0tJmINIcKyJjUAcVV2cGrmUrzCD1HNehVQyaqhnSZiBzhDgd1ZmBSekknqCDsB8/tXRXRk6QOZa/ddZmcmOEd0LRi7TNGnpN+ocfno0jkTTbAVi4YDjA7t4qqloNwCkE4kmjDepc6Tunkq2G9+aHBsQSCC42IvIgX36Lnk7djLnCbuULSLV4H2H3qPxI469SztcHCQbuAPOaa6Vgn/KSbKUmhoxAXCOItrT56k1zwLkKrxSBwjpmiuxkb51O9c3UdYsSqrbNoys5GJsrAMzgQTckReJ5RFLKNxmNAAewZdMzZg9dteMBdZwDpbI0kTUbuhc/HxmNdlc4BwGpgAGoJHV49flRyOXJtGVhIe2CXEjXktFACa+FEo+cloGSxqCYpGnH2Hgo57nMOQh0QGkRXSZMild9W9Sq3M92V+HlBN5FaToZ/wrX1oY44bzPKdMinJAAkSRyCd97xporEbMhxc9vEC/8ApAPyVZ2ztGhJ1JrAJ+RPXxQxS+mQN6yR4Ar0/TsEZS9x+ODk6rI0tV5M/mMMObDaioEGTECk7pHbxUGFncc1GimXeQec6OhaM0AF0Twr1DUpDmvMAEWnlNNLTBBBXtnnnW2PGL28prgRFTEO4iND2p7XTN7xUeCw+S3EBzXEF0zaKEC2+oNV0FsnaNk7MXlIf9piel/UCiPlH7Li+l/UCiylyaGzEwQMrpdz3ayKl2nCKbpKurY/Nb/7HeL1ix9qaDlIdcTDHkRekCvVZNCZdu1NPaRvqLiljwvRDFaHwCJbqdQTQR3z0hZXtwhGcEAGQSHiptIuDU1gWUbtAqc+YCHEZSLZbZj0UaKzvKVi2JtDMkQwEc3nRJeQNTEzlET0bhZjX5SS84boJA5BFKDMcpk0kwdVbBe4iA9pueaXTJJryu61gIoqvzhwykWJq0tAvEBxoaGo0lIkIw8MPzOe0PpGYsDrEVFIkE0Cm0sAZnL35RGYSDdwBmaUrRW2RrwCXNM1ioAMmeaIgWFppxrz2PBfQnPDhJewi9nNmYE7kAX2bAwsWA0nkxJjDiASR901k24dvWIhwjdQTTjG41Cy7FmLT5w5pgWzUixgQazWqb9Gbla3I3K2wcGnQ/dFNZTodMjn5qjELQY5OVoI6nCZ7bqMdeATWlL0FZteUPoLPwM9Rg8AtCiUFJUykqE4jDFeoDfNJPTuUYyl5Opi/V7FbGxABXXTU/O9K2bGzDiO8bwubNjUUteC1F1fggDmmriRBrDQBaLV3/MI56yBNLiK/wCPaVZ5EViOKQMJj6ua18UBc0Ex1jfK5xUOLiLjsM9N4UDxMXPD32WDEc9pykOc2gBAYJmlJeGg/wCnutpw3EkAMLQRAJywIrADXdNeCmUlGOz4Q0rHQ4kwInUxMcAOvt1S/NGpblDhQuc0uJAqATIOvegdkpBLzxzuArvrTvWgYQuYMCLQFyz6zFGNp2UoNisMPkFzmkTYA0odZr2BNxg3KZMDWpb3iyGJDTm7eM06z/dYtqGYODhLTpMRG+L6rzs2T3pqS7djeEXwNc9ratJJj8b3CKSSJI67rHteIQDJrvyGCSQAJrwpHBTZmtYKuAEAVdQGpIaCaXTWv0BaQKbzwkC25JJRfyaxjQjZi5oEkujeIcGnfQCJr2qYu0vBbLCL0Ac7SlQ0+CcXOaYDM06zelZpTcsrGuaZJzNNDIgxWzy6CNOtWqbtlDX4boJD3TLpMMo3USW7gOwdatpe4Cc4oKy0gHpdSNeHBNdik0MMbGhYajdU+GixYoeSCHYsiQXENbSJMAtg1A3Xuvb9MjWNt+Wef1TuSRZ2M2I84yXS2WkNjUVDuHDnKzMJ4dLXZuSQMxdQgtpEwaA1/urM2mRlOfSHFh5VQCeSIBr16BOc/khwAgbjWIi0cbL0zjL7C9+ZudoFYkWqIAiSbwuwvNvx3FzXBxa0CoAJg5m/diXmJMAigK7ezYTxV2IX9TQO4T3rWPBpHgT5RwGnZ8QxXPeTo8DwKiZt/wBlxPS/naooZsb9ocA0EmAHuk7hy1gbtTHNhr2kumC1zSa3IgzQbtwW7aRLAP1u8XrLj4JcBqQQRAAjQkSb5SR1pCkjJh7O+K4rohwkAtAM0N78abkjAw6w/EYS4HM1oMm1yDcECBE33Fby18gZ3tFaxh5RFY1Nv9vbibsrzme1zfxAkPDeaDQB8Gp3DmoINOyNwmkZM0necSD0h1EX53kgHkG9DNDHJdNKCetVwmsbRoa12pGG5gkTNbAXrW60kNc2CSBSYcWkcJBB4IAS/ZYbMuni9+p3h1KFUwQ/OAW2rmDy6JuJdU0Fp+8OpzcIAywuJrMve8QfSdArHGJGq1NbAj5KaKSIEVFEyiFJxcUN4nd79wTlxttZnJJcWtmZBgmhbXuPWpk6NMUNpUy+IBSbkjruTPerONKX0O42WVuDPJecwiAHtBBOh49ZmpVnbMwnmMLpBJyDgbrNnfSqjQTNSZ+e5TBxCAdYJkdc03XUSXmtDG8xS9q039oUuCaqhOEWqo1YmJm5LS4E6xWbwJEfOqsNneI5VAQcoa0WImCB07rpXk9pJJcZiYoBcwLHcCf9S2Mc6YcALxDiZA30EXHavA6/M45Hji+yXf8AJzvGoss5ocBUjoMcKpTsBopmfXc558CrsJJpY14xaev3prWRrPZ7FPR+nzzJSk6Xf7kykkYNvzOjKSIIg6GhmKHw0us7MwHLMzQncKyTQAGsdQW/bcMuA3Vnf00I4rl4eUnKWvmJJzOAMEC0xVX1PS+1LWKbVc0aY5XE1uh0SDEiDaxkaz7+tFzBBiBNFjbgPJdleQM01y1ECCeTpEXrF1qOO2QJAcbAntEakbvBccoOPY1TCXSB+r237lkY54cAQ+Lj9nECJBO60akE7qN841uYl7aTOrt5AA6bAT0qr9rBpPTEnUAwdL0P+U4prhWAy4EPNrANPaSDVLxGS0gsDiBIbyZfYVFt/CoWfZXNzywk8k0OWCCRAEDdEVWp+zy7PLgeGSKUuRKuM5Y5pp/UUoqSpnMe8sJLcNrAIJcQ2okF0NZyiRFq6LRhta+cuJygLsIIEiAQLxQ66FNxdk5xLqkzznAAkRAAIkXqTrwS3YZbAaZkwJc86Tcuk23+1fS9PnhmjcX9/ueVkg4OmL27Dls5A+J5ziPuiSY6DXSF1vJbhlIFgRFTaBvXObnkcyDpBIBEz0n3K+BtD2OiCGgxQZswrzuTS8yCuiLpkRdM6W3fZcX0v52qKbd9lxfS/naohnQdDH5rf/Y7xeqK20c1v/sd4vVAhAQiVlZsLAXQAJtDWggQBGYCTv61rQQBl+gMBBa1oI1DWg1EXAFVpDBSlvn56UVECoKiBUTGGVEFJQArExwJE1HA9IXP82N1d+vTO9Ox6ud0+wBc9nnTBzADUgtPdlHis5OzuwwUY38insxiMoLdxBfNq3OGSREX3wtr2GmQgVm1DSNI+YS/ONDiS5gJEwXVi09FuxOw8QOsR1GQRvB1Ck2A8nLx1jvhZn4b5OV5aJoMswIsI0WnFNK216IKVGaOU8Cw5zdReRJ6UwNGyYpEktFYmNSJqJv19604+PySW1i9HWmxABInotK5owgLOeayQHE1kuM7qkrpYOCctZE3byTpEGh0Xh+p4cUWsnlvj5MppclcLaXF9WkXFA/S1S0Dv14LW1wKWQZo477Dvp8wrNBrOq6fTJZnFJpa96fk5Z1+RiqpKIXrmRR7A6/bqk/RRvOp0mt9EdrxsrTlLc8HKCQJOlyFzMfa9oqWjDiXBuZ7BAkZJIdumRviKSsp9PjyO5RTKUpLhmt/kzDMk5pNee7wBhWZ5Nwh9wOi2YB3jeta6rnna9pBFcLLLfvNzQWgEO5Uc/UGxtSvR2DGe5gGIWB8mjHS2JJEa0FDxBSWDGnaiv0PaXyNfsrTUUPd2e6FV+yyIzD1Z6bmFpUUS6TDJ7OKsaySXk5uPsuWMrGugzRoBHR71hfs+I90ZXNgmozCZgxyXN7/ABXoFEsXSQxTco+VwKcnNUzms2N9BQbzffYBXGyOMgwBvv2D3reouqjLRGPanTsuIf1d+cSombf9nxPSH+5iiRRsx+aPTd4vSwUzaOaPTd4vSwU0BZBRBABUQUTAKgKCgQASlYTnGczYqYrJIFien2q6gKAKuw2m7R2BUfszD93sJHgmPmDF4pNp0QZMCbxWLTrCVDUmuDkbfggO5Qcegvkiscy1Sa6q2DhkgBoPDlOJE15WavUV0cbZw8gkupoDAN777+G5NAigEcEtTf32o15MOPs3Jlx4U0kEUpUyQqs8nAWaxoioDR3gX7e1dFDpT1I9+VHExcLEDudqRluN4HNtHj2dh2zMPOaCeImsAeAHYk7QwB2YuDRIJmwi1ZpUdxTsJ7XCWuD41DgR3UXzvq+S5qC8G2+yQWsDYDRANI3XPvTErDFbyAae3pOk/wB0WPJmWkQSBOo3jh7l6npsJx6dbP6r7HPNrbsMUUCkruIM7vNvIkNcbCWzxioSvqBI+rExIhgn7wka3nrQwg3M2A6Z6rGyxOe38WywYjNGgE7tQSpjKMlaY3Frk2P+jzyhhzpIaOE1vaJ4EJuzYeDMsayRcsDZE8RvWRuG58uZ9HcJock1E0MarfgYQaKNaCedlAAJ19t1YhyiEqJAGUJUQQAZUKiBQMTt/wBnxPSH+5iCO3/Z8T0h/uYgkBpxsWgEHnurFDBdNVITMbmj03eL1SE0ICCGO4hpIknSBWehcnD2LaXAOdtLmugchuEwM/1tdmeT0PbYcZAOwlY+0MYAXuibXNgTpwXP/wCnbROb6W6fw+aw/NRbm8/jz78KIYfk7Fc0F21YwJmRkwQBewLCQN0kmNSmBtbt+HbONN+pAHeR42Wlcz/peJ/5eN6uB/8ANLwtl2iXAbQ6AaF+ECTexY5gim7XVIDrwgFz/oe0f+Sz9yf/AKKbK7GYXZ8zxIDcrMv4pdV5kUA0umB0YQVm2RhKwFOZJFSIM0ivAq8IwjCLAUHGSMtABBm53QrK8IFqLAViNN2kTEe46/JRybzJ3G3YrNZAAFgIHUquwgSHEVbMHdNCsf4+Ld5GlfyPZ1RYIowpC3EBSUVAEAZsMN5MB08ebY2ouS19+Xs5tJcwi1KiRGvaulhEZm8mu/qPYsP0hoEedZaf2dT0gR1LHE7TtV3Laa5LjaXNs/BaInmOEyARFYNCO1atj2oO5JexzqnkyBFCKHgR2qv0XEoc7KCD9WIkEwRWRSBE6aLRs2C5s5i07oaGwKdq1skaiUYUISsCqisoAlYwIFWhSEWBk2558y8ZZGYCZ9EzB0mnWgnbaPqMT0h4sUSA1Y3NHpu8XpYcm4jHOaIiQ9xvH3nBZcXYC4y5jTQDnGwMjTeqJLueNSO1HMN6SfJsxLG0oOWaRMacT2qzfJ5AIDGAG/KNf4ejsTAY1wNlaUvB2FzAQxjGg6BxAtFsqj3Oa7KQ3NEwC40mJoxIBgRCphBzgHNDSDblO9rEzzL/AMLPXPwpgQKKDBfuZ65+BTzL9zPXPwJAQoI+ZfuZ65+BDzD9zPXPwJgQIoeZfuZ65+FHzL9zPXd8KABKiT507hzss8uM27md9k8YD9zPWPwoAChVvMP3M9Y/Cp5h+5vrH4UhlIRVvMP3M9Y/Ch5h+5nrH4U7EVQV/MP3M9Y/Cp5h+5nrH4UAZGYMEGBTWTWh0hJbs+JX60V/QKGb33UW3GY5rS4hsDcXE9QDZKqwPcYygGJrmiJi+WOMXSGIwsLEDgXYmYfhDAK9MrSrjZ3/AKfWPwojAfub6x+FIZRFX+jv/T6x+FTzD/0+sfhQBRRX8w7c31j8KnmH/p9Y/CgCiiv9Hf8Ap9Y/ClPDg7LlkxNJiJi+W/BAC9t/YYnpDxYoptX7Bx3wYgg85osQDoogR//Z"/>
          <p:cNvSpPr/>
          <p:nvPr/>
        </p:nvSpPr>
        <p:spPr>
          <a:xfrm>
            <a:off x="105833" y="-192617"/>
            <a:ext cx="406400" cy="406400"/>
          </a:xfrm>
          <a:prstGeom prst="rect">
            <a:avLst/>
          </a:prstGeom>
          <a:noFill/>
          <a:ln>
            <a:noFill/>
          </a:ln>
        </p:spPr>
        <p:txBody>
          <a:bodyPr spcFirstLastPara="1" wrap="square" lIns="121900" tIns="60933" rIns="121900" bIns="60933" anchor="t" anchorCtr="0">
            <a:noAutofit/>
          </a:bodyPr>
          <a:lstStyle/>
          <a:p>
            <a:pPr>
              <a:buClr>
                <a:srgbClr val="000000"/>
              </a:buClr>
              <a:buSzPts val="1400"/>
            </a:pPr>
            <a:endParaRPr sz="1867">
              <a:solidFill>
                <a:srgbClr val="000000"/>
              </a:solidFill>
              <a:latin typeface="Arial"/>
              <a:ea typeface="Arial"/>
              <a:cs typeface="Arial"/>
              <a:sym typeface="Arial"/>
            </a:endParaRPr>
          </a:p>
        </p:txBody>
      </p:sp>
      <p:pic>
        <p:nvPicPr>
          <p:cNvPr id="98" name="Google Shape;98;p19"/>
          <p:cNvPicPr preferRelativeResize="0"/>
          <p:nvPr/>
        </p:nvPicPr>
        <p:blipFill rotWithShape="1">
          <a:blip r:embed="rId3">
            <a:alphaModFix/>
          </a:blip>
          <a:srcRect l="1897" t="15598" r="26211" b="12716"/>
          <a:stretch/>
        </p:blipFill>
        <p:spPr>
          <a:xfrm>
            <a:off x="3526819" y="1724833"/>
            <a:ext cx="4935164" cy="3440513"/>
          </a:xfrm>
          <a:prstGeom prst="rect">
            <a:avLst/>
          </a:prstGeom>
          <a:noFill/>
          <a:ln w="9525" cap="flat" cmpd="sng">
            <a:solidFill>
              <a:srgbClr val="000000"/>
            </a:solidFill>
            <a:prstDash val="solid"/>
            <a:miter lim="800000"/>
            <a:headEnd type="none" w="sm" len="sm"/>
            <a:tailEnd type="none" w="sm" len="sm"/>
          </a:ln>
        </p:spPr>
      </p:pic>
      <p:sp>
        <p:nvSpPr>
          <p:cNvPr id="99" name="Google Shape;99;p19"/>
          <p:cNvSpPr txBox="1"/>
          <p:nvPr/>
        </p:nvSpPr>
        <p:spPr>
          <a:xfrm>
            <a:off x="9249924" y="843065"/>
            <a:ext cx="246400" cy="410379"/>
          </a:xfrm>
          <a:prstGeom prst="rect">
            <a:avLst/>
          </a:prstGeom>
          <a:noFill/>
          <a:ln>
            <a:noFill/>
          </a:ln>
        </p:spPr>
        <p:txBody>
          <a:bodyPr spcFirstLastPara="1" wrap="square" lIns="121900" tIns="60933" rIns="121900" bIns="60933" anchor="t" anchorCtr="0">
            <a:spAutoFit/>
          </a:bodyPr>
          <a:lstStyle/>
          <a:p>
            <a:pPr>
              <a:buClr>
                <a:srgbClr val="000000"/>
              </a:buClr>
              <a:buSzPts val="1400"/>
            </a:pPr>
            <a:endParaRPr sz="1867">
              <a:solidFill>
                <a:srgbClr val="000000"/>
              </a:solidFill>
              <a:latin typeface="Arial"/>
              <a:ea typeface="Arial"/>
              <a:cs typeface="Arial"/>
              <a:sym typeface="Arial"/>
            </a:endParaRPr>
          </a:p>
        </p:txBody>
      </p:sp>
      <p:sp>
        <p:nvSpPr>
          <p:cNvPr id="100" name="Google Shape;100;p19"/>
          <p:cNvSpPr txBox="1"/>
          <p:nvPr/>
        </p:nvSpPr>
        <p:spPr>
          <a:xfrm>
            <a:off x="6565067" y="28101"/>
            <a:ext cx="3242400" cy="1490800"/>
          </a:xfrm>
          <a:prstGeom prst="rect">
            <a:avLst/>
          </a:prstGeom>
          <a:solidFill>
            <a:srgbClr val="EFB16F"/>
          </a:solidFill>
          <a:ln w="9525" cap="flat" cmpd="sng">
            <a:solidFill>
              <a:srgbClr val="000000"/>
            </a:solidFill>
            <a:prstDash val="solid"/>
            <a:round/>
            <a:headEnd type="none" w="sm" len="sm"/>
            <a:tailEnd type="none" w="sm" len="sm"/>
          </a:ln>
        </p:spPr>
        <p:txBody>
          <a:bodyPr spcFirstLastPara="1" wrap="square" lIns="121900" tIns="60933" rIns="121900" bIns="60933" anchor="t" anchorCtr="0">
            <a:noAutofit/>
          </a:bodyPr>
          <a:lstStyle/>
          <a:p>
            <a:pPr algn="ctr">
              <a:buClr>
                <a:srgbClr val="000000"/>
              </a:buClr>
              <a:buSzPts val="1400"/>
            </a:pPr>
            <a:r>
              <a:rPr lang="en-GB" sz="1867" b="1">
                <a:solidFill>
                  <a:srgbClr val="000000"/>
                </a:solidFill>
                <a:latin typeface="Arial"/>
                <a:ea typeface="Arial"/>
                <a:cs typeface="Arial"/>
                <a:sym typeface="Arial"/>
              </a:rPr>
              <a:t>3ª Região de Saúde</a:t>
            </a:r>
            <a:endParaRPr sz="1867">
              <a:solidFill>
                <a:srgbClr val="000000"/>
              </a:solidFill>
              <a:latin typeface="Arial"/>
              <a:ea typeface="Arial"/>
              <a:cs typeface="Arial"/>
              <a:sym typeface="Arial"/>
            </a:endParaRPr>
          </a:p>
          <a:p>
            <a:pPr marL="380990" indent="-380990">
              <a:buClr>
                <a:srgbClr val="000000"/>
              </a:buClr>
              <a:buSzPts val="1100"/>
            </a:pPr>
            <a:endParaRPr sz="1467">
              <a:solidFill>
                <a:srgbClr val="000000"/>
              </a:solidFill>
              <a:latin typeface="Arial"/>
              <a:ea typeface="Arial"/>
              <a:cs typeface="Arial"/>
              <a:sym typeface="Arial"/>
            </a:endParaRPr>
          </a:p>
          <a:p>
            <a:pPr marL="380990" indent="-380990">
              <a:buClr>
                <a:srgbClr val="000000"/>
              </a:buClr>
              <a:buSzPts val="1100"/>
            </a:pPr>
            <a:r>
              <a:rPr lang="en-GB" sz="1467">
                <a:solidFill>
                  <a:srgbClr val="000000"/>
                </a:solidFill>
                <a:latin typeface="Arial"/>
                <a:ea typeface="Arial"/>
                <a:cs typeface="Arial"/>
                <a:sym typeface="Arial"/>
              </a:rPr>
              <a:t>- População estimada: 354.832 </a:t>
            </a:r>
            <a:endParaRPr sz="1467">
              <a:solidFill>
                <a:srgbClr val="000000"/>
              </a:solidFill>
              <a:latin typeface="Arial"/>
              <a:ea typeface="Arial"/>
              <a:cs typeface="Arial"/>
              <a:sym typeface="Arial"/>
            </a:endParaRPr>
          </a:p>
          <a:p>
            <a:pPr marL="380990" indent="-380990">
              <a:buClr>
                <a:srgbClr val="000000"/>
              </a:buClr>
              <a:buSzPts val="1100"/>
            </a:pPr>
            <a:r>
              <a:rPr lang="en-GB" sz="1467">
                <a:solidFill>
                  <a:srgbClr val="000000"/>
                </a:solidFill>
                <a:latin typeface="Arial"/>
                <a:ea typeface="Arial"/>
                <a:cs typeface="Arial"/>
                <a:sym typeface="Arial"/>
              </a:rPr>
              <a:t>- Nº de Municípios : 26</a:t>
            </a:r>
            <a:endParaRPr sz="1867">
              <a:solidFill>
                <a:srgbClr val="000000"/>
              </a:solidFill>
              <a:latin typeface="Arial"/>
              <a:ea typeface="Arial"/>
              <a:cs typeface="Arial"/>
              <a:sym typeface="Arial"/>
            </a:endParaRPr>
          </a:p>
          <a:p>
            <a:pPr marL="380990" indent="-380990">
              <a:buClr>
                <a:srgbClr val="000000"/>
              </a:buClr>
              <a:buSzPts val="1100"/>
            </a:pPr>
            <a:r>
              <a:rPr lang="en-GB" sz="1467">
                <a:solidFill>
                  <a:srgbClr val="000000"/>
                </a:solidFill>
                <a:latin typeface="Arial"/>
                <a:ea typeface="Arial"/>
                <a:cs typeface="Arial"/>
                <a:sym typeface="Arial"/>
              </a:rPr>
              <a:t>- Estabelecimentos de saúde : 339</a:t>
            </a:r>
            <a:endParaRPr sz="1467">
              <a:solidFill>
                <a:srgbClr val="000000"/>
              </a:solidFill>
              <a:latin typeface="Arial"/>
              <a:ea typeface="Arial"/>
              <a:cs typeface="Arial"/>
              <a:sym typeface="Arial"/>
            </a:endParaRPr>
          </a:p>
          <a:p>
            <a:pPr marL="380990" indent="-380990">
              <a:buClr>
                <a:srgbClr val="000000"/>
              </a:buClr>
              <a:buSzPts val="1100"/>
            </a:pPr>
            <a:r>
              <a:rPr lang="en-GB" sz="1467">
                <a:solidFill>
                  <a:srgbClr val="000000"/>
                </a:solidFill>
                <a:latin typeface="Arial"/>
                <a:ea typeface="Arial"/>
                <a:cs typeface="Arial"/>
                <a:sym typeface="Arial"/>
              </a:rPr>
              <a:t>- Leitos: 47</a:t>
            </a:r>
            <a:endParaRPr sz="1467">
              <a:solidFill>
                <a:srgbClr val="000000"/>
              </a:solidFill>
              <a:latin typeface="Arial"/>
              <a:ea typeface="Arial"/>
              <a:cs typeface="Arial"/>
              <a:sym typeface="Arial"/>
            </a:endParaRPr>
          </a:p>
          <a:p>
            <a:pPr algn="ctr">
              <a:buClr>
                <a:srgbClr val="000000"/>
              </a:buClr>
              <a:buSzPts val="1400"/>
            </a:pPr>
            <a:endParaRPr sz="1867" b="1">
              <a:solidFill>
                <a:srgbClr val="000000"/>
              </a:solidFill>
              <a:latin typeface="Arial"/>
              <a:ea typeface="Arial"/>
              <a:cs typeface="Arial"/>
              <a:sym typeface="Arial"/>
            </a:endParaRPr>
          </a:p>
        </p:txBody>
      </p:sp>
      <p:cxnSp>
        <p:nvCxnSpPr>
          <p:cNvPr id="101" name="Google Shape;101;p19"/>
          <p:cNvCxnSpPr/>
          <p:nvPr/>
        </p:nvCxnSpPr>
        <p:spPr>
          <a:xfrm rot="10800000">
            <a:off x="7576765" y="1504544"/>
            <a:ext cx="0" cy="1219200"/>
          </a:xfrm>
          <a:prstGeom prst="straightConnector1">
            <a:avLst/>
          </a:prstGeom>
          <a:noFill/>
          <a:ln w="19050" cap="flat" cmpd="sng">
            <a:solidFill>
              <a:srgbClr val="000000"/>
            </a:solidFill>
            <a:prstDash val="solid"/>
            <a:round/>
            <a:headEnd type="none" w="sm" len="sm"/>
            <a:tailEnd type="stealth" w="med" len="med"/>
          </a:ln>
        </p:spPr>
      </p:cxnSp>
      <p:cxnSp>
        <p:nvCxnSpPr>
          <p:cNvPr id="102" name="Google Shape;102;p19"/>
          <p:cNvCxnSpPr/>
          <p:nvPr/>
        </p:nvCxnSpPr>
        <p:spPr>
          <a:xfrm rot="10800000" flipH="1">
            <a:off x="7974513" y="2969991"/>
            <a:ext cx="808400" cy="372000"/>
          </a:xfrm>
          <a:prstGeom prst="straightConnector1">
            <a:avLst/>
          </a:prstGeom>
          <a:noFill/>
          <a:ln w="19050" cap="flat" cmpd="sng">
            <a:solidFill>
              <a:srgbClr val="000000"/>
            </a:solidFill>
            <a:prstDash val="solid"/>
            <a:round/>
            <a:headEnd type="none" w="sm" len="sm"/>
            <a:tailEnd type="stealth" w="med" len="med"/>
          </a:ln>
        </p:spPr>
      </p:cxnSp>
      <p:sp>
        <p:nvSpPr>
          <p:cNvPr id="103" name="Google Shape;103;p19"/>
          <p:cNvSpPr txBox="1"/>
          <p:nvPr/>
        </p:nvSpPr>
        <p:spPr>
          <a:xfrm>
            <a:off x="8808933" y="1828764"/>
            <a:ext cx="3216800" cy="1570000"/>
          </a:xfrm>
          <a:prstGeom prst="rect">
            <a:avLst/>
          </a:prstGeom>
          <a:solidFill>
            <a:srgbClr val="ECE6DA"/>
          </a:solidFill>
          <a:ln w="9525" cap="flat" cmpd="sng">
            <a:solidFill>
              <a:srgbClr val="000000"/>
            </a:solidFill>
            <a:prstDash val="solid"/>
            <a:round/>
            <a:headEnd type="none" w="sm" len="sm"/>
            <a:tailEnd type="none" w="sm" len="sm"/>
          </a:ln>
        </p:spPr>
        <p:txBody>
          <a:bodyPr spcFirstLastPara="1" wrap="square" lIns="121900" tIns="60933" rIns="121900" bIns="60933" anchor="t" anchorCtr="0">
            <a:noAutofit/>
          </a:bodyPr>
          <a:lstStyle/>
          <a:p>
            <a:pPr algn="ctr">
              <a:buClr>
                <a:srgbClr val="000000"/>
              </a:buClr>
              <a:buSzPts val="1400"/>
            </a:pPr>
            <a:r>
              <a:rPr lang="en-GB" sz="1867" b="1">
                <a:solidFill>
                  <a:srgbClr val="000000"/>
                </a:solidFill>
                <a:latin typeface="Arial"/>
                <a:ea typeface="Arial"/>
                <a:cs typeface="Arial"/>
                <a:sym typeface="Arial"/>
              </a:rPr>
              <a:t>7ª Região de Saúde</a:t>
            </a:r>
            <a:endParaRPr sz="1867">
              <a:solidFill>
                <a:srgbClr val="000000"/>
              </a:solidFill>
              <a:latin typeface="Arial"/>
              <a:ea typeface="Arial"/>
              <a:cs typeface="Arial"/>
              <a:sym typeface="Arial"/>
            </a:endParaRPr>
          </a:p>
          <a:p>
            <a:pPr marL="380990" indent="-380990">
              <a:buClr>
                <a:srgbClr val="000000"/>
              </a:buClr>
              <a:buSzPts val="1100"/>
            </a:pPr>
            <a:endParaRPr sz="1467">
              <a:solidFill>
                <a:srgbClr val="000000"/>
              </a:solidFill>
              <a:latin typeface="Arial"/>
              <a:ea typeface="Arial"/>
              <a:cs typeface="Arial"/>
              <a:sym typeface="Arial"/>
            </a:endParaRPr>
          </a:p>
          <a:p>
            <a:pPr marL="380990" indent="-380990">
              <a:buClr>
                <a:srgbClr val="000000"/>
              </a:buClr>
              <a:buSzPts val="1100"/>
            </a:pPr>
            <a:r>
              <a:rPr lang="en-GB" sz="1467">
                <a:solidFill>
                  <a:srgbClr val="000000"/>
                </a:solidFill>
                <a:latin typeface="Arial"/>
                <a:ea typeface="Arial"/>
                <a:cs typeface="Arial"/>
                <a:sym typeface="Arial"/>
              </a:rPr>
              <a:t>- População estimada: 1.371.945 </a:t>
            </a:r>
            <a:endParaRPr sz="1867">
              <a:solidFill>
                <a:srgbClr val="000000"/>
              </a:solidFill>
              <a:latin typeface="Arial"/>
              <a:ea typeface="Arial"/>
              <a:cs typeface="Arial"/>
              <a:sym typeface="Arial"/>
            </a:endParaRPr>
          </a:p>
          <a:p>
            <a:pPr marL="380990" indent="-380990">
              <a:buClr>
                <a:srgbClr val="000000"/>
              </a:buClr>
              <a:buSzPts val="1100"/>
            </a:pPr>
            <a:r>
              <a:rPr lang="en-GB" sz="1467">
                <a:solidFill>
                  <a:srgbClr val="000000"/>
                </a:solidFill>
                <a:latin typeface="Arial"/>
                <a:ea typeface="Arial"/>
                <a:cs typeface="Arial"/>
                <a:sym typeface="Arial"/>
              </a:rPr>
              <a:t>- Nº de Municípios: 5</a:t>
            </a:r>
            <a:endParaRPr sz="1867">
              <a:solidFill>
                <a:srgbClr val="000000"/>
              </a:solidFill>
              <a:latin typeface="Arial"/>
              <a:ea typeface="Arial"/>
              <a:cs typeface="Arial"/>
              <a:sym typeface="Arial"/>
            </a:endParaRPr>
          </a:p>
          <a:p>
            <a:pPr marL="380990" indent="-380990">
              <a:buClr>
                <a:srgbClr val="000000"/>
              </a:buClr>
              <a:buSzPts val="1100"/>
            </a:pPr>
            <a:r>
              <a:rPr lang="en-GB" sz="1467">
                <a:solidFill>
                  <a:srgbClr val="000000"/>
                </a:solidFill>
                <a:latin typeface="Arial"/>
                <a:ea typeface="Arial"/>
                <a:cs typeface="Arial"/>
                <a:sym typeface="Arial"/>
              </a:rPr>
              <a:t>- Estabelecimentos de saúde: 1.067</a:t>
            </a:r>
            <a:endParaRPr sz="1467">
              <a:solidFill>
                <a:srgbClr val="000000"/>
              </a:solidFill>
              <a:latin typeface="Arial"/>
              <a:ea typeface="Arial"/>
              <a:cs typeface="Arial"/>
              <a:sym typeface="Arial"/>
            </a:endParaRPr>
          </a:p>
          <a:p>
            <a:pPr marL="380990" indent="-380990">
              <a:buClr>
                <a:srgbClr val="000000"/>
              </a:buClr>
              <a:buSzPts val="1100"/>
            </a:pPr>
            <a:r>
              <a:rPr lang="en-GB" sz="1467">
                <a:solidFill>
                  <a:srgbClr val="000000"/>
                </a:solidFill>
                <a:latin typeface="Arial"/>
                <a:ea typeface="Arial"/>
                <a:cs typeface="Arial"/>
                <a:sym typeface="Arial"/>
              </a:rPr>
              <a:t>- Leitos: 1.404</a:t>
            </a:r>
            <a:endParaRPr sz="1467">
              <a:solidFill>
                <a:srgbClr val="000000"/>
              </a:solidFill>
              <a:latin typeface="Arial"/>
              <a:ea typeface="Arial"/>
              <a:cs typeface="Arial"/>
              <a:sym typeface="Arial"/>
            </a:endParaRPr>
          </a:p>
        </p:txBody>
      </p:sp>
      <p:cxnSp>
        <p:nvCxnSpPr>
          <p:cNvPr id="104" name="Google Shape;104;p19"/>
          <p:cNvCxnSpPr/>
          <p:nvPr/>
        </p:nvCxnSpPr>
        <p:spPr>
          <a:xfrm flipH="1">
            <a:off x="7032183" y="4100748"/>
            <a:ext cx="12800" cy="1154400"/>
          </a:xfrm>
          <a:prstGeom prst="straightConnector1">
            <a:avLst/>
          </a:prstGeom>
          <a:noFill/>
          <a:ln w="19050" cap="flat" cmpd="sng">
            <a:solidFill>
              <a:srgbClr val="000000"/>
            </a:solidFill>
            <a:prstDash val="solid"/>
            <a:round/>
            <a:headEnd type="none" w="sm" len="sm"/>
            <a:tailEnd type="stealth" w="med" len="med"/>
          </a:ln>
        </p:spPr>
      </p:cxnSp>
      <p:cxnSp>
        <p:nvCxnSpPr>
          <p:cNvPr id="105" name="Google Shape;105;p19"/>
          <p:cNvCxnSpPr/>
          <p:nvPr/>
        </p:nvCxnSpPr>
        <p:spPr>
          <a:xfrm rot="10800000" flipH="1">
            <a:off x="8229597" y="4189303"/>
            <a:ext cx="514400" cy="4400"/>
          </a:xfrm>
          <a:prstGeom prst="straightConnector1">
            <a:avLst/>
          </a:prstGeom>
          <a:noFill/>
          <a:ln w="19050" cap="flat" cmpd="sng">
            <a:solidFill>
              <a:srgbClr val="000000"/>
            </a:solidFill>
            <a:prstDash val="solid"/>
            <a:round/>
            <a:headEnd type="none" w="sm" len="sm"/>
            <a:tailEnd type="stealth" w="med" len="med"/>
          </a:ln>
        </p:spPr>
      </p:cxnSp>
      <p:sp>
        <p:nvSpPr>
          <p:cNvPr id="106" name="Google Shape;106;p19"/>
          <p:cNvSpPr txBox="1"/>
          <p:nvPr/>
        </p:nvSpPr>
        <p:spPr>
          <a:xfrm>
            <a:off x="5938200" y="5345900"/>
            <a:ext cx="3151600" cy="1490800"/>
          </a:xfrm>
          <a:prstGeom prst="rect">
            <a:avLst/>
          </a:prstGeom>
          <a:solidFill>
            <a:srgbClr val="9124C2"/>
          </a:solidFill>
          <a:ln w="9525" cap="flat" cmpd="sng">
            <a:solidFill>
              <a:srgbClr val="000000"/>
            </a:solidFill>
            <a:prstDash val="solid"/>
            <a:round/>
            <a:headEnd type="none" w="sm" len="sm"/>
            <a:tailEnd type="none" w="sm" len="sm"/>
          </a:ln>
        </p:spPr>
        <p:txBody>
          <a:bodyPr spcFirstLastPara="1" wrap="square" lIns="121900" tIns="60933" rIns="121900" bIns="60933" anchor="t" anchorCtr="0">
            <a:noAutofit/>
          </a:bodyPr>
          <a:lstStyle/>
          <a:p>
            <a:pPr algn="ctr">
              <a:buClr>
                <a:srgbClr val="000000"/>
              </a:buClr>
              <a:buSzPts val="1400"/>
            </a:pPr>
            <a:r>
              <a:rPr lang="en-GB" sz="1867" b="1">
                <a:solidFill>
                  <a:srgbClr val="000000"/>
                </a:solidFill>
                <a:latin typeface="Arial"/>
                <a:ea typeface="Arial"/>
                <a:cs typeface="Arial"/>
                <a:sym typeface="Arial"/>
              </a:rPr>
              <a:t>5ª Região de Saúde</a:t>
            </a:r>
            <a:endParaRPr sz="1867">
              <a:solidFill>
                <a:srgbClr val="000000"/>
              </a:solidFill>
              <a:latin typeface="Arial"/>
              <a:ea typeface="Arial"/>
              <a:cs typeface="Arial"/>
              <a:sym typeface="Arial"/>
            </a:endParaRPr>
          </a:p>
          <a:p>
            <a:pPr marL="380990" indent="-287859">
              <a:buClr>
                <a:srgbClr val="000000"/>
              </a:buClr>
              <a:buSzPts val="1100"/>
            </a:pPr>
            <a:endParaRPr sz="1467">
              <a:solidFill>
                <a:srgbClr val="000000"/>
              </a:solidFill>
              <a:latin typeface="Arial"/>
              <a:ea typeface="Arial"/>
              <a:cs typeface="Arial"/>
              <a:sym typeface="Arial"/>
            </a:endParaRPr>
          </a:p>
          <a:p>
            <a:pPr marL="380990" indent="-380990">
              <a:buClr>
                <a:srgbClr val="000000"/>
              </a:buClr>
              <a:buSzPts val="1100"/>
            </a:pPr>
            <a:r>
              <a:rPr lang="en-GB" sz="1467">
                <a:solidFill>
                  <a:srgbClr val="000000"/>
                </a:solidFill>
                <a:latin typeface="Arial"/>
                <a:ea typeface="Arial"/>
                <a:cs typeface="Arial"/>
                <a:sym typeface="Arial"/>
              </a:rPr>
              <a:t>- População estimada : 202.416 </a:t>
            </a:r>
            <a:endParaRPr sz="1467">
              <a:solidFill>
                <a:srgbClr val="000000"/>
              </a:solidFill>
              <a:latin typeface="Arial"/>
              <a:ea typeface="Arial"/>
              <a:cs typeface="Arial"/>
              <a:sym typeface="Arial"/>
            </a:endParaRPr>
          </a:p>
          <a:p>
            <a:pPr marL="380990" indent="-380990">
              <a:buClr>
                <a:srgbClr val="000000"/>
              </a:buClr>
              <a:buSzPts val="1100"/>
            </a:pPr>
            <a:r>
              <a:rPr lang="en-GB" sz="1467">
                <a:solidFill>
                  <a:srgbClr val="000000"/>
                </a:solidFill>
                <a:latin typeface="Arial"/>
                <a:ea typeface="Arial"/>
                <a:cs typeface="Arial"/>
                <a:sym typeface="Arial"/>
              </a:rPr>
              <a:t>- Nº de Municípios : 21</a:t>
            </a:r>
            <a:endParaRPr sz="1867">
              <a:solidFill>
                <a:srgbClr val="000000"/>
              </a:solidFill>
              <a:latin typeface="Arial"/>
              <a:ea typeface="Arial"/>
              <a:cs typeface="Arial"/>
              <a:sym typeface="Arial"/>
            </a:endParaRPr>
          </a:p>
          <a:p>
            <a:pPr marL="380990" indent="-380990">
              <a:buClr>
                <a:srgbClr val="000000"/>
              </a:buClr>
              <a:buSzPts val="1100"/>
            </a:pPr>
            <a:r>
              <a:rPr lang="en-GB" sz="1467">
                <a:solidFill>
                  <a:srgbClr val="000000"/>
                </a:solidFill>
                <a:latin typeface="Arial"/>
                <a:ea typeface="Arial"/>
                <a:cs typeface="Arial"/>
                <a:sym typeface="Arial"/>
              </a:rPr>
              <a:t>- Estabelecimentos de saúde : 236</a:t>
            </a:r>
            <a:endParaRPr sz="1467">
              <a:solidFill>
                <a:srgbClr val="000000"/>
              </a:solidFill>
              <a:latin typeface="Arial"/>
              <a:ea typeface="Arial"/>
              <a:cs typeface="Arial"/>
              <a:sym typeface="Arial"/>
            </a:endParaRPr>
          </a:p>
          <a:p>
            <a:pPr marL="380990" indent="-380990">
              <a:buClr>
                <a:srgbClr val="000000"/>
              </a:buClr>
              <a:buSzPts val="1100"/>
            </a:pPr>
            <a:r>
              <a:rPr lang="en-GB" sz="1467">
                <a:solidFill>
                  <a:srgbClr val="000000"/>
                </a:solidFill>
                <a:latin typeface="Arial"/>
                <a:ea typeface="Arial"/>
                <a:cs typeface="Arial"/>
                <a:sym typeface="Arial"/>
              </a:rPr>
              <a:t>- Leitos: 44</a:t>
            </a:r>
            <a:endParaRPr sz="1467">
              <a:solidFill>
                <a:srgbClr val="000000"/>
              </a:solidFill>
              <a:latin typeface="Arial"/>
              <a:ea typeface="Arial"/>
              <a:cs typeface="Arial"/>
              <a:sym typeface="Arial"/>
            </a:endParaRPr>
          </a:p>
          <a:p>
            <a:pPr algn="ctr">
              <a:buClr>
                <a:srgbClr val="000000"/>
              </a:buClr>
              <a:buSzPts val="1400"/>
            </a:pPr>
            <a:endParaRPr sz="1867" b="1">
              <a:solidFill>
                <a:srgbClr val="000000"/>
              </a:solidFill>
              <a:latin typeface="Arial"/>
              <a:ea typeface="Arial"/>
              <a:cs typeface="Arial"/>
              <a:sym typeface="Arial"/>
            </a:endParaRPr>
          </a:p>
        </p:txBody>
      </p:sp>
      <p:cxnSp>
        <p:nvCxnSpPr>
          <p:cNvPr id="107" name="Google Shape;107;p19"/>
          <p:cNvCxnSpPr/>
          <p:nvPr/>
        </p:nvCxnSpPr>
        <p:spPr>
          <a:xfrm rot="10800000">
            <a:off x="5164451" y="1543319"/>
            <a:ext cx="894800" cy="1452800"/>
          </a:xfrm>
          <a:prstGeom prst="straightConnector1">
            <a:avLst/>
          </a:prstGeom>
          <a:noFill/>
          <a:ln w="19050" cap="flat" cmpd="sng">
            <a:solidFill>
              <a:srgbClr val="000000"/>
            </a:solidFill>
            <a:prstDash val="solid"/>
            <a:round/>
            <a:headEnd type="none" w="sm" len="sm"/>
            <a:tailEnd type="stealth" w="med" len="med"/>
          </a:ln>
        </p:spPr>
      </p:cxnSp>
      <p:sp>
        <p:nvSpPr>
          <p:cNvPr id="108" name="Google Shape;108;p19"/>
          <p:cNvSpPr txBox="1"/>
          <p:nvPr/>
        </p:nvSpPr>
        <p:spPr>
          <a:xfrm>
            <a:off x="2760433" y="36733"/>
            <a:ext cx="3242400" cy="1490800"/>
          </a:xfrm>
          <a:prstGeom prst="rect">
            <a:avLst/>
          </a:prstGeom>
          <a:solidFill>
            <a:srgbClr val="EFC879"/>
          </a:solidFill>
          <a:ln w="9525" cap="flat" cmpd="sng">
            <a:solidFill>
              <a:srgbClr val="000000"/>
            </a:solidFill>
            <a:prstDash val="solid"/>
            <a:round/>
            <a:headEnd type="none" w="sm" len="sm"/>
            <a:tailEnd type="none" w="sm" len="sm"/>
          </a:ln>
        </p:spPr>
        <p:txBody>
          <a:bodyPr spcFirstLastPara="1" wrap="square" lIns="121900" tIns="60933" rIns="121900" bIns="60933" anchor="t" anchorCtr="0">
            <a:noAutofit/>
          </a:bodyPr>
          <a:lstStyle/>
          <a:p>
            <a:pPr algn="ctr">
              <a:buClr>
                <a:srgbClr val="000000"/>
              </a:buClr>
              <a:buSzPts val="1400"/>
            </a:pPr>
            <a:r>
              <a:rPr lang="en-GB" sz="1867" b="1">
                <a:solidFill>
                  <a:srgbClr val="000000"/>
                </a:solidFill>
                <a:latin typeface="Arial"/>
                <a:ea typeface="Arial"/>
                <a:cs typeface="Arial"/>
                <a:sym typeface="Arial"/>
              </a:rPr>
              <a:t>8ª Região de Saúde</a:t>
            </a:r>
            <a:endParaRPr sz="1867">
              <a:solidFill>
                <a:srgbClr val="000000"/>
              </a:solidFill>
              <a:latin typeface="Arial"/>
              <a:ea typeface="Arial"/>
              <a:cs typeface="Arial"/>
              <a:sym typeface="Arial"/>
            </a:endParaRPr>
          </a:p>
          <a:p>
            <a:pPr marL="380990" indent="-380990">
              <a:buClr>
                <a:srgbClr val="000000"/>
              </a:buClr>
              <a:buSzPts val="1100"/>
            </a:pPr>
            <a:endParaRPr sz="1467">
              <a:solidFill>
                <a:srgbClr val="000000"/>
              </a:solidFill>
              <a:latin typeface="Arial"/>
              <a:ea typeface="Arial"/>
              <a:cs typeface="Arial"/>
              <a:sym typeface="Arial"/>
            </a:endParaRPr>
          </a:p>
          <a:p>
            <a:pPr marL="380990" indent="-380990">
              <a:buClr>
                <a:srgbClr val="000000"/>
              </a:buClr>
              <a:buSzPts val="1100"/>
            </a:pPr>
            <a:r>
              <a:rPr lang="en-GB" sz="1467">
                <a:solidFill>
                  <a:srgbClr val="000000"/>
                </a:solidFill>
                <a:latin typeface="Arial"/>
                <a:ea typeface="Arial"/>
                <a:cs typeface="Arial"/>
                <a:sym typeface="Arial"/>
              </a:rPr>
              <a:t>-  População estimada : 158.924 </a:t>
            </a:r>
            <a:endParaRPr sz="1867">
              <a:solidFill>
                <a:srgbClr val="000000"/>
              </a:solidFill>
              <a:latin typeface="Arial"/>
              <a:ea typeface="Arial"/>
              <a:cs typeface="Arial"/>
              <a:sym typeface="Arial"/>
            </a:endParaRPr>
          </a:p>
          <a:p>
            <a:pPr marL="380990" indent="-380990">
              <a:buClr>
                <a:srgbClr val="000000"/>
              </a:buClr>
              <a:buSzPts val="1100"/>
            </a:pPr>
            <a:r>
              <a:rPr lang="en-GB" sz="1467">
                <a:solidFill>
                  <a:srgbClr val="000000"/>
                </a:solidFill>
                <a:latin typeface="Arial"/>
                <a:ea typeface="Arial"/>
                <a:cs typeface="Arial"/>
                <a:sym typeface="Arial"/>
              </a:rPr>
              <a:t>- Nº de Municípios : 12</a:t>
            </a:r>
            <a:endParaRPr sz="1867">
              <a:solidFill>
                <a:srgbClr val="000000"/>
              </a:solidFill>
              <a:latin typeface="Arial"/>
              <a:ea typeface="Arial"/>
              <a:cs typeface="Arial"/>
              <a:sym typeface="Arial"/>
            </a:endParaRPr>
          </a:p>
          <a:p>
            <a:pPr marL="380990" indent="-380990">
              <a:buClr>
                <a:srgbClr val="000000"/>
              </a:buClr>
              <a:buSzPts val="1100"/>
            </a:pPr>
            <a:r>
              <a:rPr lang="en-GB" sz="1467">
                <a:solidFill>
                  <a:srgbClr val="000000"/>
                </a:solidFill>
                <a:latin typeface="Arial"/>
                <a:ea typeface="Arial"/>
                <a:cs typeface="Arial"/>
                <a:sym typeface="Arial"/>
              </a:rPr>
              <a:t>- Estabelecimentos de saúde : 173</a:t>
            </a:r>
            <a:endParaRPr sz="1467">
              <a:solidFill>
                <a:srgbClr val="000000"/>
              </a:solidFill>
              <a:latin typeface="Arial"/>
              <a:ea typeface="Arial"/>
              <a:cs typeface="Arial"/>
              <a:sym typeface="Arial"/>
            </a:endParaRPr>
          </a:p>
          <a:p>
            <a:pPr marL="380990" indent="-380990">
              <a:buClr>
                <a:srgbClr val="000000"/>
              </a:buClr>
              <a:buSzPts val="1100"/>
            </a:pPr>
            <a:r>
              <a:rPr lang="en-GB" sz="1467">
                <a:solidFill>
                  <a:srgbClr val="000000"/>
                </a:solidFill>
                <a:latin typeface="Arial"/>
                <a:ea typeface="Arial"/>
                <a:cs typeface="Arial"/>
                <a:sym typeface="Arial"/>
              </a:rPr>
              <a:t>- Leitos: 41</a:t>
            </a:r>
            <a:endParaRPr sz="1467">
              <a:solidFill>
                <a:srgbClr val="000000"/>
              </a:solidFill>
              <a:latin typeface="Arial"/>
              <a:ea typeface="Arial"/>
              <a:cs typeface="Arial"/>
              <a:sym typeface="Arial"/>
            </a:endParaRPr>
          </a:p>
        </p:txBody>
      </p:sp>
      <p:cxnSp>
        <p:nvCxnSpPr>
          <p:cNvPr id="109" name="Google Shape;109;p19"/>
          <p:cNvCxnSpPr/>
          <p:nvPr/>
        </p:nvCxnSpPr>
        <p:spPr>
          <a:xfrm flipH="1">
            <a:off x="3218919" y="2853447"/>
            <a:ext cx="1504400" cy="12800"/>
          </a:xfrm>
          <a:prstGeom prst="straightConnector1">
            <a:avLst/>
          </a:prstGeom>
          <a:noFill/>
          <a:ln w="19050" cap="flat" cmpd="sng">
            <a:solidFill>
              <a:srgbClr val="000000"/>
            </a:solidFill>
            <a:prstDash val="solid"/>
            <a:round/>
            <a:headEnd type="none" w="sm" len="sm"/>
            <a:tailEnd type="stealth" w="med" len="med"/>
          </a:ln>
        </p:spPr>
      </p:cxnSp>
      <p:sp>
        <p:nvSpPr>
          <p:cNvPr id="110" name="Google Shape;110;p19"/>
          <p:cNvSpPr txBox="1"/>
          <p:nvPr/>
        </p:nvSpPr>
        <p:spPr>
          <a:xfrm>
            <a:off x="149100" y="1962799"/>
            <a:ext cx="2978800" cy="1570000"/>
          </a:xfrm>
          <a:prstGeom prst="rect">
            <a:avLst/>
          </a:prstGeom>
          <a:solidFill>
            <a:srgbClr val="9FEC74"/>
          </a:solidFill>
          <a:ln w="9525" cap="flat" cmpd="sng">
            <a:solidFill>
              <a:srgbClr val="000000"/>
            </a:solidFill>
            <a:prstDash val="solid"/>
            <a:round/>
            <a:headEnd type="none" w="sm" len="sm"/>
            <a:tailEnd type="none" w="sm" len="sm"/>
          </a:ln>
        </p:spPr>
        <p:txBody>
          <a:bodyPr spcFirstLastPara="1" wrap="square" lIns="121900" tIns="60933" rIns="121900" bIns="60933" anchor="t" anchorCtr="0">
            <a:noAutofit/>
          </a:bodyPr>
          <a:lstStyle/>
          <a:p>
            <a:pPr algn="ctr">
              <a:buClr>
                <a:srgbClr val="000000"/>
              </a:buClr>
              <a:buSzPts val="1400"/>
            </a:pPr>
            <a:r>
              <a:rPr lang="en-GB" sz="1867" b="1">
                <a:solidFill>
                  <a:srgbClr val="000000"/>
                </a:solidFill>
                <a:latin typeface="Arial"/>
                <a:ea typeface="Arial"/>
                <a:cs typeface="Arial"/>
                <a:sym typeface="Arial"/>
              </a:rPr>
              <a:t>2ª Região de Saúde</a:t>
            </a:r>
            <a:endParaRPr sz="1867">
              <a:solidFill>
                <a:srgbClr val="000000"/>
              </a:solidFill>
              <a:latin typeface="Arial"/>
              <a:ea typeface="Arial"/>
              <a:cs typeface="Arial"/>
              <a:sym typeface="Arial"/>
            </a:endParaRPr>
          </a:p>
          <a:p>
            <a:pPr algn="ctr">
              <a:buClr>
                <a:srgbClr val="000000"/>
              </a:buClr>
              <a:buSzPts val="1400"/>
            </a:pPr>
            <a:endParaRPr sz="1867" b="1">
              <a:solidFill>
                <a:srgbClr val="000000"/>
              </a:solidFill>
              <a:latin typeface="Arial"/>
              <a:ea typeface="Arial"/>
              <a:cs typeface="Arial"/>
              <a:sym typeface="Arial"/>
            </a:endParaRPr>
          </a:p>
          <a:p>
            <a:pPr marL="380990" indent="-380990">
              <a:buClr>
                <a:srgbClr val="000000"/>
              </a:buClr>
              <a:buSzPts val="1100"/>
            </a:pPr>
            <a:r>
              <a:rPr lang="en-GB" sz="1467">
                <a:solidFill>
                  <a:srgbClr val="000000"/>
                </a:solidFill>
                <a:latin typeface="Arial"/>
                <a:ea typeface="Arial"/>
                <a:cs typeface="Arial"/>
                <a:sym typeface="Arial"/>
              </a:rPr>
              <a:t>- População estimada : 493.232</a:t>
            </a:r>
            <a:endParaRPr sz="1867">
              <a:solidFill>
                <a:srgbClr val="000000"/>
              </a:solidFill>
              <a:latin typeface="Arial"/>
              <a:ea typeface="Arial"/>
              <a:cs typeface="Arial"/>
              <a:sym typeface="Arial"/>
            </a:endParaRPr>
          </a:p>
          <a:p>
            <a:pPr marL="380990" indent="-380990">
              <a:buClr>
                <a:srgbClr val="000000"/>
              </a:buClr>
              <a:buSzPts val="1100"/>
            </a:pPr>
            <a:r>
              <a:rPr lang="en-GB" sz="1467">
                <a:solidFill>
                  <a:srgbClr val="000000"/>
                </a:solidFill>
                <a:latin typeface="Arial"/>
                <a:ea typeface="Arial"/>
                <a:cs typeface="Arial"/>
                <a:sym typeface="Arial"/>
              </a:rPr>
              <a:t>- Nº de Municípios : 14</a:t>
            </a:r>
            <a:endParaRPr sz="1867">
              <a:solidFill>
                <a:srgbClr val="000000"/>
              </a:solidFill>
              <a:latin typeface="Arial"/>
              <a:ea typeface="Arial"/>
              <a:cs typeface="Arial"/>
              <a:sym typeface="Arial"/>
            </a:endParaRPr>
          </a:p>
          <a:p>
            <a:pPr marL="380990" indent="-380990">
              <a:buClr>
                <a:srgbClr val="000000"/>
              </a:buClr>
              <a:buSzPts val="1100"/>
            </a:pPr>
            <a:r>
              <a:rPr lang="en-GB" sz="1467">
                <a:solidFill>
                  <a:srgbClr val="000000"/>
                </a:solidFill>
                <a:latin typeface="Arial"/>
                <a:ea typeface="Arial"/>
                <a:cs typeface="Arial"/>
                <a:sym typeface="Arial"/>
              </a:rPr>
              <a:t>- Estabelec. de saúde : 656</a:t>
            </a:r>
            <a:endParaRPr sz="1467">
              <a:solidFill>
                <a:srgbClr val="000000"/>
              </a:solidFill>
              <a:latin typeface="Arial"/>
              <a:ea typeface="Arial"/>
              <a:cs typeface="Arial"/>
              <a:sym typeface="Arial"/>
            </a:endParaRPr>
          </a:p>
          <a:p>
            <a:pPr marL="380990" indent="-380990">
              <a:buClr>
                <a:srgbClr val="000000"/>
              </a:buClr>
              <a:buSzPts val="1100"/>
            </a:pPr>
            <a:r>
              <a:rPr lang="en-GB" sz="1467">
                <a:solidFill>
                  <a:srgbClr val="000000"/>
                </a:solidFill>
                <a:latin typeface="Arial"/>
                <a:ea typeface="Arial"/>
                <a:cs typeface="Arial"/>
                <a:sym typeface="Arial"/>
              </a:rPr>
              <a:t>- Leitos: 306</a:t>
            </a:r>
            <a:endParaRPr sz="1467">
              <a:solidFill>
                <a:srgbClr val="000000"/>
              </a:solidFill>
              <a:latin typeface="Arial"/>
              <a:ea typeface="Arial"/>
              <a:cs typeface="Arial"/>
              <a:sym typeface="Arial"/>
            </a:endParaRPr>
          </a:p>
          <a:p>
            <a:pPr algn="ctr">
              <a:buClr>
                <a:srgbClr val="000000"/>
              </a:buClr>
              <a:buSzPts val="1400"/>
            </a:pPr>
            <a:endParaRPr sz="1867" b="1">
              <a:solidFill>
                <a:srgbClr val="000000"/>
              </a:solidFill>
              <a:latin typeface="Arial"/>
              <a:ea typeface="Arial"/>
              <a:cs typeface="Arial"/>
              <a:sym typeface="Arial"/>
            </a:endParaRPr>
          </a:p>
        </p:txBody>
      </p:sp>
      <p:sp>
        <p:nvSpPr>
          <p:cNvPr id="111" name="Google Shape;111;p19"/>
          <p:cNvSpPr txBox="1"/>
          <p:nvPr/>
        </p:nvSpPr>
        <p:spPr>
          <a:xfrm>
            <a:off x="131800" y="3748367"/>
            <a:ext cx="2978800" cy="1490800"/>
          </a:xfrm>
          <a:prstGeom prst="rect">
            <a:avLst/>
          </a:prstGeom>
          <a:solidFill>
            <a:srgbClr val="F0F070"/>
          </a:solidFill>
          <a:ln w="9525" cap="flat" cmpd="sng">
            <a:solidFill>
              <a:srgbClr val="000000"/>
            </a:solidFill>
            <a:prstDash val="solid"/>
            <a:round/>
            <a:headEnd type="none" w="sm" len="sm"/>
            <a:tailEnd type="none" w="sm" len="sm"/>
          </a:ln>
        </p:spPr>
        <p:txBody>
          <a:bodyPr spcFirstLastPara="1" wrap="square" lIns="121900" tIns="60933" rIns="121900" bIns="60933" anchor="t" anchorCtr="0">
            <a:noAutofit/>
          </a:bodyPr>
          <a:lstStyle/>
          <a:p>
            <a:pPr algn="ctr">
              <a:buClr>
                <a:srgbClr val="000000"/>
              </a:buClr>
              <a:buSzPts val="1400"/>
            </a:pPr>
            <a:r>
              <a:rPr lang="en-GB" sz="1867" b="1">
                <a:solidFill>
                  <a:srgbClr val="000000"/>
                </a:solidFill>
                <a:latin typeface="Arial"/>
                <a:ea typeface="Arial"/>
                <a:cs typeface="Arial"/>
                <a:sym typeface="Arial"/>
              </a:rPr>
              <a:t>6ª Região de Saúde</a:t>
            </a:r>
            <a:endParaRPr sz="1867">
              <a:solidFill>
                <a:srgbClr val="000000"/>
              </a:solidFill>
              <a:latin typeface="Arial"/>
              <a:ea typeface="Arial"/>
              <a:cs typeface="Arial"/>
              <a:sym typeface="Arial"/>
            </a:endParaRPr>
          </a:p>
          <a:p>
            <a:pPr marL="380990" indent="-380990">
              <a:buClr>
                <a:srgbClr val="000000"/>
              </a:buClr>
              <a:buSzPts val="1100"/>
            </a:pPr>
            <a:endParaRPr sz="1467">
              <a:solidFill>
                <a:srgbClr val="9F8351"/>
              </a:solidFill>
              <a:latin typeface="Arial"/>
              <a:ea typeface="Arial"/>
              <a:cs typeface="Arial"/>
              <a:sym typeface="Arial"/>
            </a:endParaRPr>
          </a:p>
          <a:p>
            <a:pPr marL="380990" indent="-380990">
              <a:buClr>
                <a:srgbClr val="000000"/>
              </a:buClr>
              <a:buSzPts val="1100"/>
            </a:pPr>
            <a:r>
              <a:rPr lang="en-GB" sz="1467">
                <a:solidFill>
                  <a:srgbClr val="000000"/>
                </a:solidFill>
                <a:latin typeface="Arial"/>
                <a:ea typeface="Arial"/>
                <a:cs typeface="Arial"/>
                <a:sym typeface="Arial"/>
              </a:rPr>
              <a:t>- População estimada : 252.042 </a:t>
            </a:r>
            <a:endParaRPr sz="1867">
              <a:solidFill>
                <a:srgbClr val="000000"/>
              </a:solidFill>
              <a:latin typeface="Arial"/>
              <a:ea typeface="Arial"/>
              <a:cs typeface="Arial"/>
              <a:sym typeface="Arial"/>
            </a:endParaRPr>
          </a:p>
          <a:p>
            <a:pPr marL="380990" indent="-380990">
              <a:buClr>
                <a:srgbClr val="000000"/>
              </a:buClr>
              <a:buSzPts val="1100"/>
            </a:pPr>
            <a:r>
              <a:rPr lang="en-GB" sz="1467">
                <a:solidFill>
                  <a:srgbClr val="000000"/>
                </a:solidFill>
                <a:latin typeface="Arial"/>
                <a:ea typeface="Arial"/>
                <a:cs typeface="Arial"/>
                <a:sym typeface="Arial"/>
              </a:rPr>
              <a:t>- Nº de Municípios : 37</a:t>
            </a:r>
            <a:endParaRPr sz="1867">
              <a:solidFill>
                <a:srgbClr val="000000"/>
              </a:solidFill>
              <a:latin typeface="Arial"/>
              <a:ea typeface="Arial"/>
              <a:cs typeface="Arial"/>
              <a:sym typeface="Arial"/>
            </a:endParaRPr>
          </a:p>
          <a:p>
            <a:pPr marL="380990" indent="-380990">
              <a:buClr>
                <a:srgbClr val="000000"/>
              </a:buClr>
              <a:buSzPts val="1100"/>
            </a:pPr>
            <a:r>
              <a:rPr lang="en-GB" sz="1467">
                <a:solidFill>
                  <a:srgbClr val="000000"/>
                </a:solidFill>
                <a:latin typeface="Arial"/>
                <a:ea typeface="Arial"/>
                <a:cs typeface="Arial"/>
                <a:sym typeface="Arial"/>
              </a:rPr>
              <a:t>- Estabelec. de saúde : 464</a:t>
            </a:r>
            <a:endParaRPr sz="1467">
              <a:solidFill>
                <a:srgbClr val="000000"/>
              </a:solidFill>
              <a:latin typeface="Arial"/>
              <a:ea typeface="Arial"/>
              <a:cs typeface="Arial"/>
              <a:sym typeface="Arial"/>
            </a:endParaRPr>
          </a:p>
          <a:p>
            <a:pPr marL="380990" indent="-380990">
              <a:buClr>
                <a:srgbClr val="000000"/>
              </a:buClr>
              <a:buSzPts val="1100"/>
            </a:pPr>
            <a:r>
              <a:rPr lang="en-GB" sz="1467">
                <a:solidFill>
                  <a:srgbClr val="000000"/>
                </a:solidFill>
                <a:latin typeface="Arial"/>
                <a:ea typeface="Arial"/>
                <a:cs typeface="Arial"/>
                <a:sym typeface="Arial"/>
              </a:rPr>
              <a:t>- Leitos: 121</a:t>
            </a:r>
            <a:endParaRPr sz="1467">
              <a:solidFill>
                <a:srgbClr val="000000"/>
              </a:solidFill>
              <a:latin typeface="Arial"/>
              <a:ea typeface="Arial"/>
              <a:cs typeface="Arial"/>
              <a:sym typeface="Arial"/>
            </a:endParaRPr>
          </a:p>
          <a:p>
            <a:pPr algn="ctr">
              <a:buClr>
                <a:srgbClr val="000000"/>
              </a:buClr>
              <a:buSzPts val="1400"/>
            </a:pPr>
            <a:endParaRPr sz="1867" b="1">
              <a:solidFill>
                <a:srgbClr val="000000"/>
              </a:solidFill>
              <a:latin typeface="Arial"/>
              <a:ea typeface="Arial"/>
              <a:cs typeface="Arial"/>
              <a:sym typeface="Arial"/>
            </a:endParaRPr>
          </a:p>
        </p:txBody>
      </p:sp>
      <p:cxnSp>
        <p:nvCxnSpPr>
          <p:cNvPr id="112" name="Google Shape;112;p19"/>
          <p:cNvCxnSpPr/>
          <p:nvPr/>
        </p:nvCxnSpPr>
        <p:spPr>
          <a:xfrm rot="10800000">
            <a:off x="3162775" y="4107157"/>
            <a:ext cx="665600" cy="4400"/>
          </a:xfrm>
          <a:prstGeom prst="straightConnector1">
            <a:avLst/>
          </a:prstGeom>
          <a:noFill/>
          <a:ln w="19050" cap="flat" cmpd="sng">
            <a:solidFill>
              <a:srgbClr val="000000"/>
            </a:solidFill>
            <a:prstDash val="solid"/>
            <a:round/>
            <a:headEnd type="none" w="sm" len="sm"/>
            <a:tailEnd type="stealth" w="med" len="med"/>
          </a:ln>
        </p:spPr>
      </p:cxnSp>
      <p:cxnSp>
        <p:nvCxnSpPr>
          <p:cNvPr id="113" name="Google Shape;113;p19"/>
          <p:cNvCxnSpPr/>
          <p:nvPr/>
        </p:nvCxnSpPr>
        <p:spPr>
          <a:xfrm flipH="1">
            <a:off x="4969592" y="4386093"/>
            <a:ext cx="506000" cy="934000"/>
          </a:xfrm>
          <a:prstGeom prst="straightConnector1">
            <a:avLst/>
          </a:prstGeom>
          <a:noFill/>
          <a:ln w="19050" cap="flat" cmpd="sng">
            <a:solidFill>
              <a:srgbClr val="000000"/>
            </a:solidFill>
            <a:prstDash val="solid"/>
            <a:round/>
            <a:headEnd type="none" w="sm" len="sm"/>
            <a:tailEnd type="stealth" w="med" len="med"/>
          </a:ln>
        </p:spPr>
      </p:cxnSp>
      <p:sp>
        <p:nvSpPr>
          <p:cNvPr id="114" name="Google Shape;114;p19"/>
          <p:cNvSpPr txBox="1"/>
          <p:nvPr/>
        </p:nvSpPr>
        <p:spPr>
          <a:xfrm>
            <a:off x="2444900" y="5342633"/>
            <a:ext cx="3151600" cy="1490800"/>
          </a:xfrm>
          <a:prstGeom prst="rect">
            <a:avLst/>
          </a:prstGeom>
          <a:solidFill>
            <a:srgbClr val="6A84F0"/>
          </a:solidFill>
          <a:ln w="9525" cap="flat" cmpd="sng">
            <a:solidFill>
              <a:srgbClr val="000000"/>
            </a:solidFill>
            <a:prstDash val="solid"/>
            <a:round/>
            <a:headEnd type="none" w="sm" len="sm"/>
            <a:tailEnd type="none" w="sm" len="sm"/>
          </a:ln>
        </p:spPr>
        <p:txBody>
          <a:bodyPr spcFirstLastPara="1" wrap="square" lIns="121900" tIns="60933" rIns="121900" bIns="60933" anchor="t" anchorCtr="0">
            <a:noAutofit/>
          </a:bodyPr>
          <a:lstStyle/>
          <a:p>
            <a:pPr algn="ctr">
              <a:buClr>
                <a:srgbClr val="000000"/>
              </a:buClr>
              <a:buSzPts val="1400"/>
            </a:pPr>
            <a:r>
              <a:rPr lang="en-GB" sz="1867" b="1">
                <a:solidFill>
                  <a:srgbClr val="000000"/>
                </a:solidFill>
                <a:latin typeface="Arial"/>
                <a:ea typeface="Arial"/>
                <a:cs typeface="Arial"/>
                <a:sym typeface="Arial"/>
              </a:rPr>
              <a:t>4ª Região de Saúde</a:t>
            </a:r>
            <a:endParaRPr sz="1867">
              <a:solidFill>
                <a:srgbClr val="000000"/>
              </a:solidFill>
              <a:latin typeface="Arial"/>
              <a:ea typeface="Arial"/>
              <a:cs typeface="Arial"/>
              <a:sym typeface="Arial"/>
            </a:endParaRPr>
          </a:p>
          <a:p>
            <a:pPr marL="380990" indent="-380990">
              <a:buClr>
                <a:srgbClr val="000000"/>
              </a:buClr>
              <a:buSzPts val="1100"/>
            </a:pPr>
            <a:endParaRPr sz="1467">
              <a:solidFill>
                <a:srgbClr val="000000"/>
              </a:solidFill>
              <a:latin typeface="Arial"/>
              <a:ea typeface="Arial"/>
              <a:cs typeface="Arial"/>
              <a:sym typeface="Arial"/>
            </a:endParaRPr>
          </a:p>
          <a:p>
            <a:pPr marL="380990" indent="-380990">
              <a:buClr>
                <a:srgbClr val="000000"/>
              </a:buClr>
              <a:buSzPts val="1100"/>
            </a:pPr>
            <a:r>
              <a:rPr lang="en-GB" sz="1467">
                <a:solidFill>
                  <a:srgbClr val="000000"/>
                </a:solidFill>
                <a:latin typeface="Arial"/>
                <a:ea typeface="Arial"/>
                <a:cs typeface="Arial"/>
                <a:sym typeface="Arial"/>
              </a:rPr>
              <a:t>- População estimada : 311.916</a:t>
            </a:r>
            <a:endParaRPr sz="1867">
              <a:solidFill>
                <a:srgbClr val="000000"/>
              </a:solidFill>
              <a:latin typeface="Arial"/>
              <a:ea typeface="Arial"/>
              <a:cs typeface="Arial"/>
              <a:sym typeface="Arial"/>
            </a:endParaRPr>
          </a:p>
          <a:p>
            <a:pPr marL="380990" indent="-380990">
              <a:buClr>
                <a:srgbClr val="000000"/>
              </a:buClr>
              <a:buSzPts val="1100"/>
            </a:pPr>
            <a:r>
              <a:rPr lang="en-GB" sz="1467">
                <a:solidFill>
                  <a:srgbClr val="000000"/>
                </a:solidFill>
                <a:latin typeface="Arial"/>
                <a:ea typeface="Arial"/>
                <a:cs typeface="Arial"/>
                <a:sym typeface="Arial"/>
              </a:rPr>
              <a:t>- Nº de Municípios : 25</a:t>
            </a:r>
            <a:endParaRPr sz="1867">
              <a:solidFill>
                <a:srgbClr val="000000"/>
              </a:solidFill>
              <a:latin typeface="Arial"/>
              <a:ea typeface="Arial"/>
              <a:cs typeface="Arial"/>
              <a:sym typeface="Arial"/>
            </a:endParaRPr>
          </a:p>
          <a:p>
            <a:pPr marL="380990" indent="-380990">
              <a:buClr>
                <a:srgbClr val="000000"/>
              </a:buClr>
              <a:buSzPts val="1100"/>
            </a:pPr>
            <a:r>
              <a:rPr lang="en-GB" sz="1467">
                <a:solidFill>
                  <a:srgbClr val="000000"/>
                </a:solidFill>
                <a:latin typeface="Arial"/>
                <a:ea typeface="Arial"/>
                <a:cs typeface="Arial"/>
                <a:sym typeface="Arial"/>
              </a:rPr>
              <a:t>- Estabelecimentos de saúde : 516</a:t>
            </a:r>
            <a:endParaRPr sz="1467">
              <a:solidFill>
                <a:srgbClr val="000000"/>
              </a:solidFill>
              <a:latin typeface="Arial"/>
              <a:ea typeface="Arial"/>
              <a:cs typeface="Arial"/>
              <a:sym typeface="Arial"/>
            </a:endParaRPr>
          </a:p>
          <a:p>
            <a:pPr marL="380990" indent="-380990">
              <a:buClr>
                <a:srgbClr val="000000"/>
              </a:buClr>
              <a:buSzPts val="1100"/>
            </a:pPr>
            <a:r>
              <a:rPr lang="en-GB" sz="1467">
                <a:solidFill>
                  <a:srgbClr val="000000"/>
                </a:solidFill>
                <a:latin typeface="Arial"/>
                <a:ea typeface="Arial"/>
                <a:cs typeface="Arial"/>
                <a:sym typeface="Arial"/>
              </a:rPr>
              <a:t>- Leitos: 247</a:t>
            </a:r>
            <a:endParaRPr sz="1467">
              <a:solidFill>
                <a:srgbClr val="000000"/>
              </a:solidFill>
              <a:latin typeface="Arial"/>
              <a:ea typeface="Arial"/>
              <a:cs typeface="Arial"/>
              <a:sym typeface="Arial"/>
            </a:endParaRPr>
          </a:p>
          <a:p>
            <a:pPr algn="ctr">
              <a:buClr>
                <a:srgbClr val="000000"/>
              </a:buClr>
              <a:buSzPts val="1400"/>
            </a:pPr>
            <a:endParaRPr sz="1867" b="1">
              <a:solidFill>
                <a:srgbClr val="000000"/>
              </a:solidFill>
              <a:latin typeface="Arial"/>
              <a:ea typeface="Arial"/>
              <a:cs typeface="Arial"/>
              <a:sym typeface="Arial"/>
            </a:endParaRPr>
          </a:p>
        </p:txBody>
      </p:sp>
      <p:sp>
        <p:nvSpPr>
          <p:cNvPr id="115" name="Google Shape;115;p19"/>
          <p:cNvSpPr txBox="1"/>
          <p:nvPr/>
        </p:nvSpPr>
        <p:spPr>
          <a:xfrm>
            <a:off x="8808933" y="3614400"/>
            <a:ext cx="3216800" cy="1490800"/>
          </a:xfrm>
          <a:prstGeom prst="rect">
            <a:avLst/>
          </a:prstGeom>
          <a:solidFill>
            <a:srgbClr val="A4CDBC"/>
          </a:solidFill>
          <a:ln w="9525" cap="flat" cmpd="sng">
            <a:solidFill>
              <a:srgbClr val="000000"/>
            </a:solidFill>
            <a:prstDash val="solid"/>
            <a:round/>
            <a:headEnd type="none" w="sm" len="sm"/>
            <a:tailEnd type="none" w="sm" len="sm"/>
          </a:ln>
        </p:spPr>
        <p:txBody>
          <a:bodyPr spcFirstLastPara="1" wrap="square" lIns="121900" tIns="60933" rIns="121900" bIns="60933" anchor="t" anchorCtr="0">
            <a:noAutofit/>
          </a:bodyPr>
          <a:lstStyle/>
          <a:p>
            <a:pPr algn="ctr">
              <a:buClr>
                <a:srgbClr val="000000"/>
              </a:buClr>
              <a:buSzPts val="1400"/>
            </a:pPr>
            <a:r>
              <a:rPr lang="en-GB" sz="1867" b="1">
                <a:solidFill>
                  <a:srgbClr val="000000"/>
                </a:solidFill>
                <a:latin typeface="Arial"/>
                <a:ea typeface="Arial"/>
                <a:cs typeface="Arial"/>
                <a:sym typeface="Arial"/>
              </a:rPr>
              <a:t>1ª Região de Saúde</a:t>
            </a:r>
            <a:endParaRPr sz="1867">
              <a:solidFill>
                <a:srgbClr val="000000"/>
              </a:solidFill>
              <a:latin typeface="Arial"/>
              <a:ea typeface="Arial"/>
              <a:cs typeface="Arial"/>
              <a:sym typeface="Arial"/>
            </a:endParaRPr>
          </a:p>
          <a:p>
            <a:pPr marL="380990" indent="-380990">
              <a:buClr>
                <a:srgbClr val="000000"/>
              </a:buClr>
              <a:buSzPts val="1100"/>
            </a:pPr>
            <a:endParaRPr sz="1467">
              <a:solidFill>
                <a:srgbClr val="000000"/>
              </a:solidFill>
              <a:latin typeface="Arial"/>
              <a:ea typeface="Arial"/>
              <a:cs typeface="Arial"/>
              <a:sym typeface="Arial"/>
            </a:endParaRPr>
          </a:p>
          <a:p>
            <a:pPr marL="380990" indent="-380990">
              <a:buClr>
                <a:srgbClr val="000000"/>
              </a:buClr>
              <a:buSzPts val="1100"/>
            </a:pPr>
            <a:r>
              <a:rPr lang="en-GB" sz="1467">
                <a:solidFill>
                  <a:srgbClr val="000000"/>
                </a:solidFill>
                <a:latin typeface="Arial"/>
                <a:ea typeface="Arial"/>
                <a:cs typeface="Arial"/>
                <a:sym typeface="Arial"/>
              </a:rPr>
              <a:t>- População estimada : 388.232 </a:t>
            </a:r>
            <a:endParaRPr sz="1867">
              <a:solidFill>
                <a:srgbClr val="000000"/>
              </a:solidFill>
              <a:latin typeface="Arial"/>
              <a:ea typeface="Arial"/>
              <a:cs typeface="Arial"/>
              <a:sym typeface="Arial"/>
            </a:endParaRPr>
          </a:p>
          <a:p>
            <a:pPr marL="380990" indent="-380990">
              <a:buClr>
                <a:srgbClr val="000000"/>
              </a:buClr>
              <a:buSzPts val="1100"/>
            </a:pPr>
            <a:r>
              <a:rPr lang="en-GB" sz="1467">
                <a:solidFill>
                  <a:srgbClr val="000000"/>
                </a:solidFill>
                <a:latin typeface="Arial"/>
                <a:ea typeface="Arial"/>
                <a:cs typeface="Arial"/>
                <a:sym typeface="Arial"/>
              </a:rPr>
              <a:t>- Nº de Municípios : 27</a:t>
            </a:r>
            <a:endParaRPr sz="1867">
              <a:solidFill>
                <a:srgbClr val="000000"/>
              </a:solidFill>
              <a:latin typeface="Arial"/>
              <a:ea typeface="Arial"/>
              <a:cs typeface="Arial"/>
              <a:sym typeface="Arial"/>
            </a:endParaRPr>
          </a:p>
          <a:p>
            <a:pPr marL="380990" indent="-380990">
              <a:buClr>
                <a:srgbClr val="000000"/>
              </a:buClr>
              <a:buSzPts val="1100"/>
            </a:pPr>
            <a:r>
              <a:rPr lang="en-GB" sz="1467">
                <a:solidFill>
                  <a:srgbClr val="000000"/>
                </a:solidFill>
                <a:latin typeface="Arial"/>
                <a:ea typeface="Arial"/>
                <a:cs typeface="Arial"/>
                <a:sym typeface="Arial"/>
              </a:rPr>
              <a:t>- Estabelecimentos de saúde : 392</a:t>
            </a:r>
            <a:endParaRPr sz="1467">
              <a:solidFill>
                <a:srgbClr val="000000"/>
              </a:solidFill>
              <a:latin typeface="Arial"/>
              <a:ea typeface="Arial"/>
              <a:cs typeface="Arial"/>
              <a:sym typeface="Arial"/>
            </a:endParaRPr>
          </a:p>
          <a:p>
            <a:pPr marL="380990" indent="-380990">
              <a:buClr>
                <a:srgbClr val="000000"/>
              </a:buClr>
              <a:buSzPts val="1100"/>
            </a:pPr>
            <a:r>
              <a:rPr lang="en-GB" sz="1467">
                <a:solidFill>
                  <a:srgbClr val="000000"/>
                </a:solidFill>
                <a:latin typeface="Arial"/>
                <a:ea typeface="Arial"/>
                <a:cs typeface="Arial"/>
                <a:sym typeface="Arial"/>
              </a:rPr>
              <a:t>- Leitos: 133</a:t>
            </a:r>
            <a:endParaRPr sz="1467">
              <a:solidFill>
                <a:srgbClr val="000000"/>
              </a:solidFill>
              <a:latin typeface="Arial"/>
              <a:ea typeface="Arial"/>
              <a:cs typeface="Arial"/>
              <a:sym typeface="Arial"/>
            </a:endParaRPr>
          </a:p>
          <a:p>
            <a:pPr algn="ctr">
              <a:buClr>
                <a:srgbClr val="000000"/>
              </a:buClr>
              <a:buSzPts val="1400"/>
            </a:pPr>
            <a:endParaRPr sz="1867" b="1">
              <a:solidFill>
                <a:srgbClr val="000000"/>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3"/>
          <p:cNvSpPr/>
          <p:nvPr/>
        </p:nvSpPr>
        <p:spPr>
          <a:xfrm>
            <a:off x="0" y="0"/>
            <a:ext cx="12192000" cy="626800"/>
          </a:xfrm>
          <a:prstGeom prst="rect">
            <a:avLst/>
          </a:prstGeom>
          <a:solidFill>
            <a:srgbClr val="B6D7A8"/>
          </a:solidFill>
          <a:ln>
            <a:noFill/>
          </a:ln>
          <a:effectLst>
            <a:outerShdw blurRad="57150" dist="19050" dir="5400000" algn="bl" rotWithShape="0">
              <a:schemeClr val="lt1">
                <a:alpha val="50000"/>
              </a:schemeClr>
            </a:outerShdw>
          </a:effectLst>
        </p:spPr>
        <p:txBody>
          <a:bodyPr spcFirstLastPara="1" wrap="square" lIns="121900" tIns="121900" rIns="121900" bIns="121900" anchor="ctr" anchorCtr="0">
            <a:noAutofit/>
          </a:bodyPr>
          <a:lstStyle/>
          <a:p>
            <a:endParaRPr sz="2400"/>
          </a:p>
        </p:txBody>
      </p:sp>
      <p:sp>
        <p:nvSpPr>
          <p:cNvPr id="142" name="Google Shape;142;p23"/>
          <p:cNvSpPr txBox="1"/>
          <p:nvPr/>
        </p:nvSpPr>
        <p:spPr>
          <a:xfrm>
            <a:off x="857000" y="-10800"/>
            <a:ext cx="9462000" cy="718105"/>
          </a:xfrm>
          <a:prstGeom prst="rect">
            <a:avLst/>
          </a:prstGeom>
          <a:noFill/>
          <a:ln>
            <a:noFill/>
          </a:ln>
        </p:spPr>
        <p:txBody>
          <a:bodyPr spcFirstLastPara="1" wrap="square" lIns="121900" tIns="121900" rIns="121900" bIns="121900" anchor="t" anchorCtr="0">
            <a:spAutoFit/>
          </a:bodyPr>
          <a:lstStyle/>
          <a:p>
            <a:pPr algn="just">
              <a:spcBef>
                <a:spcPts val="800"/>
              </a:spcBef>
            </a:pPr>
            <a:r>
              <a:rPr lang="en-GB" sz="2400" b="1">
                <a:solidFill>
                  <a:schemeClr val="dk1"/>
                </a:solidFill>
              </a:rPr>
              <a:t>Saúde Suplementar RN</a:t>
            </a:r>
            <a:endParaRPr sz="2400" b="1">
              <a:solidFill>
                <a:schemeClr val="dk1"/>
              </a:solidFill>
            </a:endParaRPr>
          </a:p>
        </p:txBody>
      </p:sp>
      <p:sp>
        <p:nvSpPr>
          <p:cNvPr id="144" name="Google Shape;144;p23"/>
          <p:cNvSpPr txBox="1"/>
          <p:nvPr/>
        </p:nvSpPr>
        <p:spPr>
          <a:xfrm>
            <a:off x="1365000" y="6181601"/>
            <a:ext cx="4000000" cy="574540"/>
          </a:xfrm>
          <a:prstGeom prst="rect">
            <a:avLst/>
          </a:prstGeom>
          <a:noFill/>
          <a:ln>
            <a:noFill/>
          </a:ln>
        </p:spPr>
        <p:txBody>
          <a:bodyPr spcFirstLastPara="1" wrap="square" lIns="121900" tIns="121900" rIns="121900" bIns="121900" anchor="t" anchorCtr="0">
            <a:spAutoFit/>
          </a:bodyPr>
          <a:lstStyle/>
          <a:p>
            <a:pPr algn="just">
              <a:spcBef>
                <a:spcPts val="800"/>
              </a:spcBef>
            </a:pPr>
            <a:r>
              <a:rPr lang="en-GB" sz="1467" b="1" dirty="0">
                <a:solidFill>
                  <a:schemeClr val="dk1"/>
                </a:solidFill>
              </a:rPr>
              <a:t>Fonte: ANS</a:t>
            </a:r>
            <a:endParaRPr sz="1467" dirty="0"/>
          </a:p>
        </p:txBody>
      </p:sp>
      <p:graphicFrame>
        <p:nvGraphicFramePr>
          <p:cNvPr id="2" name="Tabela 1">
            <a:extLst>
              <a:ext uri="{FF2B5EF4-FFF2-40B4-BE49-F238E27FC236}">
                <a16:creationId xmlns:a16="http://schemas.microsoft.com/office/drawing/2014/main" id="{479B8D2D-10A1-F9D5-F10E-7E8EEDDC43D4}"/>
              </a:ext>
            </a:extLst>
          </p:cNvPr>
          <p:cNvGraphicFramePr>
            <a:graphicFrameLocks noGrp="1"/>
          </p:cNvGraphicFramePr>
          <p:nvPr>
            <p:extLst>
              <p:ext uri="{D42A27DB-BD31-4B8C-83A1-F6EECF244321}">
                <p14:modId xmlns:p14="http://schemas.microsoft.com/office/powerpoint/2010/main" val="3715454594"/>
              </p:ext>
            </p:extLst>
          </p:nvPr>
        </p:nvGraphicFramePr>
        <p:xfrm>
          <a:off x="1149926" y="1122218"/>
          <a:ext cx="8756072" cy="4978879"/>
        </p:xfrm>
        <a:graphic>
          <a:graphicData uri="http://schemas.openxmlformats.org/drawingml/2006/table">
            <a:tbl>
              <a:tblPr/>
              <a:tblGrid>
                <a:gridCol w="2092598">
                  <a:extLst>
                    <a:ext uri="{9D8B030D-6E8A-4147-A177-3AD203B41FA5}">
                      <a16:colId xmlns:a16="http://schemas.microsoft.com/office/drawing/2014/main" val="8164515"/>
                    </a:ext>
                  </a:extLst>
                </a:gridCol>
                <a:gridCol w="2550831">
                  <a:extLst>
                    <a:ext uri="{9D8B030D-6E8A-4147-A177-3AD203B41FA5}">
                      <a16:colId xmlns:a16="http://schemas.microsoft.com/office/drawing/2014/main" val="4153459612"/>
                    </a:ext>
                  </a:extLst>
                </a:gridCol>
                <a:gridCol w="2096417">
                  <a:extLst>
                    <a:ext uri="{9D8B030D-6E8A-4147-A177-3AD203B41FA5}">
                      <a16:colId xmlns:a16="http://schemas.microsoft.com/office/drawing/2014/main" val="3494908873"/>
                    </a:ext>
                  </a:extLst>
                </a:gridCol>
                <a:gridCol w="2016226">
                  <a:extLst>
                    <a:ext uri="{9D8B030D-6E8A-4147-A177-3AD203B41FA5}">
                      <a16:colId xmlns:a16="http://schemas.microsoft.com/office/drawing/2014/main" val="3842424948"/>
                    </a:ext>
                  </a:extLst>
                </a:gridCol>
              </a:tblGrid>
              <a:tr h="563015">
                <a:tc rowSpan="2">
                  <a:txBody>
                    <a:bodyPr/>
                    <a:lstStyle/>
                    <a:p>
                      <a:pPr algn="ctr" rtl="0" fontAlgn="ctr"/>
                      <a:r>
                        <a:rPr lang="pt-BR" sz="2100" b="1" i="0" u="none" strike="noStrike">
                          <a:solidFill>
                            <a:srgbClr val="000000"/>
                          </a:solidFill>
                          <a:effectLst/>
                          <a:latin typeface="Calibri" panose="020F0502020204030204" pitchFamily="34" charset="0"/>
                        </a:rPr>
                        <a:t>Ano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AD3"/>
                    </a:solidFill>
                  </a:tcPr>
                </a:tc>
                <a:tc rowSpan="2">
                  <a:txBody>
                    <a:bodyPr/>
                    <a:lstStyle/>
                    <a:p>
                      <a:pPr algn="ctr" rtl="0" fontAlgn="ctr"/>
                      <a:r>
                        <a:rPr lang="pt-BR" sz="2100" b="1" i="0" u="none" strike="noStrike">
                          <a:solidFill>
                            <a:srgbClr val="000000"/>
                          </a:solidFill>
                          <a:effectLst/>
                          <a:latin typeface="Calibri" panose="020F0502020204030204" pitchFamily="34" charset="0"/>
                        </a:rPr>
                        <a:t>População RN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AD3"/>
                    </a:solidFill>
                  </a:tcPr>
                </a:tc>
                <a:tc>
                  <a:txBody>
                    <a:bodyPr/>
                    <a:lstStyle/>
                    <a:p>
                      <a:pPr algn="ctr" rtl="0" fontAlgn="ctr"/>
                      <a:r>
                        <a:rPr lang="pt-BR" sz="2100" b="1" i="0" u="none" strike="noStrike">
                          <a:solidFill>
                            <a:srgbClr val="000000"/>
                          </a:solidFill>
                          <a:effectLst/>
                          <a:latin typeface="Calibri" panose="020F0502020204030204" pitchFamily="34" charset="0"/>
                        </a:rPr>
                        <a:t>Saúde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9EAD3"/>
                    </a:solidFill>
                  </a:tcPr>
                </a:tc>
                <a:tc>
                  <a:txBody>
                    <a:bodyPr/>
                    <a:lstStyle/>
                    <a:p>
                      <a:pPr algn="ctr" rtl="0" fontAlgn="ctr"/>
                      <a:r>
                        <a:rPr lang="pt-BR" sz="2100" b="1" i="0" u="none" strike="noStrike">
                          <a:solidFill>
                            <a:srgbClr val="000000"/>
                          </a:solidFill>
                          <a:effectLst/>
                          <a:latin typeface="Calibri" panose="020F0502020204030204" pitchFamily="34" charset="0"/>
                        </a:rPr>
                        <a:t>% Saúde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9EAD3"/>
                    </a:solidFill>
                  </a:tcPr>
                </a:tc>
                <a:extLst>
                  <a:ext uri="{0D108BD9-81ED-4DB2-BD59-A6C34878D82A}">
                    <a16:rowId xmlns:a16="http://schemas.microsoft.com/office/drawing/2014/main" val="3154628701"/>
                  </a:ext>
                </a:extLst>
              </a:tr>
              <a:tr h="1037774">
                <a:tc vMerge="1">
                  <a:txBody>
                    <a:bodyPr/>
                    <a:lstStyle/>
                    <a:p>
                      <a:endParaRPr lang="pt-BR"/>
                    </a:p>
                  </a:txBody>
                  <a:tcPr/>
                </a:tc>
                <a:tc vMerge="1">
                  <a:txBody>
                    <a:bodyPr/>
                    <a:lstStyle/>
                    <a:p>
                      <a:endParaRPr lang="pt-BR"/>
                    </a:p>
                  </a:txBody>
                  <a:tcPr/>
                </a:tc>
                <a:tc>
                  <a:txBody>
                    <a:bodyPr/>
                    <a:lstStyle/>
                    <a:p>
                      <a:pPr algn="ctr" rtl="0" fontAlgn="ctr"/>
                      <a:r>
                        <a:rPr lang="pt-BR" sz="2100" b="1" i="0" u="none" strike="noStrike">
                          <a:solidFill>
                            <a:srgbClr val="000000"/>
                          </a:solidFill>
                          <a:effectLst/>
                          <a:latin typeface="Calibri" panose="020F0502020204030204" pitchFamily="34" charset="0"/>
                        </a:rPr>
                        <a:t>Suplementar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9EAD3"/>
                    </a:solidFill>
                  </a:tcPr>
                </a:tc>
                <a:tc>
                  <a:txBody>
                    <a:bodyPr/>
                    <a:lstStyle/>
                    <a:p>
                      <a:pPr algn="ctr" rtl="0" fontAlgn="ctr"/>
                      <a:r>
                        <a:rPr lang="pt-BR" sz="2100" b="1" i="0" u="none" strike="noStrike">
                          <a:solidFill>
                            <a:srgbClr val="000000"/>
                          </a:solidFill>
                          <a:effectLst/>
                          <a:latin typeface="Calibri" panose="020F0502020204030204" pitchFamily="34" charset="0"/>
                        </a:rPr>
                        <a:t>Suplementar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9EAD3"/>
                    </a:solidFill>
                  </a:tcPr>
                </a:tc>
                <a:extLst>
                  <a:ext uri="{0D108BD9-81ED-4DB2-BD59-A6C34878D82A}">
                    <a16:rowId xmlns:a16="http://schemas.microsoft.com/office/drawing/2014/main" val="386394814"/>
                  </a:ext>
                </a:extLst>
              </a:tr>
              <a:tr h="563015">
                <a:tc>
                  <a:txBody>
                    <a:bodyPr/>
                    <a:lstStyle/>
                    <a:p>
                      <a:pPr algn="ctr" rtl="0" fontAlgn="ctr"/>
                      <a:r>
                        <a:rPr lang="pt-BR" sz="2100" b="0" i="0" u="none" strike="noStrike">
                          <a:solidFill>
                            <a:srgbClr val="000000"/>
                          </a:solidFill>
                          <a:effectLst/>
                          <a:latin typeface="Calibri" panose="020F0502020204030204" pitchFamily="34" charset="0"/>
                        </a:rPr>
                        <a:t>2021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pt-BR" sz="2100" b="0" i="0" u="none" strike="noStrike">
                          <a:solidFill>
                            <a:srgbClr val="000000"/>
                          </a:solidFill>
                          <a:effectLst/>
                          <a:latin typeface="Calibri" panose="020F0502020204030204" pitchFamily="34" charset="0"/>
                        </a:rPr>
                        <a:t>3.560.903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pt-BR" sz="2100" b="0" i="0" u="none" strike="noStrike">
                          <a:solidFill>
                            <a:srgbClr val="000000"/>
                          </a:solidFill>
                          <a:effectLst/>
                          <a:latin typeface="Calibri" panose="020F0502020204030204" pitchFamily="34" charset="0"/>
                        </a:rPr>
                        <a:t>576.736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pt-BR" sz="2100" b="0" i="0" u="none" strike="noStrike">
                          <a:solidFill>
                            <a:srgbClr val="000000"/>
                          </a:solidFill>
                          <a:effectLst/>
                          <a:latin typeface="Calibri" panose="020F0502020204030204" pitchFamily="34" charset="0"/>
                        </a:rPr>
                        <a:t>16,20%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47277836"/>
                  </a:ext>
                </a:extLst>
              </a:tr>
              <a:tr h="563015">
                <a:tc>
                  <a:txBody>
                    <a:bodyPr/>
                    <a:lstStyle/>
                    <a:p>
                      <a:pPr algn="ctr" rtl="0" fontAlgn="ctr"/>
                      <a:r>
                        <a:rPr lang="pt-BR" sz="2100" b="0" i="0" u="none" strike="noStrike">
                          <a:solidFill>
                            <a:srgbClr val="000000"/>
                          </a:solidFill>
                          <a:effectLst/>
                          <a:latin typeface="Calibri" panose="020F0502020204030204" pitchFamily="34" charset="0"/>
                        </a:rPr>
                        <a:t>2020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pt-BR" sz="2100" b="0" i="0" u="none" strike="noStrike">
                          <a:solidFill>
                            <a:srgbClr val="000000"/>
                          </a:solidFill>
                          <a:effectLst/>
                          <a:latin typeface="Calibri" panose="020F0502020204030204" pitchFamily="34" charset="0"/>
                        </a:rPr>
                        <a:t>3.422.883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pt-BR" sz="2100" b="0" i="0" u="none" strike="noStrike">
                          <a:solidFill>
                            <a:srgbClr val="000000"/>
                          </a:solidFill>
                          <a:effectLst/>
                          <a:latin typeface="Calibri" panose="020F0502020204030204" pitchFamily="34" charset="0"/>
                        </a:rPr>
                        <a:t>504.110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pt-BR" sz="2100" b="0" i="0" u="none" strike="noStrike">
                          <a:solidFill>
                            <a:srgbClr val="000000"/>
                          </a:solidFill>
                          <a:effectLst/>
                          <a:latin typeface="Calibri" panose="020F0502020204030204" pitchFamily="34" charset="0"/>
                        </a:rPr>
                        <a:t>14,26%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6752240"/>
                  </a:ext>
                </a:extLst>
              </a:tr>
              <a:tr h="563015">
                <a:tc>
                  <a:txBody>
                    <a:bodyPr/>
                    <a:lstStyle/>
                    <a:p>
                      <a:pPr algn="ctr" rtl="0" fontAlgn="ctr"/>
                      <a:r>
                        <a:rPr lang="pt-BR" sz="2100" b="0" i="0" u="none" strike="noStrike">
                          <a:solidFill>
                            <a:srgbClr val="000000"/>
                          </a:solidFill>
                          <a:effectLst/>
                          <a:latin typeface="Calibri" panose="020F0502020204030204" pitchFamily="34" charset="0"/>
                        </a:rPr>
                        <a:t>2019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pt-BR" sz="2100" b="0" i="0" u="none" strike="noStrike">
                          <a:solidFill>
                            <a:srgbClr val="000000"/>
                          </a:solidFill>
                          <a:effectLst/>
                          <a:latin typeface="Calibri" panose="020F0502020204030204" pitchFamily="34" charset="0"/>
                        </a:rPr>
                        <a:t>3.450.669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pt-BR" sz="2100" b="0" i="0" u="none" strike="noStrike">
                          <a:solidFill>
                            <a:srgbClr val="000000"/>
                          </a:solidFill>
                          <a:effectLst/>
                          <a:latin typeface="Calibri" panose="020F0502020204030204" pitchFamily="34" charset="0"/>
                        </a:rPr>
                        <a:t>500.651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pt-BR" sz="2100" b="0" i="0" u="none" strike="noStrike">
                          <a:solidFill>
                            <a:srgbClr val="000000"/>
                          </a:solidFill>
                          <a:effectLst/>
                          <a:latin typeface="Calibri" panose="020F0502020204030204" pitchFamily="34" charset="0"/>
                        </a:rPr>
                        <a:t>14,28%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426275"/>
                  </a:ext>
                </a:extLst>
              </a:tr>
              <a:tr h="563015">
                <a:tc>
                  <a:txBody>
                    <a:bodyPr/>
                    <a:lstStyle/>
                    <a:p>
                      <a:pPr algn="ctr" rtl="0" fontAlgn="ctr"/>
                      <a:r>
                        <a:rPr lang="pt-BR" sz="2100" b="0" i="0" u="none" strike="noStrike">
                          <a:solidFill>
                            <a:srgbClr val="000000"/>
                          </a:solidFill>
                          <a:effectLst/>
                          <a:latin typeface="Calibri" panose="020F0502020204030204" pitchFamily="34" charset="0"/>
                        </a:rPr>
                        <a:t>2018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pt-BR" sz="2100" b="0" i="0" u="none" strike="noStrike">
                          <a:solidFill>
                            <a:srgbClr val="000000"/>
                          </a:solidFill>
                          <a:effectLst/>
                          <a:latin typeface="Calibri" panose="020F0502020204030204" pitchFamily="34" charset="0"/>
                        </a:rPr>
                        <a:t>3.479.010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pt-BR" sz="2100" b="0" i="0" u="none" strike="noStrike">
                          <a:solidFill>
                            <a:srgbClr val="000000"/>
                          </a:solidFill>
                          <a:effectLst/>
                          <a:latin typeface="Calibri" panose="020F0502020204030204" pitchFamily="34" charset="0"/>
                        </a:rPr>
                        <a:t>503.788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pt-BR" sz="2100" b="0" i="0" u="none" strike="noStrike">
                          <a:solidFill>
                            <a:srgbClr val="000000"/>
                          </a:solidFill>
                          <a:effectLst/>
                          <a:latin typeface="Calibri" panose="020F0502020204030204" pitchFamily="34" charset="0"/>
                        </a:rPr>
                        <a:t>14,48%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91490681"/>
                  </a:ext>
                </a:extLst>
              </a:tr>
              <a:tr h="563015">
                <a:tc>
                  <a:txBody>
                    <a:bodyPr/>
                    <a:lstStyle/>
                    <a:p>
                      <a:pPr algn="ctr" rtl="0" fontAlgn="ctr"/>
                      <a:r>
                        <a:rPr lang="pt-BR" sz="2100" b="0" i="0" u="none" strike="noStrike">
                          <a:solidFill>
                            <a:srgbClr val="000000"/>
                          </a:solidFill>
                          <a:effectLst/>
                          <a:latin typeface="Calibri" panose="020F0502020204030204" pitchFamily="34" charset="0"/>
                        </a:rPr>
                        <a:t>2017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pt-BR" sz="2100" b="0" i="0" u="none" strike="noStrike">
                          <a:solidFill>
                            <a:srgbClr val="000000"/>
                          </a:solidFill>
                          <a:effectLst/>
                          <a:latin typeface="Calibri" panose="020F0502020204030204" pitchFamily="34" charset="0"/>
                        </a:rPr>
                        <a:t>3.450.669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pt-BR" sz="2100" b="0" i="0" u="none" strike="noStrike">
                          <a:solidFill>
                            <a:srgbClr val="000000"/>
                          </a:solidFill>
                          <a:effectLst/>
                          <a:latin typeface="Calibri" panose="020F0502020204030204" pitchFamily="34" charset="0"/>
                        </a:rPr>
                        <a:t>498.788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pt-BR" sz="2100" b="0" i="0" u="none" strike="noStrike">
                          <a:solidFill>
                            <a:srgbClr val="000000"/>
                          </a:solidFill>
                          <a:effectLst/>
                          <a:latin typeface="Calibri" panose="020F0502020204030204" pitchFamily="34" charset="0"/>
                        </a:rPr>
                        <a:t>14,45%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2844753"/>
                  </a:ext>
                </a:extLst>
              </a:tr>
              <a:tr h="563015">
                <a:tc>
                  <a:txBody>
                    <a:bodyPr/>
                    <a:lstStyle/>
                    <a:p>
                      <a:pPr algn="ctr" rtl="0" fontAlgn="ctr"/>
                      <a:r>
                        <a:rPr lang="pt-BR" sz="2100" b="0" i="0" u="none" strike="noStrike">
                          <a:solidFill>
                            <a:srgbClr val="000000"/>
                          </a:solidFill>
                          <a:effectLst/>
                          <a:latin typeface="Calibri" panose="020F0502020204030204" pitchFamily="34" charset="0"/>
                        </a:rPr>
                        <a:t>2016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pt-BR" sz="2100" b="0" i="0" u="none" strike="noStrike">
                          <a:solidFill>
                            <a:srgbClr val="000000"/>
                          </a:solidFill>
                          <a:effectLst/>
                          <a:latin typeface="Calibri" panose="020F0502020204030204" pitchFamily="34" charset="0"/>
                        </a:rPr>
                        <a:t>3.422.883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pt-BR" sz="2100" b="0" i="0" u="none" strike="noStrike">
                          <a:solidFill>
                            <a:srgbClr val="000000"/>
                          </a:solidFill>
                          <a:effectLst/>
                          <a:latin typeface="Calibri" panose="020F0502020204030204" pitchFamily="34" charset="0"/>
                        </a:rPr>
                        <a:t>500.443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pt-BR" sz="2100" b="0" i="0" u="none" strike="noStrike" dirty="0">
                          <a:solidFill>
                            <a:srgbClr val="000000"/>
                          </a:solidFill>
                          <a:effectLst/>
                          <a:latin typeface="Calibri" panose="020F0502020204030204" pitchFamily="34" charset="0"/>
                        </a:rPr>
                        <a:t>14,62%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85090241"/>
                  </a:ext>
                </a:extLst>
              </a:tr>
            </a:tbl>
          </a:graphicData>
        </a:graphic>
      </p:graphicFrame>
      <p:sp>
        <p:nvSpPr>
          <p:cNvPr id="3" name="CaixaDeTexto 2">
            <a:extLst>
              <a:ext uri="{FF2B5EF4-FFF2-40B4-BE49-F238E27FC236}">
                <a16:creationId xmlns:a16="http://schemas.microsoft.com/office/drawing/2014/main" id="{60243E68-E84C-F2E5-386A-907B08461FF8}"/>
              </a:ext>
            </a:extLst>
          </p:cNvPr>
          <p:cNvSpPr txBox="1"/>
          <p:nvPr/>
        </p:nvSpPr>
        <p:spPr>
          <a:xfrm>
            <a:off x="9905998" y="3872345"/>
            <a:ext cx="2036617" cy="646331"/>
          </a:xfrm>
          <a:prstGeom prst="rect">
            <a:avLst/>
          </a:prstGeom>
          <a:solidFill>
            <a:srgbClr val="FF0000"/>
          </a:solidFill>
        </p:spPr>
        <p:txBody>
          <a:bodyPr wrap="square" rtlCol="0">
            <a:spAutoFit/>
          </a:bodyPr>
          <a:lstStyle/>
          <a:p>
            <a:pPr algn="ctr"/>
            <a:r>
              <a:rPr lang="pt-BR" b="1" dirty="0">
                <a:solidFill>
                  <a:schemeClr val="bg1"/>
                </a:solidFill>
              </a:rPr>
              <a:t>84% SUS dependente</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6"/>
          <p:cNvSpPr txBox="1"/>
          <p:nvPr/>
        </p:nvSpPr>
        <p:spPr>
          <a:xfrm>
            <a:off x="2661762" y="98429"/>
            <a:ext cx="7324725" cy="357187"/>
          </a:xfrm>
          <a:prstGeom prst="rect">
            <a:avLst/>
          </a:prstGeom>
          <a:noFill/>
          <a:ln>
            <a:noFill/>
          </a:ln>
        </p:spPr>
        <p:txBody>
          <a:bodyPr spcFirstLastPara="1" wrap="square" lIns="121900" tIns="60933" rIns="121900" bIns="60933" anchor="t" anchorCtr="0">
            <a:noAutofit/>
          </a:bodyPr>
          <a:lstStyle/>
          <a:p>
            <a:pPr algn="ctr">
              <a:buClr>
                <a:srgbClr val="000000"/>
              </a:buClr>
              <a:buSzPts val="1800"/>
            </a:pPr>
            <a:r>
              <a:rPr lang="pt-BR" sz="2400" b="1">
                <a:solidFill>
                  <a:srgbClr val="572314"/>
                </a:solidFill>
                <a:latin typeface="Arial"/>
                <a:ea typeface="Arial"/>
                <a:cs typeface="Arial"/>
                <a:sym typeface="Arial"/>
              </a:rPr>
              <a:t>1ª Região de Saúde</a:t>
            </a:r>
            <a:endParaRPr sz="2400" b="1">
              <a:solidFill>
                <a:srgbClr val="572314"/>
              </a:solidFill>
              <a:latin typeface="Arial"/>
              <a:ea typeface="Arial"/>
              <a:cs typeface="Arial"/>
              <a:sym typeface="Arial"/>
            </a:endParaRPr>
          </a:p>
        </p:txBody>
      </p:sp>
      <p:grpSp>
        <p:nvGrpSpPr>
          <p:cNvPr id="336" name="Google Shape;336;p6"/>
          <p:cNvGrpSpPr/>
          <p:nvPr/>
        </p:nvGrpSpPr>
        <p:grpSpPr>
          <a:xfrm>
            <a:off x="129551" y="2507575"/>
            <a:ext cx="6589020" cy="3862170"/>
            <a:chOff x="229325" y="1185239"/>
            <a:chExt cx="8432609" cy="5196821"/>
          </a:xfrm>
        </p:grpSpPr>
        <p:grpSp>
          <p:nvGrpSpPr>
            <p:cNvPr id="337" name="Google Shape;337;p6"/>
            <p:cNvGrpSpPr/>
            <p:nvPr/>
          </p:nvGrpSpPr>
          <p:grpSpPr>
            <a:xfrm>
              <a:off x="642914" y="1185239"/>
              <a:ext cx="7841700" cy="5172716"/>
              <a:chOff x="4531" y="1964"/>
              <a:chExt cx="1116" cy="709"/>
            </a:xfrm>
          </p:grpSpPr>
          <p:sp>
            <p:nvSpPr>
              <p:cNvPr id="338" name="Google Shape;338;p6"/>
              <p:cNvSpPr/>
              <p:nvPr/>
            </p:nvSpPr>
            <p:spPr>
              <a:xfrm>
                <a:off x="5169" y="2275"/>
                <a:ext cx="137" cy="220"/>
              </a:xfrm>
              <a:custGeom>
                <a:avLst/>
                <a:gdLst/>
                <a:ahLst/>
                <a:cxnLst/>
                <a:rect l="l" t="t" r="r" b="b"/>
                <a:pathLst>
                  <a:path w="387" h="859" extrusionOk="0">
                    <a:moveTo>
                      <a:pt x="129" y="818"/>
                    </a:moveTo>
                    <a:lnTo>
                      <a:pt x="97" y="818"/>
                    </a:lnTo>
                    <a:lnTo>
                      <a:pt x="64" y="818"/>
                    </a:lnTo>
                    <a:lnTo>
                      <a:pt x="64" y="777"/>
                    </a:lnTo>
                    <a:lnTo>
                      <a:pt x="32" y="777"/>
                    </a:lnTo>
                    <a:lnTo>
                      <a:pt x="0" y="736"/>
                    </a:lnTo>
                    <a:lnTo>
                      <a:pt x="0" y="695"/>
                    </a:lnTo>
                    <a:lnTo>
                      <a:pt x="0" y="655"/>
                    </a:lnTo>
                    <a:lnTo>
                      <a:pt x="0" y="572"/>
                    </a:lnTo>
                    <a:lnTo>
                      <a:pt x="32" y="490"/>
                    </a:lnTo>
                    <a:lnTo>
                      <a:pt x="32" y="449"/>
                    </a:lnTo>
                    <a:lnTo>
                      <a:pt x="64" y="409"/>
                    </a:lnTo>
                    <a:lnTo>
                      <a:pt x="64" y="367"/>
                    </a:lnTo>
                    <a:lnTo>
                      <a:pt x="64" y="286"/>
                    </a:lnTo>
                    <a:lnTo>
                      <a:pt x="64" y="244"/>
                    </a:lnTo>
                    <a:lnTo>
                      <a:pt x="64" y="204"/>
                    </a:lnTo>
                    <a:lnTo>
                      <a:pt x="64" y="163"/>
                    </a:lnTo>
                    <a:lnTo>
                      <a:pt x="64" y="122"/>
                    </a:lnTo>
                    <a:lnTo>
                      <a:pt x="64" y="81"/>
                    </a:lnTo>
                    <a:lnTo>
                      <a:pt x="97" y="39"/>
                    </a:lnTo>
                    <a:lnTo>
                      <a:pt x="160" y="39"/>
                    </a:lnTo>
                    <a:lnTo>
                      <a:pt x="160" y="0"/>
                    </a:lnTo>
                    <a:lnTo>
                      <a:pt x="160" y="39"/>
                    </a:lnTo>
                    <a:lnTo>
                      <a:pt x="193" y="204"/>
                    </a:lnTo>
                    <a:lnTo>
                      <a:pt x="289" y="490"/>
                    </a:lnTo>
                    <a:lnTo>
                      <a:pt x="354" y="655"/>
                    </a:lnTo>
                    <a:lnTo>
                      <a:pt x="387" y="695"/>
                    </a:lnTo>
                    <a:lnTo>
                      <a:pt x="354" y="736"/>
                    </a:lnTo>
                    <a:lnTo>
                      <a:pt x="321" y="777"/>
                    </a:lnTo>
                    <a:lnTo>
                      <a:pt x="289" y="777"/>
                    </a:lnTo>
                    <a:lnTo>
                      <a:pt x="289" y="818"/>
                    </a:lnTo>
                    <a:lnTo>
                      <a:pt x="258" y="859"/>
                    </a:lnTo>
                    <a:lnTo>
                      <a:pt x="289" y="818"/>
                    </a:lnTo>
                    <a:lnTo>
                      <a:pt x="226" y="859"/>
                    </a:lnTo>
                    <a:lnTo>
                      <a:pt x="193" y="818"/>
                    </a:lnTo>
                    <a:lnTo>
                      <a:pt x="160" y="818"/>
                    </a:lnTo>
                    <a:lnTo>
                      <a:pt x="129" y="818"/>
                    </a:lnTo>
                    <a:close/>
                  </a:path>
                </a:pathLst>
              </a:custGeom>
              <a:solidFill>
                <a:srgbClr val="FFC000"/>
              </a:solidFill>
              <a:ln w="9525" cap="flat" cmpd="sng">
                <a:solidFill>
                  <a:schemeClr val="lt1"/>
                </a:solidFill>
                <a:prstDash val="solid"/>
                <a:round/>
                <a:headEnd type="none" w="sm" len="sm"/>
                <a:tailEnd type="none" w="sm" len="sm"/>
              </a:ln>
            </p:spPr>
            <p:txBody>
              <a:bodyPr spcFirstLastPara="1" wrap="square" lIns="121900" tIns="60933" rIns="121900" bIns="60933" anchor="t" anchorCtr="0">
                <a:noAutofit/>
              </a:bodyPr>
              <a:lstStyle/>
              <a:p>
                <a:pPr>
                  <a:buClr>
                    <a:srgbClr val="000000"/>
                  </a:buClr>
                  <a:buSzPts val="1050"/>
                </a:pPr>
                <a:endParaRPr sz="1400">
                  <a:solidFill>
                    <a:srgbClr val="000000"/>
                  </a:solidFill>
                  <a:latin typeface="Arial"/>
                  <a:ea typeface="Arial"/>
                  <a:cs typeface="Arial"/>
                  <a:sym typeface="Arial"/>
                </a:endParaRPr>
              </a:p>
            </p:txBody>
          </p:sp>
          <p:sp>
            <p:nvSpPr>
              <p:cNvPr id="339" name="Google Shape;339;p6"/>
              <p:cNvSpPr/>
              <p:nvPr/>
            </p:nvSpPr>
            <p:spPr>
              <a:xfrm>
                <a:off x="5034" y="2241"/>
                <a:ext cx="136" cy="126"/>
              </a:xfrm>
              <a:custGeom>
                <a:avLst/>
                <a:gdLst/>
                <a:ahLst/>
                <a:cxnLst/>
                <a:rect l="l" t="t" r="r" b="b"/>
                <a:pathLst>
                  <a:path w="386" h="491" extrusionOk="0">
                    <a:moveTo>
                      <a:pt x="96" y="491"/>
                    </a:moveTo>
                    <a:lnTo>
                      <a:pt x="64" y="451"/>
                    </a:lnTo>
                    <a:lnTo>
                      <a:pt x="64" y="409"/>
                    </a:lnTo>
                    <a:lnTo>
                      <a:pt x="64" y="367"/>
                    </a:lnTo>
                    <a:lnTo>
                      <a:pt x="31" y="328"/>
                    </a:lnTo>
                    <a:lnTo>
                      <a:pt x="31" y="286"/>
                    </a:lnTo>
                    <a:lnTo>
                      <a:pt x="0" y="245"/>
                    </a:lnTo>
                    <a:lnTo>
                      <a:pt x="31" y="245"/>
                    </a:lnTo>
                    <a:lnTo>
                      <a:pt x="64" y="245"/>
                    </a:lnTo>
                    <a:lnTo>
                      <a:pt x="64" y="204"/>
                    </a:lnTo>
                    <a:lnTo>
                      <a:pt x="96" y="204"/>
                    </a:lnTo>
                    <a:lnTo>
                      <a:pt x="128" y="204"/>
                    </a:lnTo>
                    <a:lnTo>
                      <a:pt x="160" y="164"/>
                    </a:lnTo>
                    <a:lnTo>
                      <a:pt x="192" y="164"/>
                    </a:lnTo>
                    <a:lnTo>
                      <a:pt x="192" y="123"/>
                    </a:lnTo>
                    <a:lnTo>
                      <a:pt x="225" y="81"/>
                    </a:lnTo>
                    <a:lnTo>
                      <a:pt x="258" y="81"/>
                    </a:lnTo>
                    <a:lnTo>
                      <a:pt x="321" y="0"/>
                    </a:lnTo>
                    <a:lnTo>
                      <a:pt x="353" y="40"/>
                    </a:lnTo>
                    <a:lnTo>
                      <a:pt x="386" y="81"/>
                    </a:lnTo>
                    <a:lnTo>
                      <a:pt x="386" y="164"/>
                    </a:lnTo>
                    <a:lnTo>
                      <a:pt x="386" y="204"/>
                    </a:lnTo>
                    <a:lnTo>
                      <a:pt x="386" y="245"/>
                    </a:lnTo>
                    <a:lnTo>
                      <a:pt x="386" y="286"/>
                    </a:lnTo>
                    <a:lnTo>
                      <a:pt x="353" y="286"/>
                    </a:lnTo>
                    <a:lnTo>
                      <a:pt x="353" y="328"/>
                    </a:lnTo>
                    <a:lnTo>
                      <a:pt x="353" y="367"/>
                    </a:lnTo>
                    <a:lnTo>
                      <a:pt x="321" y="367"/>
                    </a:lnTo>
                    <a:lnTo>
                      <a:pt x="288" y="367"/>
                    </a:lnTo>
                    <a:lnTo>
                      <a:pt x="258" y="367"/>
                    </a:lnTo>
                    <a:lnTo>
                      <a:pt x="225" y="367"/>
                    </a:lnTo>
                    <a:lnTo>
                      <a:pt x="225" y="409"/>
                    </a:lnTo>
                    <a:lnTo>
                      <a:pt x="192" y="409"/>
                    </a:lnTo>
                    <a:lnTo>
                      <a:pt x="160" y="451"/>
                    </a:lnTo>
                    <a:lnTo>
                      <a:pt x="128" y="451"/>
                    </a:lnTo>
                    <a:lnTo>
                      <a:pt x="96" y="491"/>
                    </a:lnTo>
                    <a:close/>
                  </a:path>
                </a:pathLst>
              </a:custGeom>
              <a:solidFill>
                <a:srgbClr val="FFC000"/>
              </a:solidFill>
              <a:ln w="9525" cap="flat" cmpd="sng">
                <a:solidFill>
                  <a:schemeClr val="lt1"/>
                </a:solidFill>
                <a:prstDash val="solid"/>
                <a:round/>
                <a:headEnd type="none" w="sm" len="sm"/>
                <a:tailEnd type="none" w="sm" len="sm"/>
              </a:ln>
            </p:spPr>
            <p:txBody>
              <a:bodyPr spcFirstLastPara="1" wrap="square" lIns="121900" tIns="60933" rIns="121900" bIns="60933" anchor="t" anchorCtr="0">
                <a:noAutofit/>
              </a:bodyPr>
              <a:lstStyle/>
              <a:p>
                <a:pPr>
                  <a:buClr>
                    <a:srgbClr val="000000"/>
                  </a:buClr>
                  <a:buSzPts val="1050"/>
                </a:pPr>
                <a:endParaRPr sz="1400">
                  <a:solidFill>
                    <a:srgbClr val="000000"/>
                  </a:solidFill>
                  <a:latin typeface="Arial"/>
                  <a:ea typeface="Arial"/>
                  <a:cs typeface="Arial"/>
                  <a:sym typeface="Arial"/>
                </a:endParaRPr>
              </a:p>
            </p:txBody>
          </p:sp>
          <p:grpSp>
            <p:nvGrpSpPr>
              <p:cNvPr id="340" name="Google Shape;340;p6"/>
              <p:cNvGrpSpPr/>
              <p:nvPr/>
            </p:nvGrpSpPr>
            <p:grpSpPr>
              <a:xfrm>
                <a:off x="4531" y="1964"/>
                <a:ext cx="1116" cy="709"/>
                <a:chOff x="4531" y="1964"/>
                <a:chExt cx="1116" cy="709"/>
              </a:xfrm>
            </p:grpSpPr>
            <p:sp>
              <p:nvSpPr>
                <p:cNvPr id="341" name="Google Shape;341;p6"/>
                <p:cNvSpPr/>
                <p:nvPr/>
              </p:nvSpPr>
              <p:spPr>
                <a:xfrm>
                  <a:off x="5455" y="2349"/>
                  <a:ext cx="102" cy="95"/>
                </a:xfrm>
                <a:custGeom>
                  <a:avLst/>
                  <a:gdLst/>
                  <a:ahLst/>
                  <a:cxnLst/>
                  <a:rect l="l" t="t" r="r" b="b"/>
                  <a:pathLst>
                    <a:path w="288" h="369" extrusionOk="0">
                      <a:moveTo>
                        <a:pt x="288" y="124"/>
                      </a:moveTo>
                      <a:lnTo>
                        <a:pt x="288" y="163"/>
                      </a:lnTo>
                      <a:lnTo>
                        <a:pt x="257" y="163"/>
                      </a:lnTo>
                      <a:lnTo>
                        <a:pt x="257" y="205"/>
                      </a:lnTo>
                      <a:lnTo>
                        <a:pt x="224" y="205"/>
                      </a:lnTo>
                      <a:lnTo>
                        <a:pt x="224" y="247"/>
                      </a:lnTo>
                      <a:lnTo>
                        <a:pt x="193" y="247"/>
                      </a:lnTo>
                      <a:lnTo>
                        <a:pt x="193" y="286"/>
                      </a:lnTo>
                      <a:lnTo>
                        <a:pt x="160" y="286"/>
                      </a:lnTo>
                      <a:lnTo>
                        <a:pt x="128" y="286"/>
                      </a:lnTo>
                      <a:lnTo>
                        <a:pt x="128" y="328"/>
                      </a:lnTo>
                      <a:lnTo>
                        <a:pt x="96" y="328"/>
                      </a:lnTo>
                      <a:lnTo>
                        <a:pt x="96" y="369"/>
                      </a:lnTo>
                      <a:lnTo>
                        <a:pt x="64" y="369"/>
                      </a:lnTo>
                      <a:lnTo>
                        <a:pt x="31" y="369"/>
                      </a:lnTo>
                      <a:lnTo>
                        <a:pt x="31" y="328"/>
                      </a:lnTo>
                      <a:lnTo>
                        <a:pt x="31" y="286"/>
                      </a:lnTo>
                      <a:lnTo>
                        <a:pt x="0" y="205"/>
                      </a:lnTo>
                      <a:lnTo>
                        <a:pt x="0" y="163"/>
                      </a:lnTo>
                      <a:lnTo>
                        <a:pt x="0" y="82"/>
                      </a:lnTo>
                      <a:lnTo>
                        <a:pt x="31" y="42"/>
                      </a:lnTo>
                      <a:lnTo>
                        <a:pt x="64" y="42"/>
                      </a:lnTo>
                      <a:lnTo>
                        <a:pt x="96" y="0"/>
                      </a:lnTo>
                      <a:lnTo>
                        <a:pt x="128" y="42"/>
                      </a:lnTo>
                      <a:lnTo>
                        <a:pt x="160" y="42"/>
                      </a:lnTo>
                      <a:lnTo>
                        <a:pt x="193" y="42"/>
                      </a:lnTo>
                      <a:lnTo>
                        <a:pt x="193" y="82"/>
                      </a:lnTo>
                      <a:lnTo>
                        <a:pt x="224" y="82"/>
                      </a:lnTo>
                      <a:lnTo>
                        <a:pt x="257" y="82"/>
                      </a:lnTo>
                      <a:lnTo>
                        <a:pt x="257" y="124"/>
                      </a:lnTo>
                      <a:lnTo>
                        <a:pt x="288" y="124"/>
                      </a:lnTo>
                      <a:close/>
                    </a:path>
                  </a:pathLst>
                </a:custGeom>
                <a:solidFill>
                  <a:srgbClr val="FFC000"/>
                </a:solidFill>
                <a:ln w="9525" cap="flat" cmpd="sng">
                  <a:solidFill>
                    <a:schemeClr val="lt1"/>
                  </a:solidFill>
                  <a:prstDash val="solid"/>
                  <a:round/>
                  <a:headEnd type="none" w="sm" len="sm"/>
                  <a:tailEnd type="none" w="sm" len="sm"/>
                </a:ln>
              </p:spPr>
              <p:txBody>
                <a:bodyPr spcFirstLastPara="1" wrap="square" lIns="121900" tIns="60933" rIns="121900" bIns="60933" anchor="t" anchorCtr="0">
                  <a:noAutofit/>
                </a:bodyPr>
                <a:lstStyle/>
                <a:p>
                  <a:pPr>
                    <a:buClr>
                      <a:srgbClr val="000000"/>
                    </a:buClr>
                    <a:buSzPts val="1050"/>
                  </a:pPr>
                  <a:endParaRPr sz="1400">
                    <a:solidFill>
                      <a:srgbClr val="000000"/>
                    </a:solidFill>
                    <a:latin typeface="Arial"/>
                    <a:ea typeface="Arial"/>
                    <a:cs typeface="Arial"/>
                    <a:sym typeface="Arial"/>
                  </a:endParaRPr>
                </a:p>
              </p:txBody>
            </p:sp>
            <p:sp>
              <p:nvSpPr>
                <p:cNvPr id="342" name="Google Shape;342;p6"/>
                <p:cNvSpPr/>
                <p:nvPr/>
              </p:nvSpPr>
              <p:spPr>
                <a:xfrm>
                  <a:off x="4896" y="2209"/>
                  <a:ext cx="251" cy="95"/>
                </a:xfrm>
                <a:custGeom>
                  <a:avLst/>
                  <a:gdLst/>
                  <a:ahLst/>
                  <a:cxnLst/>
                  <a:rect l="l" t="t" r="r" b="b"/>
                  <a:pathLst>
                    <a:path w="709" h="368" extrusionOk="0">
                      <a:moveTo>
                        <a:pt x="579" y="0"/>
                      </a:moveTo>
                      <a:lnTo>
                        <a:pt x="451" y="82"/>
                      </a:lnTo>
                      <a:lnTo>
                        <a:pt x="388" y="40"/>
                      </a:lnTo>
                      <a:lnTo>
                        <a:pt x="355" y="123"/>
                      </a:lnTo>
                      <a:lnTo>
                        <a:pt x="194" y="246"/>
                      </a:lnTo>
                      <a:lnTo>
                        <a:pt x="0" y="327"/>
                      </a:lnTo>
                      <a:lnTo>
                        <a:pt x="65" y="327"/>
                      </a:lnTo>
                      <a:lnTo>
                        <a:pt x="98" y="327"/>
                      </a:lnTo>
                      <a:lnTo>
                        <a:pt x="131" y="327"/>
                      </a:lnTo>
                      <a:lnTo>
                        <a:pt x="161" y="327"/>
                      </a:lnTo>
                      <a:lnTo>
                        <a:pt x="194" y="327"/>
                      </a:lnTo>
                      <a:lnTo>
                        <a:pt x="259" y="327"/>
                      </a:lnTo>
                      <a:lnTo>
                        <a:pt x="290" y="368"/>
                      </a:lnTo>
                      <a:lnTo>
                        <a:pt x="355" y="368"/>
                      </a:lnTo>
                      <a:lnTo>
                        <a:pt x="388" y="368"/>
                      </a:lnTo>
                      <a:lnTo>
                        <a:pt x="419" y="368"/>
                      </a:lnTo>
                      <a:lnTo>
                        <a:pt x="451" y="368"/>
                      </a:lnTo>
                      <a:lnTo>
                        <a:pt x="451" y="327"/>
                      </a:lnTo>
                      <a:lnTo>
                        <a:pt x="483" y="327"/>
                      </a:lnTo>
                      <a:lnTo>
                        <a:pt x="579" y="286"/>
                      </a:lnTo>
                      <a:lnTo>
                        <a:pt x="579" y="246"/>
                      </a:lnTo>
                      <a:lnTo>
                        <a:pt x="645" y="205"/>
                      </a:lnTo>
                      <a:lnTo>
                        <a:pt x="709" y="123"/>
                      </a:lnTo>
                      <a:lnTo>
                        <a:pt x="676" y="82"/>
                      </a:lnTo>
                      <a:lnTo>
                        <a:pt x="645" y="82"/>
                      </a:lnTo>
                      <a:lnTo>
                        <a:pt x="612" y="40"/>
                      </a:lnTo>
                      <a:lnTo>
                        <a:pt x="579" y="0"/>
                      </a:lnTo>
                      <a:close/>
                    </a:path>
                  </a:pathLst>
                </a:custGeom>
                <a:solidFill>
                  <a:srgbClr val="FFC000"/>
                </a:solidFill>
                <a:ln w="9525" cap="flat" cmpd="sng">
                  <a:solidFill>
                    <a:schemeClr val="lt1"/>
                  </a:solidFill>
                  <a:prstDash val="solid"/>
                  <a:round/>
                  <a:headEnd type="none" w="sm" len="sm"/>
                  <a:tailEnd type="none" w="sm" len="sm"/>
                </a:ln>
              </p:spPr>
              <p:txBody>
                <a:bodyPr spcFirstLastPara="1" wrap="square" lIns="121900" tIns="60933" rIns="121900" bIns="60933" anchor="t" anchorCtr="0">
                  <a:noAutofit/>
                </a:bodyPr>
                <a:lstStyle/>
                <a:p>
                  <a:pPr>
                    <a:buClr>
                      <a:srgbClr val="000000"/>
                    </a:buClr>
                    <a:buSzPts val="1050"/>
                  </a:pPr>
                  <a:endParaRPr sz="1400">
                    <a:solidFill>
                      <a:srgbClr val="000000"/>
                    </a:solidFill>
                    <a:latin typeface="Arial"/>
                    <a:ea typeface="Arial"/>
                    <a:cs typeface="Arial"/>
                    <a:sym typeface="Arial"/>
                  </a:endParaRPr>
                </a:p>
              </p:txBody>
            </p:sp>
            <p:sp>
              <p:nvSpPr>
                <p:cNvPr id="343" name="Google Shape;343;p6"/>
                <p:cNvSpPr/>
                <p:nvPr/>
              </p:nvSpPr>
              <p:spPr>
                <a:xfrm>
                  <a:off x="5226" y="2222"/>
                  <a:ext cx="217" cy="106"/>
                </a:xfrm>
                <a:custGeom>
                  <a:avLst/>
                  <a:gdLst/>
                  <a:ahLst/>
                  <a:cxnLst/>
                  <a:rect l="l" t="t" r="r" b="b"/>
                  <a:pathLst>
                    <a:path w="612" h="411" extrusionOk="0">
                      <a:moveTo>
                        <a:pt x="516" y="288"/>
                      </a:moveTo>
                      <a:lnTo>
                        <a:pt x="484" y="288"/>
                      </a:lnTo>
                      <a:lnTo>
                        <a:pt x="451" y="288"/>
                      </a:lnTo>
                      <a:lnTo>
                        <a:pt x="418" y="288"/>
                      </a:lnTo>
                      <a:lnTo>
                        <a:pt x="387" y="288"/>
                      </a:lnTo>
                      <a:lnTo>
                        <a:pt x="355" y="288"/>
                      </a:lnTo>
                      <a:lnTo>
                        <a:pt x="323" y="328"/>
                      </a:lnTo>
                      <a:lnTo>
                        <a:pt x="290" y="369"/>
                      </a:lnTo>
                      <a:lnTo>
                        <a:pt x="258" y="369"/>
                      </a:lnTo>
                      <a:lnTo>
                        <a:pt x="227" y="369"/>
                      </a:lnTo>
                      <a:lnTo>
                        <a:pt x="227" y="411"/>
                      </a:lnTo>
                      <a:lnTo>
                        <a:pt x="227" y="369"/>
                      </a:lnTo>
                      <a:lnTo>
                        <a:pt x="194" y="369"/>
                      </a:lnTo>
                      <a:lnTo>
                        <a:pt x="161" y="369"/>
                      </a:lnTo>
                      <a:lnTo>
                        <a:pt x="161" y="328"/>
                      </a:lnTo>
                      <a:lnTo>
                        <a:pt x="130" y="328"/>
                      </a:lnTo>
                      <a:lnTo>
                        <a:pt x="97" y="288"/>
                      </a:lnTo>
                      <a:lnTo>
                        <a:pt x="66" y="288"/>
                      </a:lnTo>
                      <a:lnTo>
                        <a:pt x="66" y="246"/>
                      </a:lnTo>
                      <a:lnTo>
                        <a:pt x="33" y="246"/>
                      </a:lnTo>
                      <a:lnTo>
                        <a:pt x="0" y="246"/>
                      </a:lnTo>
                      <a:lnTo>
                        <a:pt x="0" y="206"/>
                      </a:lnTo>
                      <a:lnTo>
                        <a:pt x="0" y="164"/>
                      </a:lnTo>
                      <a:lnTo>
                        <a:pt x="33" y="164"/>
                      </a:lnTo>
                      <a:lnTo>
                        <a:pt x="33" y="124"/>
                      </a:lnTo>
                      <a:lnTo>
                        <a:pt x="33" y="83"/>
                      </a:lnTo>
                      <a:lnTo>
                        <a:pt x="66" y="83"/>
                      </a:lnTo>
                      <a:lnTo>
                        <a:pt x="66" y="42"/>
                      </a:lnTo>
                      <a:lnTo>
                        <a:pt x="97" y="42"/>
                      </a:lnTo>
                      <a:lnTo>
                        <a:pt x="130" y="83"/>
                      </a:lnTo>
                      <a:lnTo>
                        <a:pt x="161" y="83"/>
                      </a:lnTo>
                      <a:lnTo>
                        <a:pt x="194" y="83"/>
                      </a:lnTo>
                      <a:lnTo>
                        <a:pt x="227" y="83"/>
                      </a:lnTo>
                      <a:lnTo>
                        <a:pt x="258" y="83"/>
                      </a:lnTo>
                      <a:lnTo>
                        <a:pt x="290" y="83"/>
                      </a:lnTo>
                      <a:lnTo>
                        <a:pt x="323" y="83"/>
                      </a:lnTo>
                      <a:lnTo>
                        <a:pt x="355" y="83"/>
                      </a:lnTo>
                      <a:lnTo>
                        <a:pt x="387" y="83"/>
                      </a:lnTo>
                      <a:lnTo>
                        <a:pt x="387" y="42"/>
                      </a:lnTo>
                      <a:lnTo>
                        <a:pt x="418" y="42"/>
                      </a:lnTo>
                      <a:lnTo>
                        <a:pt x="451" y="42"/>
                      </a:lnTo>
                      <a:lnTo>
                        <a:pt x="484" y="42"/>
                      </a:lnTo>
                      <a:lnTo>
                        <a:pt x="547" y="0"/>
                      </a:lnTo>
                      <a:lnTo>
                        <a:pt x="580" y="42"/>
                      </a:lnTo>
                      <a:lnTo>
                        <a:pt x="580" y="83"/>
                      </a:lnTo>
                      <a:lnTo>
                        <a:pt x="612" y="83"/>
                      </a:lnTo>
                      <a:lnTo>
                        <a:pt x="612" y="124"/>
                      </a:lnTo>
                      <a:lnTo>
                        <a:pt x="612" y="164"/>
                      </a:lnTo>
                      <a:lnTo>
                        <a:pt x="612" y="206"/>
                      </a:lnTo>
                      <a:lnTo>
                        <a:pt x="580" y="206"/>
                      </a:lnTo>
                      <a:lnTo>
                        <a:pt x="547" y="206"/>
                      </a:lnTo>
                      <a:lnTo>
                        <a:pt x="547" y="246"/>
                      </a:lnTo>
                      <a:lnTo>
                        <a:pt x="516" y="246"/>
                      </a:lnTo>
                      <a:lnTo>
                        <a:pt x="516" y="288"/>
                      </a:lnTo>
                      <a:close/>
                    </a:path>
                  </a:pathLst>
                </a:custGeom>
                <a:solidFill>
                  <a:srgbClr val="FFC000"/>
                </a:solidFill>
                <a:ln w="9525" cap="flat" cmpd="sng">
                  <a:solidFill>
                    <a:schemeClr val="lt1"/>
                  </a:solidFill>
                  <a:prstDash val="solid"/>
                  <a:round/>
                  <a:headEnd type="none" w="sm" len="sm"/>
                  <a:tailEnd type="none" w="sm" len="sm"/>
                </a:ln>
              </p:spPr>
              <p:txBody>
                <a:bodyPr spcFirstLastPara="1" wrap="square" lIns="121900" tIns="60933" rIns="121900" bIns="60933" anchor="t" anchorCtr="0">
                  <a:noAutofit/>
                </a:bodyPr>
                <a:lstStyle/>
                <a:p>
                  <a:pPr>
                    <a:buClr>
                      <a:srgbClr val="000000"/>
                    </a:buClr>
                    <a:buSzPts val="1050"/>
                  </a:pPr>
                  <a:endParaRPr sz="1400">
                    <a:solidFill>
                      <a:srgbClr val="000000"/>
                    </a:solidFill>
                    <a:latin typeface="Arial"/>
                    <a:ea typeface="Arial"/>
                    <a:cs typeface="Arial"/>
                    <a:sym typeface="Arial"/>
                  </a:endParaRPr>
                </a:p>
              </p:txBody>
            </p:sp>
            <p:sp>
              <p:nvSpPr>
                <p:cNvPr id="344" name="Google Shape;344;p6"/>
                <p:cNvSpPr/>
                <p:nvPr/>
              </p:nvSpPr>
              <p:spPr>
                <a:xfrm>
                  <a:off x="5066" y="2336"/>
                  <a:ext cx="91" cy="84"/>
                </a:xfrm>
                <a:custGeom>
                  <a:avLst/>
                  <a:gdLst/>
                  <a:ahLst/>
                  <a:cxnLst/>
                  <a:rect l="l" t="t" r="r" b="b"/>
                  <a:pathLst>
                    <a:path w="257" h="327" extrusionOk="0">
                      <a:moveTo>
                        <a:pt x="129" y="327"/>
                      </a:moveTo>
                      <a:lnTo>
                        <a:pt x="96" y="327"/>
                      </a:lnTo>
                      <a:lnTo>
                        <a:pt x="96" y="288"/>
                      </a:lnTo>
                      <a:lnTo>
                        <a:pt x="65" y="288"/>
                      </a:lnTo>
                      <a:lnTo>
                        <a:pt x="65" y="246"/>
                      </a:lnTo>
                      <a:lnTo>
                        <a:pt x="33" y="246"/>
                      </a:lnTo>
                      <a:lnTo>
                        <a:pt x="33" y="204"/>
                      </a:lnTo>
                      <a:lnTo>
                        <a:pt x="0" y="204"/>
                      </a:lnTo>
                      <a:lnTo>
                        <a:pt x="0" y="122"/>
                      </a:lnTo>
                      <a:lnTo>
                        <a:pt x="33" y="83"/>
                      </a:lnTo>
                      <a:lnTo>
                        <a:pt x="65" y="83"/>
                      </a:lnTo>
                      <a:lnTo>
                        <a:pt x="96" y="41"/>
                      </a:lnTo>
                      <a:lnTo>
                        <a:pt x="129" y="41"/>
                      </a:lnTo>
                      <a:lnTo>
                        <a:pt x="129" y="0"/>
                      </a:lnTo>
                      <a:lnTo>
                        <a:pt x="162" y="0"/>
                      </a:lnTo>
                      <a:lnTo>
                        <a:pt x="193" y="0"/>
                      </a:lnTo>
                      <a:lnTo>
                        <a:pt x="225" y="0"/>
                      </a:lnTo>
                      <a:lnTo>
                        <a:pt x="257" y="0"/>
                      </a:lnTo>
                      <a:lnTo>
                        <a:pt x="257" y="41"/>
                      </a:lnTo>
                      <a:lnTo>
                        <a:pt x="257" y="83"/>
                      </a:lnTo>
                      <a:lnTo>
                        <a:pt x="257" y="122"/>
                      </a:lnTo>
                      <a:lnTo>
                        <a:pt x="225" y="122"/>
                      </a:lnTo>
                      <a:lnTo>
                        <a:pt x="225" y="164"/>
                      </a:lnTo>
                      <a:lnTo>
                        <a:pt x="225" y="204"/>
                      </a:lnTo>
                      <a:lnTo>
                        <a:pt x="193" y="246"/>
                      </a:lnTo>
                      <a:lnTo>
                        <a:pt x="162" y="288"/>
                      </a:lnTo>
                      <a:lnTo>
                        <a:pt x="129" y="327"/>
                      </a:lnTo>
                      <a:close/>
                    </a:path>
                  </a:pathLst>
                </a:custGeom>
                <a:solidFill>
                  <a:srgbClr val="FFC000"/>
                </a:solidFill>
                <a:ln w="9525" cap="flat" cmpd="sng">
                  <a:solidFill>
                    <a:schemeClr val="lt1"/>
                  </a:solidFill>
                  <a:prstDash val="solid"/>
                  <a:round/>
                  <a:headEnd type="none" w="sm" len="sm"/>
                  <a:tailEnd type="none" w="sm" len="sm"/>
                </a:ln>
              </p:spPr>
              <p:txBody>
                <a:bodyPr spcFirstLastPara="1" wrap="square" lIns="121900" tIns="60933" rIns="121900" bIns="60933" anchor="t" anchorCtr="0">
                  <a:noAutofit/>
                </a:bodyPr>
                <a:lstStyle/>
                <a:p>
                  <a:pPr>
                    <a:buClr>
                      <a:srgbClr val="000000"/>
                    </a:buClr>
                    <a:buSzPts val="1050"/>
                  </a:pPr>
                  <a:endParaRPr sz="1400">
                    <a:solidFill>
                      <a:srgbClr val="000000"/>
                    </a:solidFill>
                    <a:latin typeface="Arial"/>
                    <a:ea typeface="Arial"/>
                    <a:cs typeface="Arial"/>
                    <a:sym typeface="Arial"/>
                  </a:endParaRPr>
                </a:p>
              </p:txBody>
            </p:sp>
            <p:grpSp>
              <p:nvGrpSpPr>
                <p:cNvPr id="345" name="Google Shape;345;p6"/>
                <p:cNvGrpSpPr/>
                <p:nvPr/>
              </p:nvGrpSpPr>
              <p:grpSpPr>
                <a:xfrm>
                  <a:off x="4531" y="1964"/>
                  <a:ext cx="1116" cy="709"/>
                  <a:chOff x="4531" y="1964"/>
                  <a:chExt cx="1116" cy="709"/>
                </a:xfrm>
              </p:grpSpPr>
              <p:sp>
                <p:nvSpPr>
                  <p:cNvPr id="346" name="Google Shape;346;p6"/>
                  <p:cNvSpPr/>
                  <p:nvPr/>
                </p:nvSpPr>
                <p:spPr>
                  <a:xfrm>
                    <a:off x="5226" y="2275"/>
                    <a:ext cx="183" cy="179"/>
                  </a:xfrm>
                  <a:custGeom>
                    <a:avLst/>
                    <a:gdLst/>
                    <a:ahLst/>
                    <a:cxnLst/>
                    <a:rect l="l" t="t" r="r" b="b"/>
                    <a:pathLst>
                      <a:path w="515" h="696" extrusionOk="0">
                        <a:moveTo>
                          <a:pt x="515" y="450"/>
                        </a:moveTo>
                        <a:lnTo>
                          <a:pt x="515" y="491"/>
                        </a:lnTo>
                        <a:lnTo>
                          <a:pt x="515" y="533"/>
                        </a:lnTo>
                        <a:lnTo>
                          <a:pt x="483" y="533"/>
                        </a:lnTo>
                        <a:lnTo>
                          <a:pt x="451" y="573"/>
                        </a:lnTo>
                        <a:lnTo>
                          <a:pt x="483" y="573"/>
                        </a:lnTo>
                        <a:lnTo>
                          <a:pt x="483" y="614"/>
                        </a:lnTo>
                        <a:lnTo>
                          <a:pt x="451" y="656"/>
                        </a:lnTo>
                        <a:lnTo>
                          <a:pt x="418" y="696"/>
                        </a:lnTo>
                        <a:lnTo>
                          <a:pt x="387" y="696"/>
                        </a:lnTo>
                        <a:lnTo>
                          <a:pt x="354" y="696"/>
                        </a:lnTo>
                        <a:lnTo>
                          <a:pt x="323" y="696"/>
                        </a:lnTo>
                        <a:lnTo>
                          <a:pt x="290" y="696"/>
                        </a:lnTo>
                        <a:lnTo>
                          <a:pt x="258" y="696"/>
                        </a:lnTo>
                        <a:lnTo>
                          <a:pt x="226" y="696"/>
                        </a:lnTo>
                        <a:lnTo>
                          <a:pt x="193" y="656"/>
                        </a:lnTo>
                        <a:lnTo>
                          <a:pt x="130" y="491"/>
                        </a:lnTo>
                        <a:lnTo>
                          <a:pt x="33" y="205"/>
                        </a:lnTo>
                        <a:lnTo>
                          <a:pt x="0" y="41"/>
                        </a:lnTo>
                        <a:lnTo>
                          <a:pt x="0" y="0"/>
                        </a:lnTo>
                        <a:lnTo>
                          <a:pt x="0" y="41"/>
                        </a:lnTo>
                        <a:lnTo>
                          <a:pt x="33" y="41"/>
                        </a:lnTo>
                        <a:lnTo>
                          <a:pt x="65" y="41"/>
                        </a:lnTo>
                        <a:lnTo>
                          <a:pt x="65" y="82"/>
                        </a:lnTo>
                        <a:lnTo>
                          <a:pt x="97" y="82"/>
                        </a:lnTo>
                        <a:lnTo>
                          <a:pt x="130" y="122"/>
                        </a:lnTo>
                        <a:lnTo>
                          <a:pt x="161" y="122"/>
                        </a:lnTo>
                        <a:lnTo>
                          <a:pt x="161" y="164"/>
                        </a:lnTo>
                        <a:lnTo>
                          <a:pt x="193" y="164"/>
                        </a:lnTo>
                        <a:lnTo>
                          <a:pt x="226" y="164"/>
                        </a:lnTo>
                        <a:lnTo>
                          <a:pt x="226" y="205"/>
                        </a:lnTo>
                        <a:lnTo>
                          <a:pt x="226" y="164"/>
                        </a:lnTo>
                        <a:lnTo>
                          <a:pt x="258" y="164"/>
                        </a:lnTo>
                        <a:lnTo>
                          <a:pt x="290" y="164"/>
                        </a:lnTo>
                        <a:lnTo>
                          <a:pt x="323" y="122"/>
                        </a:lnTo>
                        <a:lnTo>
                          <a:pt x="354" y="82"/>
                        </a:lnTo>
                        <a:lnTo>
                          <a:pt x="387" y="82"/>
                        </a:lnTo>
                        <a:lnTo>
                          <a:pt x="418" y="82"/>
                        </a:lnTo>
                        <a:lnTo>
                          <a:pt x="451" y="82"/>
                        </a:lnTo>
                        <a:lnTo>
                          <a:pt x="483" y="82"/>
                        </a:lnTo>
                        <a:lnTo>
                          <a:pt x="515" y="82"/>
                        </a:lnTo>
                        <a:lnTo>
                          <a:pt x="515" y="122"/>
                        </a:lnTo>
                        <a:lnTo>
                          <a:pt x="515" y="164"/>
                        </a:lnTo>
                        <a:lnTo>
                          <a:pt x="483" y="205"/>
                        </a:lnTo>
                        <a:lnTo>
                          <a:pt x="483" y="246"/>
                        </a:lnTo>
                        <a:lnTo>
                          <a:pt x="515" y="287"/>
                        </a:lnTo>
                        <a:lnTo>
                          <a:pt x="515" y="328"/>
                        </a:lnTo>
                        <a:lnTo>
                          <a:pt x="515" y="369"/>
                        </a:lnTo>
                        <a:lnTo>
                          <a:pt x="515" y="410"/>
                        </a:lnTo>
                        <a:lnTo>
                          <a:pt x="515" y="450"/>
                        </a:lnTo>
                        <a:close/>
                      </a:path>
                    </a:pathLst>
                  </a:custGeom>
                  <a:solidFill>
                    <a:srgbClr val="FFC000"/>
                  </a:solidFill>
                  <a:ln w="9525" cap="flat" cmpd="sng">
                    <a:solidFill>
                      <a:schemeClr val="lt1"/>
                    </a:solidFill>
                    <a:prstDash val="solid"/>
                    <a:round/>
                    <a:headEnd type="none" w="sm" len="sm"/>
                    <a:tailEnd type="none" w="sm" len="sm"/>
                  </a:ln>
                </p:spPr>
                <p:txBody>
                  <a:bodyPr spcFirstLastPara="1" wrap="square" lIns="121900" tIns="60933" rIns="121900" bIns="60933" anchor="t" anchorCtr="0">
                    <a:noAutofit/>
                  </a:bodyPr>
                  <a:lstStyle/>
                  <a:p>
                    <a:pPr>
                      <a:buClr>
                        <a:srgbClr val="000000"/>
                      </a:buClr>
                      <a:buSzPts val="1050"/>
                    </a:pPr>
                    <a:endParaRPr sz="1400">
                      <a:solidFill>
                        <a:srgbClr val="000000"/>
                      </a:solidFill>
                      <a:latin typeface="Arial"/>
                      <a:ea typeface="Arial"/>
                      <a:cs typeface="Arial"/>
                      <a:sym typeface="Arial"/>
                    </a:endParaRPr>
                  </a:p>
                </p:txBody>
              </p:sp>
              <p:sp>
                <p:nvSpPr>
                  <p:cNvPr id="347" name="Google Shape;347;p6"/>
                  <p:cNvSpPr/>
                  <p:nvPr/>
                </p:nvSpPr>
                <p:spPr>
                  <a:xfrm>
                    <a:off x="4998" y="2093"/>
                    <a:ext cx="262" cy="178"/>
                  </a:xfrm>
                  <a:custGeom>
                    <a:avLst/>
                    <a:gdLst/>
                    <a:ahLst/>
                    <a:cxnLst/>
                    <a:rect l="l" t="t" r="r" b="b"/>
                    <a:pathLst>
                      <a:path w="739" h="697" extrusionOk="0">
                        <a:moveTo>
                          <a:pt x="611" y="697"/>
                        </a:moveTo>
                        <a:lnTo>
                          <a:pt x="579" y="697"/>
                        </a:lnTo>
                        <a:lnTo>
                          <a:pt x="546" y="656"/>
                        </a:lnTo>
                        <a:lnTo>
                          <a:pt x="546" y="697"/>
                        </a:lnTo>
                        <a:lnTo>
                          <a:pt x="514" y="697"/>
                        </a:lnTo>
                        <a:lnTo>
                          <a:pt x="514" y="656"/>
                        </a:lnTo>
                        <a:lnTo>
                          <a:pt x="482" y="656"/>
                        </a:lnTo>
                        <a:lnTo>
                          <a:pt x="449" y="614"/>
                        </a:lnTo>
                        <a:lnTo>
                          <a:pt x="418" y="575"/>
                        </a:lnTo>
                        <a:lnTo>
                          <a:pt x="354" y="533"/>
                        </a:lnTo>
                        <a:lnTo>
                          <a:pt x="321" y="491"/>
                        </a:lnTo>
                        <a:lnTo>
                          <a:pt x="289" y="451"/>
                        </a:lnTo>
                        <a:lnTo>
                          <a:pt x="225" y="370"/>
                        </a:lnTo>
                        <a:lnTo>
                          <a:pt x="192" y="370"/>
                        </a:lnTo>
                        <a:lnTo>
                          <a:pt x="160" y="370"/>
                        </a:lnTo>
                        <a:lnTo>
                          <a:pt x="128" y="370"/>
                        </a:lnTo>
                        <a:lnTo>
                          <a:pt x="97" y="370"/>
                        </a:lnTo>
                        <a:lnTo>
                          <a:pt x="64" y="328"/>
                        </a:lnTo>
                        <a:lnTo>
                          <a:pt x="64" y="286"/>
                        </a:lnTo>
                        <a:lnTo>
                          <a:pt x="31" y="247"/>
                        </a:lnTo>
                        <a:lnTo>
                          <a:pt x="0" y="205"/>
                        </a:lnTo>
                        <a:lnTo>
                          <a:pt x="0" y="164"/>
                        </a:lnTo>
                        <a:lnTo>
                          <a:pt x="31" y="164"/>
                        </a:lnTo>
                        <a:lnTo>
                          <a:pt x="64" y="123"/>
                        </a:lnTo>
                        <a:lnTo>
                          <a:pt x="97" y="164"/>
                        </a:lnTo>
                        <a:lnTo>
                          <a:pt x="128" y="164"/>
                        </a:lnTo>
                        <a:lnTo>
                          <a:pt x="160" y="164"/>
                        </a:lnTo>
                        <a:lnTo>
                          <a:pt x="192" y="123"/>
                        </a:lnTo>
                        <a:lnTo>
                          <a:pt x="225" y="123"/>
                        </a:lnTo>
                        <a:lnTo>
                          <a:pt x="257" y="83"/>
                        </a:lnTo>
                        <a:lnTo>
                          <a:pt x="289" y="83"/>
                        </a:lnTo>
                        <a:lnTo>
                          <a:pt x="321" y="41"/>
                        </a:lnTo>
                        <a:lnTo>
                          <a:pt x="354" y="41"/>
                        </a:lnTo>
                        <a:lnTo>
                          <a:pt x="385" y="0"/>
                        </a:lnTo>
                        <a:lnTo>
                          <a:pt x="482" y="0"/>
                        </a:lnTo>
                        <a:lnTo>
                          <a:pt x="546" y="41"/>
                        </a:lnTo>
                        <a:lnTo>
                          <a:pt x="579" y="41"/>
                        </a:lnTo>
                        <a:lnTo>
                          <a:pt x="642" y="123"/>
                        </a:lnTo>
                        <a:lnTo>
                          <a:pt x="708" y="123"/>
                        </a:lnTo>
                        <a:lnTo>
                          <a:pt x="708" y="164"/>
                        </a:lnTo>
                        <a:lnTo>
                          <a:pt x="739" y="164"/>
                        </a:lnTo>
                        <a:lnTo>
                          <a:pt x="708" y="205"/>
                        </a:lnTo>
                        <a:lnTo>
                          <a:pt x="708" y="247"/>
                        </a:lnTo>
                        <a:lnTo>
                          <a:pt x="642" y="247"/>
                        </a:lnTo>
                        <a:lnTo>
                          <a:pt x="642" y="286"/>
                        </a:lnTo>
                        <a:lnTo>
                          <a:pt x="611" y="328"/>
                        </a:lnTo>
                        <a:lnTo>
                          <a:pt x="611" y="370"/>
                        </a:lnTo>
                        <a:lnTo>
                          <a:pt x="611" y="409"/>
                        </a:lnTo>
                        <a:lnTo>
                          <a:pt x="579" y="409"/>
                        </a:lnTo>
                        <a:lnTo>
                          <a:pt x="579" y="451"/>
                        </a:lnTo>
                        <a:lnTo>
                          <a:pt x="546" y="491"/>
                        </a:lnTo>
                        <a:lnTo>
                          <a:pt x="546" y="533"/>
                        </a:lnTo>
                        <a:lnTo>
                          <a:pt x="546" y="575"/>
                        </a:lnTo>
                        <a:lnTo>
                          <a:pt x="579" y="656"/>
                        </a:lnTo>
                        <a:lnTo>
                          <a:pt x="611" y="697"/>
                        </a:lnTo>
                        <a:close/>
                      </a:path>
                    </a:pathLst>
                  </a:custGeom>
                  <a:solidFill>
                    <a:srgbClr val="FFC000"/>
                  </a:solidFill>
                  <a:ln w="9525" cap="flat" cmpd="sng">
                    <a:solidFill>
                      <a:schemeClr val="lt1"/>
                    </a:solidFill>
                    <a:prstDash val="solid"/>
                    <a:round/>
                    <a:headEnd type="none" w="sm" len="sm"/>
                    <a:tailEnd type="none" w="sm" len="sm"/>
                  </a:ln>
                </p:spPr>
                <p:txBody>
                  <a:bodyPr spcFirstLastPara="1" wrap="square" lIns="121900" tIns="60933" rIns="121900" bIns="60933" anchor="t" anchorCtr="0">
                    <a:noAutofit/>
                  </a:bodyPr>
                  <a:lstStyle/>
                  <a:p>
                    <a:pPr>
                      <a:buClr>
                        <a:srgbClr val="000000"/>
                      </a:buClr>
                      <a:buSzPts val="1050"/>
                    </a:pPr>
                    <a:endParaRPr sz="1400">
                      <a:solidFill>
                        <a:srgbClr val="000000"/>
                      </a:solidFill>
                      <a:latin typeface="Arial"/>
                      <a:ea typeface="Arial"/>
                      <a:cs typeface="Arial"/>
                      <a:sym typeface="Arial"/>
                    </a:endParaRPr>
                  </a:p>
                </p:txBody>
              </p:sp>
              <p:sp>
                <p:nvSpPr>
                  <p:cNvPr id="348" name="Google Shape;348;p6"/>
                  <p:cNvSpPr/>
                  <p:nvPr/>
                </p:nvSpPr>
                <p:spPr>
                  <a:xfrm>
                    <a:off x="5422" y="2178"/>
                    <a:ext cx="68" cy="74"/>
                  </a:xfrm>
                  <a:custGeom>
                    <a:avLst/>
                    <a:gdLst/>
                    <a:ahLst/>
                    <a:cxnLst/>
                    <a:rect l="l" t="t" r="r" b="b"/>
                    <a:pathLst>
                      <a:path w="192" h="286" extrusionOk="0">
                        <a:moveTo>
                          <a:pt x="64" y="286"/>
                        </a:moveTo>
                        <a:lnTo>
                          <a:pt x="64" y="244"/>
                        </a:lnTo>
                        <a:lnTo>
                          <a:pt x="64" y="205"/>
                        </a:lnTo>
                        <a:lnTo>
                          <a:pt x="33" y="205"/>
                        </a:lnTo>
                        <a:lnTo>
                          <a:pt x="33" y="163"/>
                        </a:lnTo>
                        <a:lnTo>
                          <a:pt x="0" y="122"/>
                        </a:lnTo>
                        <a:lnTo>
                          <a:pt x="64" y="41"/>
                        </a:lnTo>
                        <a:lnTo>
                          <a:pt x="127" y="0"/>
                        </a:lnTo>
                        <a:lnTo>
                          <a:pt x="159" y="0"/>
                        </a:lnTo>
                        <a:lnTo>
                          <a:pt x="159" y="41"/>
                        </a:lnTo>
                        <a:lnTo>
                          <a:pt x="192" y="41"/>
                        </a:lnTo>
                        <a:lnTo>
                          <a:pt x="192" y="82"/>
                        </a:lnTo>
                        <a:lnTo>
                          <a:pt x="192" y="122"/>
                        </a:lnTo>
                        <a:lnTo>
                          <a:pt x="192" y="163"/>
                        </a:lnTo>
                        <a:lnTo>
                          <a:pt x="192" y="205"/>
                        </a:lnTo>
                        <a:lnTo>
                          <a:pt x="192" y="244"/>
                        </a:lnTo>
                        <a:lnTo>
                          <a:pt x="192" y="286"/>
                        </a:lnTo>
                        <a:lnTo>
                          <a:pt x="159" y="286"/>
                        </a:lnTo>
                        <a:lnTo>
                          <a:pt x="159" y="244"/>
                        </a:lnTo>
                        <a:lnTo>
                          <a:pt x="159" y="205"/>
                        </a:lnTo>
                        <a:lnTo>
                          <a:pt x="127" y="205"/>
                        </a:lnTo>
                        <a:lnTo>
                          <a:pt x="127" y="163"/>
                        </a:lnTo>
                        <a:lnTo>
                          <a:pt x="127" y="205"/>
                        </a:lnTo>
                        <a:lnTo>
                          <a:pt x="96" y="205"/>
                        </a:lnTo>
                        <a:lnTo>
                          <a:pt x="96" y="244"/>
                        </a:lnTo>
                        <a:lnTo>
                          <a:pt x="96" y="286"/>
                        </a:lnTo>
                        <a:lnTo>
                          <a:pt x="64" y="286"/>
                        </a:lnTo>
                        <a:close/>
                      </a:path>
                    </a:pathLst>
                  </a:custGeom>
                  <a:solidFill>
                    <a:srgbClr val="FFC000"/>
                  </a:solidFill>
                  <a:ln w="9525" cap="flat" cmpd="sng">
                    <a:solidFill>
                      <a:schemeClr val="lt1"/>
                    </a:solidFill>
                    <a:prstDash val="solid"/>
                    <a:round/>
                    <a:headEnd type="none" w="sm" len="sm"/>
                    <a:tailEnd type="none" w="sm" len="sm"/>
                  </a:ln>
                </p:spPr>
                <p:txBody>
                  <a:bodyPr spcFirstLastPara="1" wrap="square" lIns="121900" tIns="60933" rIns="121900" bIns="60933" anchor="t" anchorCtr="0">
                    <a:noAutofit/>
                  </a:bodyPr>
                  <a:lstStyle/>
                  <a:p>
                    <a:pPr>
                      <a:buClr>
                        <a:srgbClr val="000000"/>
                      </a:buClr>
                      <a:buSzPts val="1050"/>
                    </a:pPr>
                    <a:endParaRPr sz="1400">
                      <a:solidFill>
                        <a:srgbClr val="000000"/>
                      </a:solidFill>
                      <a:latin typeface="Arial"/>
                      <a:ea typeface="Arial"/>
                      <a:cs typeface="Arial"/>
                      <a:sym typeface="Arial"/>
                    </a:endParaRPr>
                  </a:p>
                </p:txBody>
              </p:sp>
              <p:sp>
                <p:nvSpPr>
                  <p:cNvPr id="349" name="Google Shape;349;p6"/>
                  <p:cNvSpPr/>
                  <p:nvPr/>
                </p:nvSpPr>
                <p:spPr>
                  <a:xfrm>
                    <a:off x="4782" y="2399"/>
                    <a:ext cx="160" cy="157"/>
                  </a:xfrm>
                  <a:custGeom>
                    <a:avLst/>
                    <a:gdLst/>
                    <a:ahLst/>
                    <a:cxnLst/>
                    <a:rect l="l" t="t" r="r" b="b"/>
                    <a:pathLst>
                      <a:path w="450" h="614" extrusionOk="0">
                        <a:moveTo>
                          <a:pt x="353" y="614"/>
                        </a:moveTo>
                        <a:lnTo>
                          <a:pt x="320" y="614"/>
                        </a:lnTo>
                        <a:lnTo>
                          <a:pt x="289" y="573"/>
                        </a:lnTo>
                        <a:lnTo>
                          <a:pt x="224" y="492"/>
                        </a:lnTo>
                        <a:lnTo>
                          <a:pt x="160" y="369"/>
                        </a:lnTo>
                        <a:lnTo>
                          <a:pt x="96" y="286"/>
                        </a:lnTo>
                        <a:lnTo>
                          <a:pt x="0" y="205"/>
                        </a:lnTo>
                        <a:lnTo>
                          <a:pt x="31" y="205"/>
                        </a:lnTo>
                        <a:lnTo>
                          <a:pt x="31" y="164"/>
                        </a:lnTo>
                        <a:lnTo>
                          <a:pt x="31" y="123"/>
                        </a:lnTo>
                        <a:lnTo>
                          <a:pt x="63" y="81"/>
                        </a:lnTo>
                        <a:lnTo>
                          <a:pt x="63" y="42"/>
                        </a:lnTo>
                        <a:lnTo>
                          <a:pt x="96" y="42"/>
                        </a:lnTo>
                        <a:lnTo>
                          <a:pt x="128" y="42"/>
                        </a:lnTo>
                        <a:lnTo>
                          <a:pt x="128" y="0"/>
                        </a:lnTo>
                        <a:lnTo>
                          <a:pt x="128" y="42"/>
                        </a:lnTo>
                        <a:lnTo>
                          <a:pt x="160" y="42"/>
                        </a:lnTo>
                        <a:lnTo>
                          <a:pt x="192" y="81"/>
                        </a:lnTo>
                        <a:lnTo>
                          <a:pt x="192" y="123"/>
                        </a:lnTo>
                        <a:lnTo>
                          <a:pt x="224" y="123"/>
                        </a:lnTo>
                        <a:lnTo>
                          <a:pt x="224" y="164"/>
                        </a:lnTo>
                        <a:lnTo>
                          <a:pt x="224" y="205"/>
                        </a:lnTo>
                        <a:lnTo>
                          <a:pt x="224" y="247"/>
                        </a:lnTo>
                        <a:lnTo>
                          <a:pt x="224" y="286"/>
                        </a:lnTo>
                        <a:lnTo>
                          <a:pt x="257" y="328"/>
                        </a:lnTo>
                        <a:lnTo>
                          <a:pt x="257" y="369"/>
                        </a:lnTo>
                        <a:lnTo>
                          <a:pt x="289" y="369"/>
                        </a:lnTo>
                        <a:lnTo>
                          <a:pt x="289" y="409"/>
                        </a:lnTo>
                        <a:lnTo>
                          <a:pt x="320" y="409"/>
                        </a:lnTo>
                        <a:lnTo>
                          <a:pt x="385" y="409"/>
                        </a:lnTo>
                        <a:lnTo>
                          <a:pt x="418" y="409"/>
                        </a:lnTo>
                        <a:lnTo>
                          <a:pt x="450" y="409"/>
                        </a:lnTo>
                        <a:lnTo>
                          <a:pt x="385" y="492"/>
                        </a:lnTo>
                        <a:lnTo>
                          <a:pt x="385" y="573"/>
                        </a:lnTo>
                        <a:lnTo>
                          <a:pt x="353" y="614"/>
                        </a:lnTo>
                        <a:close/>
                      </a:path>
                    </a:pathLst>
                  </a:custGeom>
                  <a:solidFill>
                    <a:srgbClr val="FFC000"/>
                  </a:solidFill>
                  <a:ln w="9525" cap="flat" cmpd="sng">
                    <a:solidFill>
                      <a:schemeClr val="lt1"/>
                    </a:solidFill>
                    <a:prstDash val="solid"/>
                    <a:round/>
                    <a:headEnd type="none" w="sm" len="sm"/>
                    <a:tailEnd type="none" w="sm" len="sm"/>
                  </a:ln>
                </p:spPr>
                <p:txBody>
                  <a:bodyPr spcFirstLastPara="1" wrap="square" lIns="121900" tIns="60933" rIns="121900" bIns="60933" anchor="t" anchorCtr="0">
                    <a:noAutofit/>
                  </a:bodyPr>
                  <a:lstStyle/>
                  <a:p>
                    <a:pPr>
                      <a:buClr>
                        <a:srgbClr val="000000"/>
                      </a:buClr>
                      <a:buSzPts val="1050"/>
                    </a:pPr>
                    <a:endParaRPr sz="1400">
                      <a:solidFill>
                        <a:srgbClr val="000000"/>
                      </a:solidFill>
                      <a:latin typeface="Arial"/>
                      <a:ea typeface="Arial"/>
                      <a:cs typeface="Arial"/>
                      <a:sym typeface="Arial"/>
                    </a:endParaRPr>
                  </a:p>
                </p:txBody>
              </p:sp>
              <p:sp>
                <p:nvSpPr>
                  <p:cNvPr id="350" name="Google Shape;350;p6"/>
                  <p:cNvSpPr/>
                  <p:nvPr/>
                </p:nvSpPr>
                <p:spPr>
                  <a:xfrm>
                    <a:off x="4827" y="2302"/>
                    <a:ext cx="285" cy="211"/>
                  </a:xfrm>
                  <a:custGeom>
                    <a:avLst/>
                    <a:gdLst/>
                    <a:ahLst/>
                    <a:cxnLst/>
                    <a:rect l="l" t="t" r="r" b="b"/>
                    <a:pathLst>
                      <a:path w="804" h="820" extrusionOk="0">
                        <a:moveTo>
                          <a:pt x="740" y="737"/>
                        </a:moveTo>
                        <a:lnTo>
                          <a:pt x="708" y="778"/>
                        </a:lnTo>
                        <a:lnTo>
                          <a:pt x="675" y="778"/>
                        </a:lnTo>
                        <a:lnTo>
                          <a:pt x="675" y="820"/>
                        </a:lnTo>
                        <a:lnTo>
                          <a:pt x="643" y="820"/>
                        </a:lnTo>
                        <a:lnTo>
                          <a:pt x="611" y="820"/>
                        </a:lnTo>
                        <a:lnTo>
                          <a:pt x="580" y="820"/>
                        </a:lnTo>
                        <a:lnTo>
                          <a:pt x="547" y="820"/>
                        </a:lnTo>
                        <a:lnTo>
                          <a:pt x="514" y="820"/>
                        </a:lnTo>
                        <a:lnTo>
                          <a:pt x="482" y="820"/>
                        </a:lnTo>
                        <a:lnTo>
                          <a:pt x="451" y="820"/>
                        </a:lnTo>
                        <a:lnTo>
                          <a:pt x="418" y="820"/>
                        </a:lnTo>
                        <a:lnTo>
                          <a:pt x="386" y="778"/>
                        </a:lnTo>
                        <a:lnTo>
                          <a:pt x="353" y="778"/>
                        </a:lnTo>
                        <a:lnTo>
                          <a:pt x="323" y="778"/>
                        </a:lnTo>
                        <a:lnTo>
                          <a:pt x="290" y="778"/>
                        </a:lnTo>
                        <a:lnTo>
                          <a:pt x="257" y="778"/>
                        </a:lnTo>
                        <a:lnTo>
                          <a:pt x="193" y="778"/>
                        </a:lnTo>
                        <a:lnTo>
                          <a:pt x="161" y="778"/>
                        </a:lnTo>
                        <a:lnTo>
                          <a:pt x="161" y="737"/>
                        </a:lnTo>
                        <a:lnTo>
                          <a:pt x="129" y="737"/>
                        </a:lnTo>
                        <a:lnTo>
                          <a:pt x="129" y="696"/>
                        </a:lnTo>
                        <a:lnTo>
                          <a:pt x="96" y="655"/>
                        </a:lnTo>
                        <a:lnTo>
                          <a:pt x="96" y="615"/>
                        </a:lnTo>
                        <a:lnTo>
                          <a:pt x="96" y="573"/>
                        </a:lnTo>
                        <a:lnTo>
                          <a:pt x="96" y="534"/>
                        </a:lnTo>
                        <a:lnTo>
                          <a:pt x="96" y="492"/>
                        </a:lnTo>
                        <a:lnTo>
                          <a:pt x="65" y="492"/>
                        </a:lnTo>
                        <a:lnTo>
                          <a:pt x="65" y="450"/>
                        </a:lnTo>
                        <a:lnTo>
                          <a:pt x="33" y="410"/>
                        </a:lnTo>
                        <a:lnTo>
                          <a:pt x="0" y="410"/>
                        </a:lnTo>
                        <a:lnTo>
                          <a:pt x="0" y="368"/>
                        </a:lnTo>
                        <a:lnTo>
                          <a:pt x="33" y="368"/>
                        </a:lnTo>
                        <a:lnTo>
                          <a:pt x="65" y="410"/>
                        </a:lnTo>
                        <a:lnTo>
                          <a:pt x="96" y="410"/>
                        </a:lnTo>
                        <a:lnTo>
                          <a:pt x="96" y="368"/>
                        </a:lnTo>
                        <a:lnTo>
                          <a:pt x="129" y="368"/>
                        </a:lnTo>
                        <a:lnTo>
                          <a:pt x="161" y="368"/>
                        </a:lnTo>
                        <a:lnTo>
                          <a:pt x="193" y="368"/>
                        </a:lnTo>
                        <a:lnTo>
                          <a:pt x="193" y="328"/>
                        </a:lnTo>
                        <a:lnTo>
                          <a:pt x="225" y="328"/>
                        </a:lnTo>
                        <a:lnTo>
                          <a:pt x="257" y="328"/>
                        </a:lnTo>
                        <a:lnTo>
                          <a:pt x="257" y="287"/>
                        </a:lnTo>
                        <a:lnTo>
                          <a:pt x="323" y="287"/>
                        </a:lnTo>
                        <a:lnTo>
                          <a:pt x="353" y="287"/>
                        </a:lnTo>
                        <a:lnTo>
                          <a:pt x="386" y="287"/>
                        </a:lnTo>
                        <a:lnTo>
                          <a:pt x="418" y="287"/>
                        </a:lnTo>
                        <a:lnTo>
                          <a:pt x="451" y="328"/>
                        </a:lnTo>
                        <a:lnTo>
                          <a:pt x="482" y="287"/>
                        </a:lnTo>
                        <a:lnTo>
                          <a:pt x="514" y="245"/>
                        </a:lnTo>
                        <a:lnTo>
                          <a:pt x="514" y="164"/>
                        </a:lnTo>
                        <a:lnTo>
                          <a:pt x="547" y="123"/>
                        </a:lnTo>
                        <a:lnTo>
                          <a:pt x="547" y="82"/>
                        </a:lnTo>
                        <a:lnTo>
                          <a:pt x="580" y="0"/>
                        </a:lnTo>
                        <a:lnTo>
                          <a:pt x="611" y="40"/>
                        </a:lnTo>
                        <a:lnTo>
                          <a:pt x="611" y="82"/>
                        </a:lnTo>
                        <a:lnTo>
                          <a:pt x="643" y="123"/>
                        </a:lnTo>
                        <a:lnTo>
                          <a:pt x="643" y="164"/>
                        </a:lnTo>
                        <a:lnTo>
                          <a:pt x="643" y="206"/>
                        </a:lnTo>
                        <a:lnTo>
                          <a:pt x="675" y="245"/>
                        </a:lnTo>
                        <a:lnTo>
                          <a:pt x="675" y="328"/>
                        </a:lnTo>
                        <a:lnTo>
                          <a:pt x="708" y="328"/>
                        </a:lnTo>
                        <a:lnTo>
                          <a:pt x="708" y="368"/>
                        </a:lnTo>
                        <a:lnTo>
                          <a:pt x="740" y="368"/>
                        </a:lnTo>
                        <a:lnTo>
                          <a:pt x="740" y="410"/>
                        </a:lnTo>
                        <a:lnTo>
                          <a:pt x="771" y="410"/>
                        </a:lnTo>
                        <a:lnTo>
                          <a:pt x="771" y="450"/>
                        </a:lnTo>
                        <a:lnTo>
                          <a:pt x="804" y="450"/>
                        </a:lnTo>
                        <a:lnTo>
                          <a:pt x="804" y="492"/>
                        </a:lnTo>
                        <a:lnTo>
                          <a:pt x="771" y="534"/>
                        </a:lnTo>
                        <a:lnTo>
                          <a:pt x="771" y="573"/>
                        </a:lnTo>
                        <a:lnTo>
                          <a:pt x="771" y="615"/>
                        </a:lnTo>
                        <a:lnTo>
                          <a:pt x="740" y="696"/>
                        </a:lnTo>
                        <a:lnTo>
                          <a:pt x="740" y="737"/>
                        </a:lnTo>
                        <a:close/>
                      </a:path>
                    </a:pathLst>
                  </a:custGeom>
                  <a:solidFill>
                    <a:srgbClr val="FFC000"/>
                  </a:solidFill>
                  <a:ln w="9525" cap="flat" cmpd="sng">
                    <a:solidFill>
                      <a:schemeClr val="lt1"/>
                    </a:solidFill>
                    <a:prstDash val="solid"/>
                    <a:round/>
                    <a:headEnd type="none" w="sm" len="sm"/>
                    <a:tailEnd type="none" w="sm" len="sm"/>
                  </a:ln>
                </p:spPr>
                <p:txBody>
                  <a:bodyPr spcFirstLastPara="1" wrap="square" lIns="121900" tIns="60933" rIns="121900" bIns="60933" anchor="t" anchorCtr="0">
                    <a:noAutofit/>
                  </a:bodyPr>
                  <a:lstStyle/>
                  <a:p>
                    <a:pPr>
                      <a:buClr>
                        <a:srgbClr val="000000"/>
                      </a:buClr>
                      <a:buSzPts val="1050"/>
                    </a:pPr>
                    <a:endParaRPr sz="1400">
                      <a:solidFill>
                        <a:srgbClr val="000000"/>
                      </a:solidFill>
                      <a:latin typeface="Arial"/>
                      <a:ea typeface="Arial"/>
                      <a:cs typeface="Arial"/>
                      <a:sym typeface="Arial"/>
                    </a:endParaRPr>
                  </a:p>
                </p:txBody>
              </p:sp>
              <p:grpSp>
                <p:nvGrpSpPr>
                  <p:cNvPr id="351" name="Google Shape;351;p6"/>
                  <p:cNvGrpSpPr/>
                  <p:nvPr/>
                </p:nvGrpSpPr>
                <p:grpSpPr>
                  <a:xfrm>
                    <a:off x="4531" y="1964"/>
                    <a:ext cx="1116" cy="709"/>
                    <a:chOff x="4531" y="1954"/>
                    <a:chExt cx="1116" cy="709"/>
                  </a:xfrm>
                </p:grpSpPr>
                <p:sp>
                  <p:nvSpPr>
                    <p:cNvPr id="352" name="Google Shape;352;p6"/>
                    <p:cNvSpPr/>
                    <p:nvPr/>
                  </p:nvSpPr>
                  <p:spPr>
                    <a:xfrm>
                      <a:off x="5442" y="2400"/>
                      <a:ext cx="205" cy="242"/>
                    </a:xfrm>
                    <a:custGeom>
                      <a:avLst/>
                      <a:gdLst/>
                      <a:ahLst/>
                      <a:cxnLst/>
                      <a:rect l="l" t="t" r="r" b="b"/>
                      <a:pathLst>
                        <a:path w="578" h="942" extrusionOk="0">
                          <a:moveTo>
                            <a:pt x="354" y="0"/>
                          </a:moveTo>
                          <a:lnTo>
                            <a:pt x="354" y="41"/>
                          </a:lnTo>
                          <a:lnTo>
                            <a:pt x="354" y="83"/>
                          </a:lnTo>
                          <a:lnTo>
                            <a:pt x="354" y="123"/>
                          </a:lnTo>
                          <a:lnTo>
                            <a:pt x="354" y="164"/>
                          </a:lnTo>
                          <a:lnTo>
                            <a:pt x="354" y="205"/>
                          </a:lnTo>
                          <a:lnTo>
                            <a:pt x="386" y="205"/>
                          </a:lnTo>
                          <a:lnTo>
                            <a:pt x="386" y="245"/>
                          </a:lnTo>
                          <a:lnTo>
                            <a:pt x="418" y="245"/>
                          </a:lnTo>
                          <a:lnTo>
                            <a:pt x="450" y="245"/>
                          </a:lnTo>
                          <a:lnTo>
                            <a:pt x="483" y="245"/>
                          </a:lnTo>
                          <a:lnTo>
                            <a:pt x="483" y="287"/>
                          </a:lnTo>
                          <a:lnTo>
                            <a:pt x="514" y="287"/>
                          </a:lnTo>
                          <a:lnTo>
                            <a:pt x="514" y="328"/>
                          </a:lnTo>
                          <a:lnTo>
                            <a:pt x="514" y="369"/>
                          </a:lnTo>
                          <a:lnTo>
                            <a:pt x="547" y="369"/>
                          </a:lnTo>
                          <a:lnTo>
                            <a:pt x="547" y="410"/>
                          </a:lnTo>
                          <a:lnTo>
                            <a:pt x="547" y="451"/>
                          </a:lnTo>
                          <a:lnTo>
                            <a:pt x="547" y="491"/>
                          </a:lnTo>
                          <a:lnTo>
                            <a:pt x="547" y="533"/>
                          </a:lnTo>
                          <a:lnTo>
                            <a:pt x="578" y="533"/>
                          </a:lnTo>
                          <a:lnTo>
                            <a:pt x="578" y="573"/>
                          </a:lnTo>
                          <a:lnTo>
                            <a:pt x="578" y="614"/>
                          </a:lnTo>
                          <a:lnTo>
                            <a:pt x="578" y="656"/>
                          </a:lnTo>
                          <a:lnTo>
                            <a:pt x="578" y="696"/>
                          </a:lnTo>
                          <a:lnTo>
                            <a:pt x="578" y="737"/>
                          </a:lnTo>
                          <a:lnTo>
                            <a:pt x="578" y="779"/>
                          </a:lnTo>
                          <a:lnTo>
                            <a:pt x="547" y="779"/>
                          </a:lnTo>
                          <a:lnTo>
                            <a:pt x="547" y="819"/>
                          </a:lnTo>
                          <a:lnTo>
                            <a:pt x="514" y="819"/>
                          </a:lnTo>
                          <a:lnTo>
                            <a:pt x="483" y="819"/>
                          </a:lnTo>
                          <a:lnTo>
                            <a:pt x="483" y="861"/>
                          </a:lnTo>
                          <a:lnTo>
                            <a:pt x="450" y="861"/>
                          </a:lnTo>
                          <a:lnTo>
                            <a:pt x="418" y="861"/>
                          </a:lnTo>
                          <a:lnTo>
                            <a:pt x="386" y="861"/>
                          </a:lnTo>
                          <a:lnTo>
                            <a:pt x="386" y="900"/>
                          </a:lnTo>
                          <a:lnTo>
                            <a:pt x="354" y="900"/>
                          </a:lnTo>
                          <a:lnTo>
                            <a:pt x="354" y="942"/>
                          </a:lnTo>
                          <a:lnTo>
                            <a:pt x="321" y="942"/>
                          </a:lnTo>
                          <a:lnTo>
                            <a:pt x="290" y="942"/>
                          </a:lnTo>
                          <a:lnTo>
                            <a:pt x="257" y="942"/>
                          </a:lnTo>
                          <a:lnTo>
                            <a:pt x="257" y="900"/>
                          </a:lnTo>
                          <a:lnTo>
                            <a:pt x="226" y="900"/>
                          </a:lnTo>
                          <a:lnTo>
                            <a:pt x="226" y="861"/>
                          </a:lnTo>
                          <a:lnTo>
                            <a:pt x="193" y="861"/>
                          </a:lnTo>
                          <a:lnTo>
                            <a:pt x="161" y="819"/>
                          </a:lnTo>
                          <a:lnTo>
                            <a:pt x="129" y="819"/>
                          </a:lnTo>
                          <a:lnTo>
                            <a:pt x="96" y="861"/>
                          </a:lnTo>
                          <a:lnTo>
                            <a:pt x="96" y="900"/>
                          </a:lnTo>
                          <a:lnTo>
                            <a:pt x="64" y="900"/>
                          </a:lnTo>
                          <a:lnTo>
                            <a:pt x="64" y="942"/>
                          </a:lnTo>
                          <a:lnTo>
                            <a:pt x="64" y="900"/>
                          </a:lnTo>
                          <a:lnTo>
                            <a:pt x="64" y="779"/>
                          </a:lnTo>
                          <a:lnTo>
                            <a:pt x="96" y="614"/>
                          </a:lnTo>
                          <a:lnTo>
                            <a:pt x="0" y="451"/>
                          </a:lnTo>
                          <a:lnTo>
                            <a:pt x="33" y="451"/>
                          </a:lnTo>
                          <a:lnTo>
                            <a:pt x="64" y="451"/>
                          </a:lnTo>
                          <a:lnTo>
                            <a:pt x="64" y="410"/>
                          </a:lnTo>
                          <a:lnTo>
                            <a:pt x="96" y="410"/>
                          </a:lnTo>
                          <a:lnTo>
                            <a:pt x="96" y="369"/>
                          </a:lnTo>
                          <a:lnTo>
                            <a:pt x="129" y="369"/>
                          </a:lnTo>
                          <a:lnTo>
                            <a:pt x="129" y="328"/>
                          </a:lnTo>
                          <a:lnTo>
                            <a:pt x="161" y="328"/>
                          </a:lnTo>
                          <a:lnTo>
                            <a:pt x="161" y="287"/>
                          </a:lnTo>
                          <a:lnTo>
                            <a:pt x="193" y="287"/>
                          </a:lnTo>
                          <a:lnTo>
                            <a:pt x="226" y="245"/>
                          </a:lnTo>
                          <a:lnTo>
                            <a:pt x="257" y="245"/>
                          </a:lnTo>
                          <a:lnTo>
                            <a:pt x="226" y="205"/>
                          </a:lnTo>
                          <a:lnTo>
                            <a:pt x="226" y="164"/>
                          </a:lnTo>
                          <a:lnTo>
                            <a:pt x="257" y="123"/>
                          </a:lnTo>
                          <a:lnTo>
                            <a:pt x="290" y="83"/>
                          </a:lnTo>
                          <a:lnTo>
                            <a:pt x="321" y="41"/>
                          </a:lnTo>
                          <a:lnTo>
                            <a:pt x="354" y="0"/>
                          </a:lnTo>
                          <a:close/>
                        </a:path>
                      </a:pathLst>
                    </a:custGeom>
                    <a:solidFill>
                      <a:srgbClr val="FFC000"/>
                    </a:solidFill>
                    <a:ln w="9525" cap="flat" cmpd="sng">
                      <a:solidFill>
                        <a:schemeClr val="lt1"/>
                      </a:solidFill>
                      <a:prstDash val="solid"/>
                      <a:round/>
                      <a:headEnd type="none" w="sm" len="sm"/>
                      <a:tailEnd type="none" w="sm" len="sm"/>
                    </a:ln>
                  </p:spPr>
                  <p:txBody>
                    <a:bodyPr spcFirstLastPara="1" wrap="square" lIns="121900" tIns="60933" rIns="121900" bIns="60933" anchor="t" anchorCtr="0">
                      <a:noAutofit/>
                    </a:bodyPr>
                    <a:lstStyle/>
                    <a:p>
                      <a:pPr>
                        <a:buClr>
                          <a:srgbClr val="000000"/>
                        </a:buClr>
                        <a:buSzPts val="1050"/>
                      </a:pPr>
                      <a:endParaRPr sz="1400">
                        <a:solidFill>
                          <a:srgbClr val="000000"/>
                        </a:solidFill>
                        <a:latin typeface="Arial"/>
                        <a:ea typeface="Arial"/>
                        <a:cs typeface="Arial"/>
                        <a:sym typeface="Arial"/>
                      </a:endParaRPr>
                    </a:p>
                  </p:txBody>
                </p:sp>
                <p:sp>
                  <p:nvSpPr>
                    <p:cNvPr id="353" name="Google Shape;353;p6"/>
                    <p:cNvSpPr/>
                    <p:nvPr/>
                  </p:nvSpPr>
                  <p:spPr>
                    <a:xfrm>
                      <a:off x="5260" y="2358"/>
                      <a:ext cx="307" cy="284"/>
                    </a:xfrm>
                    <a:custGeom>
                      <a:avLst/>
                      <a:gdLst/>
                      <a:ahLst/>
                      <a:cxnLst/>
                      <a:rect l="l" t="t" r="r" b="b"/>
                      <a:pathLst>
                        <a:path w="868" h="1107" extrusionOk="0">
                          <a:moveTo>
                            <a:pt x="578" y="1107"/>
                          </a:moveTo>
                          <a:lnTo>
                            <a:pt x="514" y="1107"/>
                          </a:lnTo>
                          <a:lnTo>
                            <a:pt x="483" y="1107"/>
                          </a:lnTo>
                          <a:lnTo>
                            <a:pt x="450" y="1107"/>
                          </a:lnTo>
                          <a:lnTo>
                            <a:pt x="418" y="1107"/>
                          </a:lnTo>
                          <a:lnTo>
                            <a:pt x="386" y="1107"/>
                          </a:lnTo>
                          <a:lnTo>
                            <a:pt x="354" y="1107"/>
                          </a:lnTo>
                          <a:lnTo>
                            <a:pt x="354" y="1065"/>
                          </a:lnTo>
                          <a:lnTo>
                            <a:pt x="354" y="1025"/>
                          </a:lnTo>
                          <a:lnTo>
                            <a:pt x="321" y="1025"/>
                          </a:lnTo>
                          <a:lnTo>
                            <a:pt x="321" y="983"/>
                          </a:lnTo>
                          <a:lnTo>
                            <a:pt x="354" y="944"/>
                          </a:lnTo>
                          <a:lnTo>
                            <a:pt x="354" y="902"/>
                          </a:lnTo>
                          <a:lnTo>
                            <a:pt x="354" y="860"/>
                          </a:lnTo>
                          <a:lnTo>
                            <a:pt x="354" y="820"/>
                          </a:lnTo>
                          <a:lnTo>
                            <a:pt x="321" y="820"/>
                          </a:lnTo>
                          <a:lnTo>
                            <a:pt x="354" y="779"/>
                          </a:lnTo>
                          <a:lnTo>
                            <a:pt x="354" y="738"/>
                          </a:lnTo>
                          <a:lnTo>
                            <a:pt x="354" y="697"/>
                          </a:lnTo>
                          <a:lnTo>
                            <a:pt x="321" y="697"/>
                          </a:lnTo>
                          <a:lnTo>
                            <a:pt x="321" y="655"/>
                          </a:lnTo>
                          <a:lnTo>
                            <a:pt x="321" y="616"/>
                          </a:lnTo>
                          <a:lnTo>
                            <a:pt x="290" y="616"/>
                          </a:lnTo>
                          <a:lnTo>
                            <a:pt x="257" y="616"/>
                          </a:lnTo>
                          <a:lnTo>
                            <a:pt x="225" y="616"/>
                          </a:lnTo>
                          <a:lnTo>
                            <a:pt x="193" y="616"/>
                          </a:lnTo>
                          <a:lnTo>
                            <a:pt x="160" y="616"/>
                          </a:lnTo>
                          <a:lnTo>
                            <a:pt x="129" y="574"/>
                          </a:lnTo>
                          <a:lnTo>
                            <a:pt x="129" y="533"/>
                          </a:lnTo>
                          <a:lnTo>
                            <a:pt x="96" y="533"/>
                          </a:lnTo>
                          <a:lnTo>
                            <a:pt x="64" y="493"/>
                          </a:lnTo>
                          <a:lnTo>
                            <a:pt x="32" y="493"/>
                          </a:lnTo>
                          <a:lnTo>
                            <a:pt x="0" y="493"/>
                          </a:lnTo>
                          <a:lnTo>
                            <a:pt x="32" y="452"/>
                          </a:lnTo>
                          <a:lnTo>
                            <a:pt x="32" y="410"/>
                          </a:lnTo>
                          <a:lnTo>
                            <a:pt x="64" y="410"/>
                          </a:lnTo>
                          <a:lnTo>
                            <a:pt x="96" y="369"/>
                          </a:lnTo>
                          <a:lnTo>
                            <a:pt x="129" y="328"/>
                          </a:lnTo>
                          <a:lnTo>
                            <a:pt x="160" y="328"/>
                          </a:lnTo>
                          <a:lnTo>
                            <a:pt x="193" y="328"/>
                          </a:lnTo>
                          <a:lnTo>
                            <a:pt x="225" y="328"/>
                          </a:lnTo>
                          <a:lnTo>
                            <a:pt x="257" y="328"/>
                          </a:lnTo>
                          <a:lnTo>
                            <a:pt x="290" y="328"/>
                          </a:lnTo>
                          <a:lnTo>
                            <a:pt x="321" y="328"/>
                          </a:lnTo>
                          <a:lnTo>
                            <a:pt x="354" y="288"/>
                          </a:lnTo>
                          <a:lnTo>
                            <a:pt x="386" y="247"/>
                          </a:lnTo>
                          <a:lnTo>
                            <a:pt x="386" y="205"/>
                          </a:lnTo>
                          <a:lnTo>
                            <a:pt x="354" y="205"/>
                          </a:lnTo>
                          <a:lnTo>
                            <a:pt x="386" y="166"/>
                          </a:lnTo>
                          <a:lnTo>
                            <a:pt x="418" y="166"/>
                          </a:lnTo>
                          <a:lnTo>
                            <a:pt x="418" y="124"/>
                          </a:lnTo>
                          <a:lnTo>
                            <a:pt x="418" y="82"/>
                          </a:lnTo>
                          <a:lnTo>
                            <a:pt x="483" y="42"/>
                          </a:lnTo>
                          <a:lnTo>
                            <a:pt x="514" y="42"/>
                          </a:lnTo>
                          <a:lnTo>
                            <a:pt x="514" y="0"/>
                          </a:lnTo>
                          <a:lnTo>
                            <a:pt x="547" y="0"/>
                          </a:lnTo>
                          <a:lnTo>
                            <a:pt x="547" y="82"/>
                          </a:lnTo>
                          <a:lnTo>
                            <a:pt x="547" y="124"/>
                          </a:lnTo>
                          <a:lnTo>
                            <a:pt x="578" y="205"/>
                          </a:lnTo>
                          <a:lnTo>
                            <a:pt x="578" y="247"/>
                          </a:lnTo>
                          <a:lnTo>
                            <a:pt x="578" y="288"/>
                          </a:lnTo>
                          <a:lnTo>
                            <a:pt x="611" y="288"/>
                          </a:lnTo>
                          <a:lnTo>
                            <a:pt x="644" y="288"/>
                          </a:lnTo>
                          <a:lnTo>
                            <a:pt x="644" y="247"/>
                          </a:lnTo>
                          <a:lnTo>
                            <a:pt x="675" y="247"/>
                          </a:lnTo>
                          <a:lnTo>
                            <a:pt x="675" y="205"/>
                          </a:lnTo>
                          <a:lnTo>
                            <a:pt x="707" y="205"/>
                          </a:lnTo>
                          <a:lnTo>
                            <a:pt x="740" y="205"/>
                          </a:lnTo>
                          <a:lnTo>
                            <a:pt x="740" y="166"/>
                          </a:lnTo>
                          <a:lnTo>
                            <a:pt x="772" y="166"/>
                          </a:lnTo>
                          <a:lnTo>
                            <a:pt x="772" y="124"/>
                          </a:lnTo>
                          <a:lnTo>
                            <a:pt x="804" y="124"/>
                          </a:lnTo>
                          <a:lnTo>
                            <a:pt x="804" y="82"/>
                          </a:lnTo>
                          <a:lnTo>
                            <a:pt x="835" y="82"/>
                          </a:lnTo>
                          <a:lnTo>
                            <a:pt x="835" y="42"/>
                          </a:lnTo>
                          <a:lnTo>
                            <a:pt x="868" y="42"/>
                          </a:lnTo>
                          <a:lnTo>
                            <a:pt x="868" y="82"/>
                          </a:lnTo>
                          <a:lnTo>
                            <a:pt x="868" y="124"/>
                          </a:lnTo>
                          <a:lnTo>
                            <a:pt x="868" y="166"/>
                          </a:lnTo>
                          <a:lnTo>
                            <a:pt x="835" y="205"/>
                          </a:lnTo>
                          <a:lnTo>
                            <a:pt x="804" y="247"/>
                          </a:lnTo>
                          <a:lnTo>
                            <a:pt x="772" y="288"/>
                          </a:lnTo>
                          <a:lnTo>
                            <a:pt x="740" y="328"/>
                          </a:lnTo>
                          <a:lnTo>
                            <a:pt x="740" y="369"/>
                          </a:lnTo>
                          <a:lnTo>
                            <a:pt x="772" y="410"/>
                          </a:lnTo>
                          <a:lnTo>
                            <a:pt x="740" y="410"/>
                          </a:lnTo>
                          <a:lnTo>
                            <a:pt x="707" y="452"/>
                          </a:lnTo>
                          <a:lnTo>
                            <a:pt x="675" y="452"/>
                          </a:lnTo>
                          <a:lnTo>
                            <a:pt x="675" y="493"/>
                          </a:lnTo>
                          <a:lnTo>
                            <a:pt x="644" y="493"/>
                          </a:lnTo>
                          <a:lnTo>
                            <a:pt x="644" y="533"/>
                          </a:lnTo>
                          <a:lnTo>
                            <a:pt x="611" y="533"/>
                          </a:lnTo>
                          <a:lnTo>
                            <a:pt x="611" y="574"/>
                          </a:lnTo>
                          <a:lnTo>
                            <a:pt x="578" y="574"/>
                          </a:lnTo>
                          <a:lnTo>
                            <a:pt x="578" y="616"/>
                          </a:lnTo>
                          <a:lnTo>
                            <a:pt x="547" y="616"/>
                          </a:lnTo>
                          <a:lnTo>
                            <a:pt x="514" y="616"/>
                          </a:lnTo>
                          <a:lnTo>
                            <a:pt x="611" y="779"/>
                          </a:lnTo>
                          <a:lnTo>
                            <a:pt x="578" y="944"/>
                          </a:lnTo>
                          <a:lnTo>
                            <a:pt x="578" y="1065"/>
                          </a:lnTo>
                          <a:lnTo>
                            <a:pt x="578" y="1107"/>
                          </a:lnTo>
                          <a:close/>
                        </a:path>
                      </a:pathLst>
                    </a:custGeom>
                    <a:solidFill>
                      <a:srgbClr val="FFC000"/>
                    </a:solidFill>
                    <a:ln w="9525" cap="flat" cmpd="sng">
                      <a:solidFill>
                        <a:schemeClr val="lt1"/>
                      </a:solidFill>
                      <a:prstDash val="solid"/>
                      <a:round/>
                      <a:headEnd type="none" w="sm" len="sm"/>
                      <a:tailEnd type="none" w="sm" len="sm"/>
                    </a:ln>
                  </p:spPr>
                  <p:txBody>
                    <a:bodyPr spcFirstLastPara="1" wrap="square" lIns="121900" tIns="60933" rIns="121900" bIns="60933" anchor="t" anchorCtr="0">
                      <a:noAutofit/>
                    </a:bodyPr>
                    <a:lstStyle/>
                    <a:p>
                      <a:pPr>
                        <a:buClr>
                          <a:srgbClr val="000000"/>
                        </a:buClr>
                        <a:buSzPts val="1050"/>
                      </a:pPr>
                      <a:endParaRPr sz="1400">
                        <a:solidFill>
                          <a:srgbClr val="000000"/>
                        </a:solidFill>
                        <a:latin typeface="Arial"/>
                        <a:ea typeface="Arial"/>
                        <a:cs typeface="Arial"/>
                        <a:sym typeface="Arial"/>
                      </a:endParaRPr>
                    </a:p>
                  </p:txBody>
                </p:sp>
                <p:sp>
                  <p:nvSpPr>
                    <p:cNvPr id="354" name="Google Shape;354;p6"/>
                    <p:cNvSpPr/>
                    <p:nvPr/>
                  </p:nvSpPr>
                  <p:spPr>
                    <a:xfrm>
                      <a:off x="5192" y="2473"/>
                      <a:ext cx="194" cy="190"/>
                    </a:xfrm>
                    <a:custGeom>
                      <a:avLst/>
                      <a:gdLst/>
                      <a:ahLst/>
                      <a:cxnLst/>
                      <a:rect l="l" t="t" r="r" b="b"/>
                      <a:pathLst>
                        <a:path w="547" h="737" extrusionOk="0">
                          <a:moveTo>
                            <a:pt x="547" y="655"/>
                          </a:moveTo>
                          <a:lnTo>
                            <a:pt x="484" y="655"/>
                          </a:lnTo>
                          <a:lnTo>
                            <a:pt x="451" y="655"/>
                          </a:lnTo>
                          <a:lnTo>
                            <a:pt x="419" y="655"/>
                          </a:lnTo>
                          <a:lnTo>
                            <a:pt x="419" y="614"/>
                          </a:lnTo>
                          <a:lnTo>
                            <a:pt x="386" y="655"/>
                          </a:lnTo>
                          <a:lnTo>
                            <a:pt x="354" y="655"/>
                          </a:lnTo>
                          <a:lnTo>
                            <a:pt x="323" y="696"/>
                          </a:lnTo>
                          <a:lnTo>
                            <a:pt x="290" y="696"/>
                          </a:lnTo>
                          <a:lnTo>
                            <a:pt x="257" y="737"/>
                          </a:lnTo>
                          <a:lnTo>
                            <a:pt x="225" y="737"/>
                          </a:lnTo>
                          <a:lnTo>
                            <a:pt x="194" y="737"/>
                          </a:lnTo>
                          <a:lnTo>
                            <a:pt x="194" y="655"/>
                          </a:lnTo>
                          <a:lnTo>
                            <a:pt x="194" y="614"/>
                          </a:lnTo>
                          <a:lnTo>
                            <a:pt x="194" y="369"/>
                          </a:lnTo>
                          <a:lnTo>
                            <a:pt x="129" y="287"/>
                          </a:lnTo>
                          <a:lnTo>
                            <a:pt x="96" y="287"/>
                          </a:lnTo>
                          <a:lnTo>
                            <a:pt x="0" y="287"/>
                          </a:lnTo>
                          <a:lnTo>
                            <a:pt x="33" y="246"/>
                          </a:lnTo>
                          <a:lnTo>
                            <a:pt x="33" y="204"/>
                          </a:lnTo>
                          <a:lnTo>
                            <a:pt x="33" y="123"/>
                          </a:lnTo>
                          <a:lnTo>
                            <a:pt x="65" y="82"/>
                          </a:lnTo>
                          <a:lnTo>
                            <a:pt x="65" y="41"/>
                          </a:lnTo>
                          <a:lnTo>
                            <a:pt x="65" y="0"/>
                          </a:lnTo>
                          <a:lnTo>
                            <a:pt x="96" y="0"/>
                          </a:lnTo>
                          <a:lnTo>
                            <a:pt x="129" y="0"/>
                          </a:lnTo>
                          <a:lnTo>
                            <a:pt x="162" y="41"/>
                          </a:lnTo>
                          <a:lnTo>
                            <a:pt x="225" y="0"/>
                          </a:lnTo>
                          <a:lnTo>
                            <a:pt x="194" y="41"/>
                          </a:lnTo>
                          <a:lnTo>
                            <a:pt x="225" y="41"/>
                          </a:lnTo>
                          <a:lnTo>
                            <a:pt x="257" y="41"/>
                          </a:lnTo>
                          <a:lnTo>
                            <a:pt x="290" y="82"/>
                          </a:lnTo>
                          <a:lnTo>
                            <a:pt x="323" y="82"/>
                          </a:lnTo>
                          <a:lnTo>
                            <a:pt x="323" y="123"/>
                          </a:lnTo>
                          <a:lnTo>
                            <a:pt x="354" y="165"/>
                          </a:lnTo>
                          <a:lnTo>
                            <a:pt x="386" y="165"/>
                          </a:lnTo>
                          <a:lnTo>
                            <a:pt x="419" y="165"/>
                          </a:lnTo>
                          <a:lnTo>
                            <a:pt x="451" y="165"/>
                          </a:lnTo>
                          <a:lnTo>
                            <a:pt x="484" y="165"/>
                          </a:lnTo>
                          <a:lnTo>
                            <a:pt x="514" y="165"/>
                          </a:lnTo>
                          <a:lnTo>
                            <a:pt x="514" y="204"/>
                          </a:lnTo>
                          <a:lnTo>
                            <a:pt x="514" y="246"/>
                          </a:lnTo>
                          <a:lnTo>
                            <a:pt x="547" y="246"/>
                          </a:lnTo>
                          <a:lnTo>
                            <a:pt x="547" y="287"/>
                          </a:lnTo>
                          <a:lnTo>
                            <a:pt x="547" y="327"/>
                          </a:lnTo>
                          <a:lnTo>
                            <a:pt x="514" y="369"/>
                          </a:lnTo>
                          <a:lnTo>
                            <a:pt x="547" y="369"/>
                          </a:lnTo>
                          <a:lnTo>
                            <a:pt x="547" y="409"/>
                          </a:lnTo>
                          <a:lnTo>
                            <a:pt x="547" y="451"/>
                          </a:lnTo>
                          <a:lnTo>
                            <a:pt x="547" y="493"/>
                          </a:lnTo>
                          <a:lnTo>
                            <a:pt x="514" y="532"/>
                          </a:lnTo>
                          <a:lnTo>
                            <a:pt x="514" y="574"/>
                          </a:lnTo>
                          <a:lnTo>
                            <a:pt x="547" y="574"/>
                          </a:lnTo>
                          <a:lnTo>
                            <a:pt x="547" y="614"/>
                          </a:lnTo>
                          <a:lnTo>
                            <a:pt x="547" y="655"/>
                          </a:lnTo>
                          <a:close/>
                        </a:path>
                      </a:pathLst>
                    </a:custGeom>
                    <a:solidFill>
                      <a:srgbClr val="FFC000"/>
                    </a:solidFill>
                    <a:ln w="9525" cap="flat" cmpd="sng">
                      <a:solidFill>
                        <a:schemeClr val="lt1"/>
                      </a:solidFill>
                      <a:prstDash val="solid"/>
                      <a:round/>
                      <a:headEnd type="none" w="sm" len="sm"/>
                      <a:tailEnd type="none" w="sm" len="sm"/>
                    </a:ln>
                  </p:spPr>
                  <p:txBody>
                    <a:bodyPr spcFirstLastPara="1" wrap="square" lIns="121900" tIns="60933" rIns="121900" bIns="60933" anchor="t" anchorCtr="0">
                      <a:noAutofit/>
                    </a:bodyPr>
                    <a:lstStyle/>
                    <a:p>
                      <a:pPr>
                        <a:buClr>
                          <a:srgbClr val="000000"/>
                        </a:buClr>
                        <a:buSzPts val="1050"/>
                      </a:pPr>
                      <a:endParaRPr sz="1400">
                        <a:solidFill>
                          <a:srgbClr val="000000"/>
                        </a:solidFill>
                        <a:latin typeface="Arial"/>
                        <a:ea typeface="Arial"/>
                        <a:cs typeface="Arial"/>
                        <a:sym typeface="Arial"/>
                      </a:endParaRPr>
                    </a:p>
                  </p:txBody>
                </p:sp>
                <p:sp>
                  <p:nvSpPr>
                    <p:cNvPr id="355" name="Google Shape;355;p6"/>
                    <p:cNvSpPr/>
                    <p:nvPr/>
                  </p:nvSpPr>
                  <p:spPr>
                    <a:xfrm>
                      <a:off x="5398" y="2254"/>
                      <a:ext cx="170" cy="126"/>
                    </a:xfrm>
                    <a:custGeom>
                      <a:avLst/>
                      <a:gdLst/>
                      <a:ahLst/>
                      <a:cxnLst/>
                      <a:rect l="l" t="t" r="r" b="b"/>
                      <a:pathLst>
                        <a:path w="481" h="491" extrusionOk="0">
                          <a:moveTo>
                            <a:pt x="449" y="450"/>
                          </a:moveTo>
                          <a:lnTo>
                            <a:pt x="418" y="450"/>
                          </a:lnTo>
                          <a:lnTo>
                            <a:pt x="418" y="409"/>
                          </a:lnTo>
                          <a:lnTo>
                            <a:pt x="385" y="409"/>
                          </a:lnTo>
                          <a:lnTo>
                            <a:pt x="353" y="409"/>
                          </a:lnTo>
                          <a:lnTo>
                            <a:pt x="353" y="369"/>
                          </a:lnTo>
                          <a:lnTo>
                            <a:pt x="320" y="369"/>
                          </a:lnTo>
                          <a:lnTo>
                            <a:pt x="289" y="369"/>
                          </a:lnTo>
                          <a:lnTo>
                            <a:pt x="257" y="328"/>
                          </a:lnTo>
                          <a:lnTo>
                            <a:pt x="224" y="369"/>
                          </a:lnTo>
                          <a:lnTo>
                            <a:pt x="191" y="369"/>
                          </a:lnTo>
                          <a:lnTo>
                            <a:pt x="161" y="409"/>
                          </a:lnTo>
                          <a:lnTo>
                            <a:pt x="128" y="409"/>
                          </a:lnTo>
                          <a:lnTo>
                            <a:pt x="128" y="450"/>
                          </a:lnTo>
                          <a:lnTo>
                            <a:pt x="96" y="450"/>
                          </a:lnTo>
                          <a:lnTo>
                            <a:pt x="31" y="491"/>
                          </a:lnTo>
                          <a:lnTo>
                            <a:pt x="31" y="450"/>
                          </a:lnTo>
                          <a:lnTo>
                            <a:pt x="31" y="409"/>
                          </a:lnTo>
                          <a:lnTo>
                            <a:pt x="31" y="369"/>
                          </a:lnTo>
                          <a:lnTo>
                            <a:pt x="31" y="328"/>
                          </a:lnTo>
                          <a:lnTo>
                            <a:pt x="0" y="286"/>
                          </a:lnTo>
                          <a:lnTo>
                            <a:pt x="0" y="245"/>
                          </a:lnTo>
                          <a:lnTo>
                            <a:pt x="31" y="204"/>
                          </a:lnTo>
                          <a:lnTo>
                            <a:pt x="31" y="163"/>
                          </a:lnTo>
                          <a:lnTo>
                            <a:pt x="31" y="123"/>
                          </a:lnTo>
                          <a:lnTo>
                            <a:pt x="31" y="81"/>
                          </a:lnTo>
                          <a:lnTo>
                            <a:pt x="63" y="81"/>
                          </a:lnTo>
                          <a:lnTo>
                            <a:pt x="63" y="42"/>
                          </a:lnTo>
                          <a:lnTo>
                            <a:pt x="96" y="42"/>
                          </a:lnTo>
                          <a:lnTo>
                            <a:pt x="128" y="42"/>
                          </a:lnTo>
                          <a:lnTo>
                            <a:pt x="128" y="0"/>
                          </a:lnTo>
                          <a:lnTo>
                            <a:pt x="161" y="0"/>
                          </a:lnTo>
                          <a:lnTo>
                            <a:pt x="161" y="42"/>
                          </a:lnTo>
                          <a:lnTo>
                            <a:pt x="128" y="42"/>
                          </a:lnTo>
                          <a:lnTo>
                            <a:pt x="128" y="81"/>
                          </a:lnTo>
                          <a:lnTo>
                            <a:pt x="96" y="81"/>
                          </a:lnTo>
                          <a:lnTo>
                            <a:pt x="63" y="81"/>
                          </a:lnTo>
                          <a:lnTo>
                            <a:pt x="96" y="123"/>
                          </a:lnTo>
                          <a:lnTo>
                            <a:pt x="63" y="163"/>
                          </a:lnTo>
                          <a:lnTo>
                            <a:pt x="96" y="163"/>
                          </a:lnTo>
                          <a:lnTo>
                            <a:pt x="96" y="204"/>
                          </a:lnTo>
                          <a:lnTo>
                            <a:pt x="96" y="163"/>
                          </a:lnTo>
                          <a:lnTo>
                            <a:pt x="128" y="163"/>
                          </a:lnTo>
                          <a:lnTo>
                            <a:pt x="161" y="163"/>
                          </a:lnTo>
                          <a:lnTo>
                            <a:pt x="191" y="123"/>
                          </a:lnTo>
                          <a:lnTo>
                            <a:pt x="191" y="81"/>
                          </a:lnTo>
                          <a:lnTo>
                            <a:pt x="224" y="81"/>
                          </a:lnTo>
                          <a:lnTo>
                            <a:pt x="224" y="42"/>
                          </a:lnTo>
                          <a:lnTo>
                            <a:pt x="257" y="42"/>
                          </a:lnTo>
                          <a:lnTo>
                            <a:pt x="257" y="0"/>
                          </a:lnTo>
                          <a:lnTo>
                            <a:pt x="289" y="0"/>
                          </a:lnTo>
                          <a:lnTo>
                            <a:pt x="289" y="42"/>
                          </a:lnTo>
                          <a:lnTo>
                            <a:pt x="320" y="81"/>
                          </a:lnTo>
                          <a:lnTo>
                            <a:pt x="320" y="123"/>
                          </a:lnTo>
                          <a:lnTo>
                            <a:pt x="353" y="123"/>
                          </a:lnTo>
                          <a:lnTo>
                            <a:pt x="353" y="163"/>
                          </a:lnTo>
                          <a:lnTo>
                            <a:pt x="385" y="163"/>
                          </a:lnTo>
                          <a:lnTo>
                            <a:pt x="385" y="204"/>
                          </a:lnTo>
                          <a:lnTo>
                            <a:pt x="385" y="163"/>
                          </a:lnTo>
                          <a:lnTo>
                            <a:pt x="385" y="204"/>
                          </a:lnTo>
                          <a:lnTo>
                            <a:pt x="418" y="204"/>
                          </a:lnTo>
                          <a:lnTo>
                            <a:pt x="449" y="204"/>
                          </a:lnTo>
                          <a:lnTo>
                            <a:pt x="481" y="204"/>
                          </a:lnTo>
                          <a:lnTo>
                            <a:pt x="481" y="245"/>
                          </a:lnTo>
                          <a:lnTo>
                            <a:pt x="481" y="286"/>
                          </a:lnTo>
                          <a:lnTo>
                            <a:pt x="481" y="328"/>
                          </a:lnTo>
                          <a:lnTo>
                            <a:pt x="481" y="369"/>
                          </a:lnTo>
                          <a:lnTo>
                            <a:pt x="481" y="409"/>
                          </a:lnTo>
                          <a:lnTo>
                            <a:pt x="481" y="450"/>
                          </a:lnTo>
                          <a:lnTo>
                            <a:pt x="449" y="450"/>
                          </a:lnTo>
                          <a:close/>
                        </a:path>
                      </a:pathLst>
                    </a:custGeom>
                    <a:solidFill>
                      <a:srgbClr val="FFC000"/>
                    </a:solidFill>
                    <a:ln w="9525" cap="flat" cmpd="sng">
                      <a:solidFill>
                        <a:schemeClr val="lt1"/>
                      </a:solidFill>
                      <a:prstDash val="solid"/>
                      <a:round/>
                      <a:headEnd type="none" w="sm" len="sm"/>
                      <a:tailEnd type="none" w="sm" len="sm"/>
                    </a:ln>
                  </p:spPr>
                  <p:txBody>
                    <a:bodyPr spcFirstLastPara="1" wrap="square" lIns="121900" tIns="60933" rIns="121900" bIns="60933" anchor="t" anchorCtr="0">
                      <a:noAutofit/>
                    </a:bodyPr>
                    <a:lstStyle/>
                    <a:p>
                      <a:pPr>
                        <a:buClr>
                          <a:srgbClr val="000000"/>
                        </a:buClr>
                        <a:buSzPts val="1050"/>
                      </a:pPr>
                      <a:endParaRPr sz="1400">
                        <a:solidFill>
                          <a:srgbClr val="000000"/>
                        </a:solidFill>
                        <a:latin typeface="Arial"/>
                        <a:ea typeface="Arial"/>
                        <a:cs typeface="Arial"/>
                        <a:sym typeface="Arial"/>
                      </a:endParaRPr>
                    </a:p>
                  </p:txBody>
                </p:sp>
                <p:sp>
                  <p:nvSpPr>
                    <p:cNvPr id="356" name="Google Shape;356;p6"/>
                    <p:cNvSpPr/>
                    <p:nvPr/>
                  </p:nvSpPr>
                  <p:spPr>
                    <a:xfrm>
                      <a:off x="5146" y="2547"/>
                      <a:ext cx="113" cy="116"/>
                    </a:xfrm>
                    <a:custGeom>
                      <a:avLst/>
                      <a:gdLst/>
                      <a:ahLst/>
                      <a:cxnLst/>
                      <a:rect l="l" t="t" r="r" b="b"/>
                      <a:pathLst>
                        <a:path w="322" h="451" extrusionOk="0">
                          <a:moveTo>
                            <a:pt x="322" y="451"/>
                          </a:moveTo>
                          <a:lnTo>
                            <a:pt x="290" y="451"/>
                          </a:lnTo>
                          <a:lnTo>
                            <a:pt x="257" y="451"/>
                          </a:lnTo>
                          <a:lnTo>
                            <a:pt x="225" y="451"/>
                          </a:lnTo>
                          <a:lnTo>
                            <a:pt x="194" y="451"/>
                          </a:lnTo>
                          <a:lnTo>
                            <a:pt x="161" y="451"/>
                          </a:lnTo>
                          <a:lnTo>
                            <a:pt x="128" y="451"/>
                          </a:lnTo>
                          <a:lnTo>
                            <a:pt x="96" y="451"/>
                          </a:lnTo>
                          <a:lnTo>
                            <a:pt x="65" y="411"/>
                          </a:lnTo>
                          <a:lnTo>
                            <a:pt x="32" y="369"/>
                          </a:lnTo>
                          <a:lnTo>
                            <a:pt x="0" y="327"/>
                          </a:lnTo>
                          <a:lnTo>
                            <a:pt x="32" y="327"/>
                          </a:lnTo>
                          <a:lnTo>
                            <a:pt x="32" y="288"/>
                          </a:lnTo>
                          <a:lnTo>
                            <a:pt x="65" y="288"/>
                          </a:lnTo>
                          <a:lnTo>
                            <a:pt x="65" y="246"/>
                          </a:lnTo>
                          <a:lnTo>
                            <a:pt x="96" y="246"/>
                          </a:lnTo>
                          <a:lnTo>
                            <a:pt x="128" y="206"/>
                          </a:lnTo>
                          <a:lnTo>
                            <a:pt x="128" y="165"/>
                          </a:lnTo>
                          <a:lnTo>
                            <a:pt x="128" y="83"/>
                          </a:lnTo>
                          <a:lnTo>
                            <a:pt x="128" y="0"/>
                          </a:lnTo>
                          <a:lnTo>
                            <a:pt x="225" y="0"/>
                          </a:lnTo>
                          <a:lnTo>
                            <a:pt x="257" y="0"/>
                          </a:lnTo>
                          <a:lnTo>
                            <a:pt x="322" y="83"/>
                          </a:lnTo>
                          <a:lnTo>
                            <a:pt x="322" y="327"/>
                          </a:lnTo>
                          <a:lnTo>
                            <a:pt x="322" y="369"/>
                          </a:lnTo>
                          <a:lnTo>
                            <a:pt x="322" y="451"/>
                          </a:lnTo>
                          <a:close/>
                        </a:path>
                      </a:pathLst>
                    </a:custGeom>
                    <a:solidFill>
                      <a:srgbClr val="FFC000"/>
                    </a:solidFill>
                    <a:ln w="9525" cap="flat" cmpd="sng">
                      <a:solidFill>
                        <a:schemeClr val="lt1"/>
                      </a:solidFill>
                      <a:prstDash val="solid"/>
                      <a:round/>
                      <a:headEnd type="none" w="sm" len="sm"/>
                      <a:tailEnd type="none" w="sm" len="sm"/>
                    </a:ln>
                  </p:spPr>
                  <p:txBody>
                    <a:bodyPr spcFirstLastPara="1" wrap="square" lIns="121900" tIns="60933" rIns="121900" bIns="60933" anchor="t" anchorCtr="0">
                      <a:noAutofit/>
                    </a:bodyPr>
                    <a:lstStyle/>
                    <a:p>
                      <a:pPr>
                        <a:buClr>
                          <a:srgbClr val="000000"/>
                        </a:buClr>
                        <a:buSzPts val="1050"/>
                      </a:pPr>
                      <a:endParaRPr sz="1400">
                        <a:solidFill>
                          <a:srgbClr val="000000"/>
                        </a:solidFill>
                        <a:latin typeface="Arial"/>
                        <a:ea typeface="Arial"/>
                        <a:cs typeface="Arial"/>
                        <a:sym typeface="Arial"/>
                      </a:endParaRPr>
                    </a:p>
                  </p:txBody>
                </p:sp>
                <p:sp>
                  <p:nvSpPr>
                    <p:cNvPr id="357" name="Google Shape;357;p6"/>
                    <p:cNvSpPr/>
                    <p:nvPr/>
                  </p:nvSpPr>
                  <p:spPr>
                    <a:xfrm>
                      <a:off x="5307" y="1954"/>
                      <a:ext cx="182" cy="274"/>
                    </a:xfrm>
                    <a:custGeom>
                      <a:avLst/>
                      <a:gdLst/>
                      <a:ahLst/>
                      <a:cxnLst/>
                      <a:rect l="l" t="t" r="r" b="b"/>
                      <a:pathLst>
                        <a:path w="514" h="1066" extrusionOk="0">
                          <a:moveTo>
                            <a:pt x="321" y="983"/>
                          </a:moveTo>
                          <a:lnTo>
                            <a:pt x="257" y="1025"/>
                          </a:lnTo>
                          <a:lnTo>
                            <a:pt x="224" y="1025"/>
                          </a:lnTo>
                          <a:lnTo>
                            <a:pt x="191" y="1025"/>
                          </a:lnTo>
                          <a:lnTo>
                            <a:pt x="161" y="1025"/>
                          </a:lnTo>
                          <a:lnTo>
                            <a:pt x="161" y="1066"/>
                          </a:lnTo>
                          <a:lnTo>
                            <a:pt x="128" y="1066"/>
                          </a:lnTo>
                          <a:lnTo>
                            <a:pt x="96" y="1066"/>
                          </a:lnTo>
                          <a:lnTo>
                            <a:pt x="63" y="1066"/>
                          </a:lnTo>
                          <a:lnTo>
                            <a:pt x="63" y="1025"/>
                          </a:lnTo>
                          <a:lnTo>
                            <a:pt x="63" y="983"/>
                          </a:lnTo>
                          <a:lnTo>
                            <a:pt x="63" y="944"/>
                          </a:lnTo>
                          <a:lnTo>
                            <a:pt x="63" y="902"/>
                          </a:lnTo>
                          <a:lnTo>
                            <a:pt x="32" y="861"/>
                          </a:lnTo>
                          <a:lnTo>
                            <a:pt x="32" y="820"/>
                          </a:lnTo>
                          <a:lnTo>
                            <a:pt x="32" y="739"/>
                          </a:lnTo>
                          <a:lnTo>
                            <a:pt x="32" y="655"/>
                          </a:lnTo>
                          <a:lnTo>
                            <a:pt x="32" y="616"/>
                          </a:lnTo>
                          <a:lnTo>
                            <a:pt x="0" y="574"/>
                          </a:lnTo>
                          <a:lnTo>
                            <a:pt x="32" y="533"/>
                          </a:lnTo>
                          <a:lnTo>
                            <a:pt x="0" y="492"/>
                          </a:lnTo>
                          <a:lnTo>
                            <a:pt x="32" y="452"/>
                          </a:lnTo>
                          <a:lnTo>
                            <a:pt x="32" y="369"/>
                          </a:lnTo>
                          <a:lnTo>
                            <a:pt x="32" y="328"/>
                          </a:lnTo>
                          <a:lnTo>
                            <a:pt x="32" y="247"/>
                          </a:lnTo>
                          <a:lnTo>
                            <a:pt x="0" y="205"/>
                          </a:lnTo>
                          <a:lnTo>
                            <a:pt x="0" y="164"/>
                          </a:lnTo>
                          <a:lnTo>
                            <a:pt x="0" y="124"/>
                          </a:lnTo>
                          <a:lnTo>
                            <a:pt x="0" y="83"/>
                          </a:lnTo>
                          <a:lnTo>
                            <a:pt x="0" y="42"/>
                          </a:lnTo>
                          <a:lnTo>
                            <a:pt x="32" y="42"/>
                          </a:lnTo>
                          <a:lnTo>
                            <a:pt x="63" y="42"/>
                          </a:lnTo>
                          <a:lnTo>
                            <a:pt x="128" y="0"/>
                          </a:lnTo>
                          <a:lnTo>
                            <a:pt x="161" y="0"/>
                          </a:lnTo>
                          <a:lnTo>
                            <a:pt x="224" y="42"/>
                          </a:lnTo>
                          <a:lnTo>
                            <a:pt x="289" y="83"/>
                          </a:lnTo>
                          <a:lnTo>
                            <a:pt x="321" y="124"/>
                          </a:lnTo>
                          <a:lnTo>
                            <a:pt x="321" y="164"/>
                          </a:lnTo>
                          <a:lnTo>
                            <a:pt x="353" y="205"/>
                          </a:lnTo>
                          <a:lnTo>
                            <a:pt x="385" y="205"/>
                          </a:lnTo>
                          <a:lnTo>
                            <a:pt x="385" y="247"/>
                          </a:lnTo>
                          <a:lnTo>
                            <a:pt x="418" y="247"/>
                          </a:lnTo>
                          <a:lnTo>
                            <a:pt x="449" y="247"/>
                          </a:lnTo>
                          <a:lnTo>
                            <a:pt x="449" y="288"/>
                          </a:lnTo>
                          <a:lnTo>
                            <a:pt x="481" y="288"/>
                          </a:lnTo>
                          <a:lnTo>
                            <a:pt x="449" y="328"/>
                          </a:lnTo>
                          <a:lnTo>
                            <a:pt x="481" y="328"/>
                          </a:lnTo>
                          <a:lnTo>
                            <a:pt x="481" y="369"/>
                          </a:lnTo>
                          <a:lnTo>
                            <a:pt x="481" y="411"/>
                          </a:lnTo>
                          <a:lnTo>
                            <a:pt x="449" y="452"/>
                          </a:lnTo>
                          <a:lnTo>
                            <a:pt x="449" y="492"/>
                          </a:lnTo>
                          <a:lnTo>
                            <a:pt x="449" y="533"/>
                          </a:lnTo>
                          <a:lnTo>
                            <a:pt x="481" y="533"/>
                          </a:lnTo>
                          <a:lnTo>
                            <a:pt x="481" y="574"/>
                          </a:lnTo>
                          <a:lnTo>
                            <a:pt x="514" y="574"/>
                          </a:lnTo>
                          <a:lnTo>
                            <a:pt x="514" y="616"/>
                          </a:lnTo>
                          <a:lnTo>
                            <a:pt x="514" y="655"/>
                          </a:lnTo>
                          <a:lnTo>
                            <a:pt x="514" y="697"/>
                          </a:lnTo>
                          <a:lnTo>
                            <a:pt x="514" y="739"/>
                          </a:lnTo>
                          <a:lnTo>
                            <a:pt x="514" y="779"/>
                          </a:lnTo>
                          <a:lnTo>
                            <a:pt x="514" y="820"/>
                          </a:lnTo>
                          <a:lnTo>
                            <a:pt x="514" y="861"/>
                          </a:lnTo>
                          <a:lnTo>
                            <a:pt x="514" y="902"/>
                          </a:lnTo>
                          <a:lnTo>
                            <a:pt x="481" y="902"/>
                          </a:lnTo>
                          <a:lnTo>
                            <a:pt x="481" y="861"/>
                          </a:lnTo>
                          <a:lnTo>
                            <a:pt x="449" y="861"/>
                          </a:lnTo>
                          <a:lnTo>
                            <a:pt x="385" y="902"/>
                          </a:lnTo>
                          <a:lnTo>
                            <a:pt x="321" y="983"/>
                          </a:lnTo>
                          <a:close/>
                        </a:path>
                      </a:pathLst>
                    </a:custGeom>
                    <a:solidFill>
                      <a:srgbClr val="FFC000"/>
                    </a:solidFill>
                    <a:ln w="9525" cap="flat" cmpd="sng">
                      <a:solidFill>
                        <a:schemeClr val="lt1"/>
                      </a:solidFill>
                      <a:prstDash val="solid"/>
                      <a:round/>
                      <a:headEnd type="none" w="sm" len="sm"/>
                      <a:tailEnd type="none" w="sm" len="sm"/>
                    </a:ln>
                  </p:spPr>
                  <p:txBody>
                    <a:bodyPr spcFirstLastPara="1" wrap="square" lIns="121900" tIns="60933" rIns="121900" bIns="60933" anchor="t" anchorCtr="0">
                      <a:noAutofit/>
                    </a:bodyPr>
                    <a:lstStyle/>
                    <a:p>
                      <a:pPr>
                        <a:buClr>
                          <a:srgbClr val="000000"/>
                        </a:buClr>
                        <a:buSzPts val="1050"/>
                      </a:pPr>
                      <a:endParaRPr sz="1400">
                        <a:solidFill>
                          <a:srgbClr val="000000"/>
                        </a:solidFill>
                        <a:latin typeface="Arial"/>
                        <a:ea typeface="Arial"/>
                        <a:cs typeface="Arial"/>
                        <a:sym typeface="Arial"/>
                      </a:endParaRPr>
                    </a:p>
                  </p:txBody>
                </p:sp>
                <p:sp>
                  <p:nvSpPr>
                    <p:cNvPr id="358" name="Google Shape;358;p6"/>
                    <p:cNvSpPr/>
                    <p:nvPr/>
                  </p:nvSpPr>
                  <p:spPr>
                    <a:xfrm>
                      <a:off x="4918" y="2020"/>
                      <a:ext cx="251" cy="116"/>
                    </a:xfrm>
                    <a:custGeom>
                      <a:avLst/>
                      <a:gdLst/>
                      <a:ahLst/>
                      <a:cxnLst/>
                      <a:rect l="l" t="t" r="r" b="b"/>
                      <a:pathLst>
                        <a:path w="709" h="452" extrusionOk="0">
                          <a:moveTo>
                            <a:pt x="226" y="410"/>
                          </a:moveTo>
                          <a:lnTo>
                            <a:pt x="194" y="410"/>
                          </a:lnTo>
                          <a:lnTo>
                            <a:pt x="161" y="452"/>
                          </a:lnTo>
                          <a:lnTo>
                            <a:pt x="130" y="452"/>
                          </a:lnTo>
                          <a:lnTo>
                            <a:pt x="97" y="452"/>
                          </a:lnTo>
                          <a:lnTo>
                            <a:pt x="65" y="452"/>
                          </a:lnTo>
                          <a:lnTo>
                            <a:pt x="65" y="410"/>
                          </a:lnTo>
                          <a:lnTo>
                            <a:pt x="65" y="370"/>
                          </a:lnTo>
                          <a:lnTo>
                            <a:pt x="33" y="370"/>
                          </a:lnTo>
                          <a:lnTo>
                            <a:pt x="33" y="328"/>
                          </a:lnTo>
                          <a:lnTo>
                            <a:pt x="0" y="286"/>
                          </a:lnTo>
                          <a:lnTo>
                            <a:pt x="130" y="205"/>
                          </a:lnTo>
                          <a:lnTo>
                            <a:pt x="290" y="124"/>
                          </a:lnTo>
                          <a:lnTo>
                            <a:pt x="387" y="83"/>
                          </a:lnTo>
                          <a:lnTo>
                            <a:pt x="419" y="42"/>
                          </a:lnTo>
                          <a:lnTo>
                            <a:pt x="451" y="42"/>
                          </a:lnTo>
                          <a:lnTo>
                            <a:pt x="483" y="42"/>
                          </a:lnTo>
                          <a:lnTo>
                            <a:pt x="515" y="42"/>
                          </a:lnTo>
                          <a:lnTo>
                            <a:pt x="548" y="0"/>
                          </a:lnTo>
                          <a:lnTo>
                            <a:pt x="580" y="83"/>
                          </a:lnTo>
                          <a:lnTo>
                            <a:pt x="644" y="124"/>
                          </a:lnTo>
                          <a:lnTo>
                            <a:pt x="676" y="166"/>
                          </a:lnTo>
                          <a:lnTo>
                            <a:pt x="709" y="247"/>
                          </a:lnTo>
                          <a:lnTo>
                            <a:pt x="611" y="247"/>
                          </a:lnTo>
                          <a:lnTo>
                            <a:pt x="580" y="286"/>
                          </a:lnTo>
                          <a:lnTo>
                            <a:pt x="548" y="286"/>
                          </a:lnTo>
                          <a:lnTo>
                            <a:pt x="515" y="328"/>
                          </a:lnTo>
                          <a:lnTo>
                            <a:pt x="483" y="328"/>
                          </a:lnTo>
                          <a:lnTo>
                            <a:pt x="451" y="370"/>
                          </a:lnTo>
                          <a:lnTo>
                            <a:pt x="419" y="370"/>
                          </a:lnTo>
                          <a:lnTo>
                            <a:pt x="387" y="410"/>
                          </a:lnTo>
                          <a:lnTo>
                            <a:pt x="354" y="410"/>
                          </a:lnTo>
                          <a:lnTo>
                            <a:pt x="323" y="410"/>
                          </a:lnTo>
                          <a:lnTo>
                            <a:pt x="290" y="370"/>
                          </a:lnTo>
                          <a:lnTo>
                            <a:pt x="258" y="410"/>
                          </a:lnTo>
                          <a:lnTo>
                            <a:pt x="226" y="410"/>
                          </a:lnTo>
                          <a:close/>
                        </a:path>
                      </a:pathLst>
                    </a:custGeom>
                    <a:solidFill>
                      <a:srgbClr val="FFC000"/>
                    </a:solidFill>
                    <a:ln w="9525" cap="flat" cmpd="sng">
                      <a:solidFill>
                        <a:schemeClr val="lt1"/>
                      </a:solidFill>
                      <a:prstDash val="solid"/>
                      <a:round/>
                      <a:headEnd type="none" w="sm" len="sm"/>
                      <a:tailEnd type="none" w="sm" len="sm"/>
                    </a:ln>
                  </p:spPr>
                  <p:txBody>
                    <a:bodyPr spcFirstLastPara="1" wrap="square" lIns="121900" tIns="60933" rIns="121900" bIns="60933" anchor="t" anchorCtr="0">
                      <a:noAutofit/>
                    </a:bodyPr>
                    <a:lstStyle/>
                    <a:p>
                      <a:pPr>
                        <a:buClr>
                          <a:srgbClr val="000000"/>
                        </a:buClr>
                        <a:buSzPts val="1050"/>
                      </a:pPr>
                      <a:endParaRPr sz="1400">
                        <a:solidFill>
                          <a:srgbClr val="000000"/>
                        </a:solidFill>
                        <a:latin typeface="Arial"/>
                        <a:ea typeface="Arial"/>
                        <a:cs typeface="Arial"/>
                        <a:sym typeface="Arial"/>
                      </a:endParaRPr>
                    </a:p>
                  </p:txBody>
                </p:sp>
                <p:sp>
                  <p:nvSpPr>
                    <p:cNvPr id="359" name="Google Shape;359;p6"/>
                    <p:cNvSpPr/>
                    <p:nvPr/>
                  </p:nvSpPr>
                  <p:spPr>
                    <a:xfrm>
                      <a:off x="4884" y="2126"/>
                      <a:ext cx="217" cy="158"/>
                    </a:xfrm>
                    <a:custGeom>
                      <a:avLst/>
                      <a:gdLst/>
                      <a:ahLst/>
                      <a:cxnLst/>
                      <a:rect l="l" t="t" r="r" b="b"/>
                      <a:pathLst>
                        <a:path w="611" h="615" extrusionOk="0">
                          <a:moveTo>
                            <a:pt x="611" y="287"/>
                          </a:moveTo>
                          <a:lnTo>
                            <a:pt x="579" y="247"/>
                          </a:lnTo>
                          <a:lnTo>
                            <a:pt x="547" y="206"/>
                          </a:lnTo>
                          <a:lnTo>
                            <a:pt x="515" y="206"/>
                          </a:lnTo>
                          <a:lnTo>
                            <a:pt x="483" y="206"/>
                          </a:lnTo>
                          <a:lnTo>
                            <a:pt x="450" y="206"/>
                          </a:lnTo>
                          <a:lnTo>
                            <a:pt x="386" y="165"/>
                          </a:lnTo>
                          <a:lnTo>
                            <a:pt x="386" y="123"/>
                          </a:lnTo>
                          <a:lnTo>
                            <a:pt x="354" y="84"/>
                          </a:lnTo>
                          <a:lnTo>
                            <a:pt x="322" y="0"/>
                          </a:lnTo>
                          <a:lnTo>
                            <a:pt x="290" y="0"/>
                          </a:lnTo>
                          <a:lnTo>
                            <a:pt x="257" y="0"/>
                          </a:lnTo>
                          <a:lnTo>
                            <a:pt x="257" y="42"/>
                          </a:lnTo>
                          <a:lnTo>
                            <a:pt x="226" y="42"/>
                          </a:lnTo>
                          <a:lnTo>
                            <a:pt x="193" y="42"/>
                          </a:lnTo>
                          <a:lnTo>
                            <a:pt x="162" y="42"/>
                          </a:lnTo>
                          <a:lnTo>
                            <a:pt x="129" y="123"/>
                          </a:lnTo>
                          <a:lnTo>
                            <a:pt x="65" y="206"/>
                          </a:lnTo>
                          <a:lnTo>
                            <a:pt x="32" y="287"/>
                          </a:lnTo>
                          <a:lnTo>
                            <a:pt x="0" y="328"/>
                          </a:lnTo>
                          <a:lnTo>
                            <a:pt x="0" y="370"/>
                          </a:lnTo>
                          <a:lnTo>
                            <a:pt x="0" y="411"/>
                          </a:lnTo>
                          <a:lnTo>
                            <a:pt x="0" y="492"/>
                          </a:lnTo>
                          <a:lnTo>
                            <a:pt x="32" y="573"/>
                          </a:lnTo>
                          <a:lnTo>
                            <a:pt x="32" y="615"/>
                          </a:lnTo>
                          <a:lnTo>
                            <a:pt x="226" y="534"/>
                          </a:lnTo>
                          <a:lnTo>
                            <a:pt x="386" y="411"/>
                          </a:lnTo>
                          <a:lnTo>
                            <a:pt x="419" y="328"/>
                          </a:lnTo>
                          <a:lnTo>
                            <a:pt x="483" y="370"/>
                          </a:lnTo>
                          <a:lnTo>
                            <a:pt x="611" y="287"/>
                          </a:lnTo>
                          <a:close/>
                        </a:path>
                      </a:pathLst>
                    </a:custGeom>
                    <a:solidFill>
                      <a:srgbClr val="FFC000"/>
                    </a:solidFill>
                    <a:ln w="9525" cap="flat" cmpd="sng">
                      <a:solidFill>
                        <a:schemeClr val="lt1"/>
                      </a:solidFill>
                      <a:prstDash val="solid"/>
                      <a:round/>
                      <a:headEnd type="none" w="sm" len="sm"/>
                      <a:tailEnd type="none" w="sm" len="sm"/>
                    </a:ln>
                  </p:spPr>
                  <p:txBody>
                    <a:bodyPr spcFirstLastPara="1" wrap="square" lIns="121900" tIns="60933" rIns="121900" bIns="60933" anchor="t" anchorCtr="0">
                      <a:noAutofit/>
                    </a:bodyPr>
                    <a:lstStyle/>
                    <a:p>
                      <a:pPr>
                        <a:buClr>
                          <a:srgbClr val="000000"/>
                        </a:buClr>
                        <a:buSzPts val="1050"/>
                      </a:pPr>
                      <a:endParaRPr sz="1400">
                        <a:solidFill>
                          <a:srgbClr val="000000"/>
                        </a:solidFill>
                        <a:latin typeface="Arial"/>
                        <a:ea typeface="Arial"/>
                        <a:cs typeface="Arial"/>
                        <a:sym typeface="Arial"/>
                      </a:endParaRPr>
                    </a:p>
                  </p:txBody>
                </p:sp>
                <p:sp>
                  <p:nvSpPr>
                    <p:cNvPr id="360" name="Google Shape;360;p6"/>
                    <p:cNvSpPr/>
                    <p:nvPr/>
                  </p:nvSpPr>
                  <p:spPr>
                    <a:xfrm>
                      <a:off x="5113" y="1969"/>
                      <a:ext cx="216" cy="305"/>
                    </a:xfrm>
                    <a:custGeom>
                      <a:avLst/>
                      <a:gdLst/>
                      <a:ahLst/>
                      <a:cxnLst/>
                      <a:rect l="l" t="t" r="r" b="b"/>
                      <a:pathLst>
                        <a:path w="611" h="1186" extrusionOk="0">
                          <a:moveTo>
                            <a:pt x="290" y="1147"/>
                          </a:moveTo>
                          <a:lnTo>
                            <a:pt x="257" y="1105"/>
                          </a:lnTo>
                          <a:lnTo>
                            <a:pt x="225" y="1024"/>
                          </a:lnTo>
                          <a:lnTo>
                            <a:pt x="225" y="983"/>
                          </a:lnTo>
                          <a:lnTo>
                            <a:pt x="225" y="941"/>
                          </a:lnTo>
                          <a:lnTo>
                            <a:pt x="257" y="900"/>
                          </a:lnTo>
                          <a:lnTo>
                            <a:pt x="257" y="859"/>
                          </a:lnTo>
                          <a:lnTo>
                            <a:pt x="290" y="859"/>
                          </a:lnTo>
                          <a:lnTo>
                            <a:pt x="290" y="819"/>
                          </a:lnTo>
                          <a:lnTo>
                            <a:pt x="290" y="778"/>
                          </a:lnTo>
                          <a:lnTo>
                            <a:pt x="321" y="736"/>
                          </a:lnTo>
                          <a:lnTo>
                            <a:pt x="321" y="697"/>
                          </a:lnTo>
                          <a:lnTo>
                            <a:pt x="386" y="697"/>
                          </a:lnTo>
                          <a:lnTo>
                            <a:pt x="386" y="655"/>
                          </a:lnTo>
                          <a:lnTo>
                            <a:pt x="418" y="613"/>
                          </a:lnTo>
                          <a:lnTo>
                            <a:pt x="386" y="613"/>
                          </a:lnTo>
                          <a:lnTo>
                            <a:pt x="386" y="573"/>
                          </a:lnTo>
                          <a:lnTo>
                            <a:pt x="321" y="573"/>
                          </a:lnTo>
                          <a:lnTo>
                            <a:pt x="257" y="491"/>
                          </a:lnTo>
                          <a:lnTo>
                            <a:pt x="225" y="491"/>
                          </a:lnTo>
                          <a:lnTo>
                            <a:pt x="161" y="450"/>
                          </a:lnTo>
                          <a:lnTo>
                            <a:pt x="128" y="369"/>
                          </a:lnTo>
                          <a:lnTo>
                            <a:pt x="96" y="327"/>
                          </a:lnTo>
                          <a:lnTo>
                            <a:pt x="33" y="286"/>
                          </a:lnTo>
                          <a:lnTo>
                            <a:pt x="0" y="205"/>
                          </a:lnTo>
                          <a:lnTo>
                            <a:pt x="33" y="205"/>
                          </a:lnTo>
                          <a:lnTo>
                            <a:pt x="128" y="205"/>
                          </a:lnTo>
                          <a:lnTo>
                            <a:pt x="290" y="122"/>
                          </a:lnTo>
                          <a:lnTo>
                            <a:pt x="290" y="81"/>
                          </a:lnTo>
                          <a:lnTo>
                            <a:pt x="321" y="81"/>
                          </a:lnTo>
                          <a:lnTo>
                            <a:pt x="354" y="81"/>
                          </a:lnTo>
                          <a:lnTo>
                            <a:pt x="386" y="81"/>
                          </a:lnTo>
                          <a:lnTo>
                            <a:pt x="418" y="81"/>
                          </a:lnTo>
                          <a:lnTo>
                            <a:pt x="451" y="81"/>
                          </a:lnTo>
                          <a:lnTo>
                            <a:pt x="482" y="81"/>
                          </a:lnTo>
                          <a:lnTo>
                            <a:pt x="515" y="81"/>
                          </a:lnTo>
                          <a:lnTo>
                            <a:pt x="547" y="0"/>
                          </a:lnTo>
                          <a:lnTo>
                            <a:pt x="547" y="41"/>
                          </a:lnTo>
                          <a:lnTo>
                            <a:pt x="547" y="81"/>
                          </a:lnTo>
                          <a:lnTo>
                            <a:pt x="547" y="122"/>
                          </a:lnTo>
                          <a:lnTo>
                            <a:pt x="547" y="163"/>
                          </a:lnTo>
                          <a:lnTo>
                            <a:pt x="579" y="205"/>
                          </a:lnTo>
                          <a:lnTo>
                            <a:pt x="579" y="286"/>
                          </a:lnTo>
                          <a:lnTo>
                            <a:pt x="579" y="327"/>
                          </a:lnTo>
                          <a:lnTo>
                            <a:pt x="579" y="408"/>
                          </a:lnTo>
                          <a:lnTo>
                            <a:pt x="547" y="450"/>
                          </a:lnTo>
                          <a:lnTo>
                            <a:pt x="579" y="491"/>
                          </a:lnTo>
                          <a:lnTo>
                            <a:pt x="547" y="532"/>
                          </a:lnTo>
                          <a:lnTo>
                            <a:pt x="579" y="573"/>
                          </a:lnTo>
                          <a:lnTo>
                            <a:pt x="579" y="613"/>
                          </a:lnTo>
                          <a:lnTo>
                            <a:pt x="579" y="697"/>
                          </a:lnTo>
                          <a:lnTo>
                            <a:pt x="579" y="778"/>
                          </a:lnTo>
                          <a:lnTo>
                            <a:pt x="579" y="819"/>
                          </a:lnTo>
                          <a:lnTo>
                            <a:pt x="611" y="859"/>
                          </a:lnTo>
                          <a:lnTo>
                            <a:pt x="611" y="900"/>
                          </a:lnTo>
                          <a:lnTo>
                            <a:pt x="611" y="941"/>
                          </a:lnTo>
                          <a:lnTo>
                            <a:pt x="611" y="983"/>
                          </a:lnTo>
                          <a:lnTo>
                            <a:pt x="611" y="1024"/>
                          </a:lnTo>
                          <a:lnTo>
                            <a:pt x="579" y="1024"/>
                          </a:lnTo>
                          <a:lnTo>
                            <a:pt x="547" y="1024"/>
                          </a:lnTo>
                          <a:lnTo>
                            <a:pt x="515" y="1024"/>
                          </a:lnTo>
                          <a:lnTo>
                            <a:pt x="482" y="1024"/>
                          </a:lnTo>
                          <a:lnTo>
                            <a:pt x="451" y="1024"/>
                          </a:lnTo>
                          <a:lnTo>
                            <a:pt x="418" y="983"/>
                          </a:lnTo>
                          <a:lnTo>
                            <a:pt x="386" y="983"/>
                          </a:lnTo>
                          <a:lnTo>
                            <a:pt x="386" y="1024"/>
                          </a:lnTo>
                          <a:lnTo>
                            <a:pt x="354" y="1024"/>
                          </a:lnTo>
                          <a:lnTo>
                            <a:pt x="354" y="1064"/>
                          </a:lnTo>
                          <a:lnTo>
                            <a:pt x="354" y="1105"/>
                          </a:lnTo>
                          <a:lnTo>
                            <a:pt x="321" y="1105"/>
                          </a:lnTo>
                          <a:lnTo>
                            <a:pt x="321" y="1147"/>
                          </a:lnTo>
                          <a:lnTo>
                            <a:pt x="321" y="1186"/>
                          </a:lnTo>
                          <a:lnTo>
                            <a:pt x="290" y="1147"/>
                          </a:lnTo>
                          <a:close/>
                        </a:path>
                      </a:pathLst>
                    </a:custGeom>
                    <a:solidFill>
                      <a:srgbClr val="FFC000"/>
                    </a:solidFill>
                    <a:ln w="9525" cap="flat" cmpd="sng">
                      <a:solidFill>
                        <a:schemeClr val="lt1"/>
                      </a:solidFill>
                      <a:prstDash val="solid"/>
                      <a:round/>
                      <a:headEnd type="none" w="sm" len="sm"/>
                      <a:tailEnd type="none" w="sm" len="sm"/>
                    </a:ln>
                  </p:spPr>
                  <p:txBody>
                    <a:bodyPr spcFirstLastPara="1" wrap="square" lIns="121900" tIns="60933" rIns="121900" bIns="60933" anchor="t" anchorCtr="0">
                      <a:noAutofit/>
                    </a:bodyPr>
                    <a:lstStyle/>
                    <a:p>
                      <a:pPr>
                        <a:buClr>
                          <a:srgbClr val="000000"/>
                        </a:buClr>
                        <a:buSzPts val="1050"/>
                      </a:pPr>
                      <a:endParaRPr sz="1400">
                        <a:solidFill>
                          <a:srgbClr val="000000"/>
                        </a:solidFill>
                        <a:latin typeface="Arial"/>
                        <a:ea typeface="Arial"/>
                        <a:cs typeface="Arial"/>
                        <a:sym typeface="Arial"/>
                      </a:endParaRPr>
                    </a:p>
                  </p:txBody>
                </p:sp>
                <p:sp>
                  <p:nvSpPr>
                    <p:cNvPr id="361" name="Google Shape;361;p6"/>
                    <p:cNvSpPr/>
                    <p:nvPr/>
                  </p:nvSpPr>
                  <p:spPr>
                    <a:xfrm>
                      <a:off x="4759" y="2442"/>
                      <a:ext cx="149" cy="147"/>
                    </a:xfrm>
                    <a:custGeom>
                      <a:avLst/>
                      <a:gdLst/>
                      <a:ahLst/>
                      <a:cxnLst/>
                      <a:rect l="l" t="t" r="r" b="b"/>
                      <a:pathLst>
                        <a:path w="419" h="573" extrusionOk="0">
                          <a:moveTo>
                            <a:pt x="354" y="573"/>
                          </a:moveTo>
                          <a:lnTo>
                            <a:pt x="322" y="573"/>
                          </a:lnTo>
                          <a:lnTo>
                            <a:pt x="322" y="532"/>
                          </a:lnTo>
                          <a:lnTo>
                            <a:pt x="322" y="492"/>
                          </a:lnTo>
                          <a:lnTo>
                            <a:pt x="289" y="492"/>
                          </a:lnTo>
                          <a:lnTo>
                            <a:pt x="258" y="492"/>
                          </a:lnTo>
                          <a:lnTo>
                            <a:pt x="226" y="492"/>
                          </a:lnTo>
                          <a:lnTo>
                            <a:pt x="193" y="492"/>
                          </a:lnTo>
                          <a:lnTo>
                            <a:pt x="193" y="450"/>
                          </a:lnTo>
                          <a:lnTo>
                            <a:pt x="161" y="450"/>
                          </a:lnTo>
                          <a:lnTo>
                            <a:pt x="129" y="450"/>
                          </a:lnTo>
                          <a:lnTo>
                            <a:pt x="97" y="450"/>
                          </a:lnTo>
                          <a:lnTo>
                            <a:pt x="65" y="409"/>
                          </a:lnTo>
                          <a:lnTo>
                            <a:pt x="65" y="369"/>
                          </a:lnTo>
                          <a:lnTo>
                            <a:pt x="32" y="328"/>
                          </a:lnTo>
                          <a:lnTo>
                            <a:pt x="32" y="287"/>
                          </a:lnTo>
                          <a:lnTo>
                            <a:pt x="32" y="205"/>
                          </a:lnTo>
                          <a:lnTo>
                            <a:pt x="0" y="81"/>
                          </a:lnTo>
                          <a:lnTo>
                            <a:pt x="32" y="42"/>
                          </a:lnTo>
                          <a:lnTo>
                            <a:pt x="65" y="0"/>
                          </a:lnTo>
                          <a:lnTo>
                            <a:pt x="161" y="81"/>
                          </a:lnTo>
                          <a:lnTo>
                            <a:pt x="226" y="164"/>
                          </a:lnTo>
                          <a:lnTo>
                            <a:pt x="289" y="287"/>
                          </a:lnTo>
                          <a:lnTo>
                            <a:pt x="354" y="369"/>
                          </a:lnTo>
                          <a:lnTo>
                            <a:pt x="386" y="409"/>
                          </a:lnTo>
                          <a:lnTo>
                            <a:pt x="419" y="409"/>
                          </a:lnTo>
                          <a:lnTo>
                            <a:pt x="386" y="492"/>
                          </a:lnTo>
                          <a:lnTo>
                            <a:pt x="386" y="532"/>
                          </a:lnTo>
                          <a:lnTo>
                            <a:pt x="354" y="532"/>
                          </a:lnTo>
                          <a:lnTo>
                            <a:pt x="354" y="573"/>
                          </a:lnTo>
                          <a:close/>
                        </a:path>
                      </a:pathLst>
                    </a:custGeom>
                    <a:solidFill>
                      <a:srgbClr val="FFC000"/>
                    </a:solidFill>
                    <a:ln w="9525" cap="flat" cmpd="sng">
                      <a:solidFill>
                        <a:schemeClr val="lt1"/>
                      </a:solidFill>
                      <a:prstDash val="solid"/>
                      <a:round/>
                      <a:headEnd type="none" w="sm" len="sm"/>
                      <a:tailEnd type="none" w="sm" len="sm"/>
                    </a:ln>
                  </p:spPr>
                  <p:txBody>
                    <a:bodyPr spcFirstLastPara="1" wrap="square" lIns="121900" tIns="60933" rIns="121900" bIns="60933" anchor="t" anchorCtr="0">
                      <a:noAutofit/>
                    </a:bodyPr>
                    <a:lstStyle/>
                    <a:p>
                      <a:pPr>
                        <a:buClr>
                          <a:srgbClr val="000000"/>
                        </a:buClr>
                        <a:buSzPts val="1050"/>
                      </a:pPr>
                      <a:endParaRPr sz="1400">
                        <a:solidFill>
                          <a:srgbClr val="000000"/>
                        </a:solidFill>
                        <a:latin typeface="Arial"/>
                        <a:ea typeface="Arial"/>
                        <a:cs typeface="Arial"/>
                        <a:sym typeface="Arial"/>
                      </a:endParaRPr>
                    </a:p>
                  </p:txBody>
                </p:sp>
                <p:sp>
                  <p:nvSpPr>
                    <p:cNvPr id="362" name="Google Shape;362;p6"/>
                    <p:cNvSpPr/>
                    <p:nvPr/>
                  </p:nvSpPr>
                  <p:spPr>
                    <a:xfrm>
                      <a:off x="5091" y="2253"/>
                      <a:ext cx="137" cy="242"/>
                    </a:xfrm>
                    <a:custGeom>
                      <a:avLst/>
                      <a:gdLst/>
                      <a:ahLst/>
                      <a:cxnLst/>
                      <a:rect l="l" t="t" r="r" b="b"/>
                      <a:pathLst>
                        <a:path w="387" h="942" extrusionOk="0">
                          <a:moveTo>
                            <a:pt x="65" y="614"/>
                          </a:moveTo>
                          <a:lnTo>
                            <a:pt x="98" y="575"/>
                          </a:lnTo>
                          <a:lnTo>
                            <a:pt x="128" y="533"/>
                          </a:lnTo>
                          <a:lnTo>
                            <a:pt x="161" y="491"/>
                          </a:lnTo>
                          <a:lnTo>
                            <a:pt x="161" y="451"/>
                          </a:lnTo>
                          <a:lnTo>
                            <a:pt x="161" y="410"/>
                          </a:lnTo>
                          <a:lnTo>
                            <a:pt x="193" y="410"/>
                          </a:lnTo>
                          <a:lnTo>
                            <a:pt x="193" y="370"/>
                          </a:lnTo>
                          <a:lnTo>
                            <a:pt x="193" y="328"/>
                          </a:lnTo>
                          <a:lnTo>
                            <a:pt x="193" y="286"/>
                          </a:lnTo>
                          <a:lnTo>
                            <a:pt x="193" y="247"/>
                          </a:lnTo>
                          <a:lnTo>
                            <a:pt x="193" y="205"/>
                          </a:lnTo>
                          <a:lnTo>
                            <a:pt x="226" y="205"/>
                          </a:lnTo>
                          <a:lnTo>
                            <a:pt x="226" y="164"/>
                          </a:lnTo>
                          <a:lnTo>
                            <a:pt x="226" y="123"/>
                          </a:lnTo>
                          <a:lnTo>
                            <a:pt x="226" y="83"/>
                          </a:lnTo>
                          <a:lnTo>
                            <a:pt x="226" y="0"/>
                          </a:lnTo>
                          <a:lnTo>
                            <a:pt x="259" y="0"/>
                          </a:lnTo>
                          <a:lnTo>
                            <a:pt x="259" y="42"/>
                          </a:lnTo>
                          <a:lnTo>
                            <a:pt x="289" y="42"/>
                          </a:lnTo>
                          <a:lnTo>
                            <a:pt x="289" y="0"/>
                          </a:lnTo>
                          <a:lnTo>
                            <a:pt x="322" y="42"/>
                          </a:lnTo>
                          <a:lnTo>
                            <a:pt x="355" y="42"/>
                          </a:lnTo>
                          <a:lnTo>
                            <a:pt x="387" y="83"/>
                          </a:lnTo>
                          <a:lnTo>
                            <a:pt x="322" y="83"/>
                          </a:lnTo>
                          <a:lnTo>
                            <a:pt x="289" y="123"/>
                          </a:lnTo>
                          <a:lnTo>
                            <a:pt x="289" y="164"/>
                          </a:lnTo>
                          <a:lnTo>
                            <a:pt x="289" y="205"/>
                          </a:lnTo>
                          <a:lnTo>
                            <a:pt x="289" y="247"/>
                          </a:lnTo>
                          <a:lnTo>
                            <a:pt x="289" y="286"/>
                          </a:lnTo>
                          <a:lnTo>
                            <a:pt x="289" y="328"/>
                          </a:lnTo>
                          <a:lnTo>
                            <a:pt x="289" y="410"/>
                          </a:lnTo>
                          <a:lnTo>
                            <a:pt x="289" y="451"/>
                          </a:lnTo>
                          <a:lnTo>
                            <a:pt x="259" y="491"/>
                          </a:lnTo>
                          <a:lnTo>
                            <a:pt x="259" y="533"/>
                          </a:lnTo>
                          <a:lnTo>
                            <a:pt x="226" y="614"/>
                          </a:lnTo>
                          <a:lnTo>
                            <a:pt x="226" y="697"/>
                          </a:lnTo>
                          <a:lnTo>
                            <a:pt x="226" y="737"/>
                          </a:lnTo>
                          <a:lnTo>
                            <a:pt x="226" y="779"/>
                          </a:lnTo>
                          <a:lnTo>
                            <a:pt x="259" y="819"/>
                          </a:lnTo>
                          <a:lnTo>
                            <a:pt x="289" y="819"/>
                          </a:lnTo>
                          <a:lnTo>
                            <a:pt x="289" y="861"/>
                          </a:lnTo>
                          <a:lnTo>
                            <a:pt x="322" y="861"/>
                          </a:lnTo>
                          <a:lnTo>
                            <a:pt x="355" y="861"/>
                          </a:lnTo>
                          <a:lnTo>
                            <a:pt x="322" y="902"/>
                          </a:lnTo>
                          <a:lnTo>
                            <a:pt x="289" y="902"/>
                          </a:lnTo>
                          <a:lnTo>
                            <a:pt x="259" y="902"/>
                          </a:lnTo>
                          <a:lnTo>
                            <a:pt x="226" y="942"/>
                          </a:lnTo>
                          <a:lnTo>
                            <a:pt x="193" y="942"/>
                          </a:lnTo>
                          <a:lnTo>
                            <a:pt x="161" y="942"/>
                          </a:lnTo>
                          <a:lnTo>
                            <a:pt x="128" y="942"/>
                          </a:lnTo>
                          <a:lnTo>
                            <a:pt x="128" y="902"/>
                          </a:lnTo>
                          <a:lnTo>
                            <a:pt x="98" y="861"/>
                          </a:lnTo>
                          <a:lnTo>
                            <a:pt x="65" y="861"/>
                          </a:lnTo>
                          <a:lnTo>
                            <a:pt x="32" y="861"/>
                          </a:lnTo>
                          <a:lnTo>
                            <a:pt x="0" y="902"/>
                          </a:lnTo>
                          <a:lnTo>
                            <a:pt x="0" y="861"/>
                          </a:lnTo>
                          <a:lnTo>
                            <a:pt x="32" y="779"/>
                          </a:lnTo>
                          <a:lnTo>
                            <a:pt x="32" y="737"/>
                          </a:lnTo>
                          <a:lnTo>
                            <a:pt x="32" y="697"/>
                          </a:lnTo>
                          <a:lnTo>
                            <a:pt x="65" y="656"/>
                          </a:lnTo>
                          <a:lnTo>
                            <a:pt x="65" y="614"/>
                          </a:lnTo>
                          <a:close/>
                        </a:path>
                      </a:pathLst>
                    </a:custGeom>
                    <a:solidFill>
                      <a:srgbClr val="FFC000"/>
                    </a:solidFill>
                    <a:ln w="9525" cap="flat" cmpd="sng">
                      <a:solidFill>
                        <a:schemeClr val="lt1"/>
                      </a:solidFill>
                      <a:prstDash val="solid"/>
                      <a:round/>
                      <a:headEnd type="none" w="sm" len="sm"/>
                      <a:tailEnd type="none" w="sm" len="sm"/>
                    </a:ln>
                  </p:spPr>
                  <p:txBody>
                    <a:bodyPr spcFirstLastPara="1" wrap="square" lIns="121900" tIns="60933" rIns="121900" bIns="60933" anchor="t" anchorCtr="0">
                      <a:noAutofit/>
                    </a:bodyPr>
                    <a:lstStyle/>
                    <a:p>
                      <a:pPr>
                        <a:buClr>
                          <a:srgbClr val="000000"/>
                        </a:buClr>
                        <a:buSzPts val="1050"/>
                      </a:pPr>
                      <a:endParaRPr sz="1400">
                        <a:solidFill>
                          <a:srgbClr val="000000"/>
                        </a:solidFill>
                        <a:latin typeface="Arial"/>
                        <a:ea typeface="Arial"/>
                        <a:cs typeface="Arial"/>
                        <a:sym typeface="Arial"/>
                      </a:endParaRPr>
                    </a:p>
                  </p:txBody>
                </p:sp>
                <p:sp>
                  <p:nvSpPr>
                    <p:cNvPr id="363" name="Google Shape;363;p6"/>
                    <p:cNvSpPr/>
                    <p:nvPr/>
                  </p:nvSpPr>
                  <p:spPr>
                    <a:xfrm>
                      <a:off x="4782" y="2273"/>
                      <a:ext cx="251" cy="126"/>
                    </a:xfrm>
                    <a:custGeom>
                      <a:avLst/>
                      <a:gdLst/>
                      <a:ahLst/>
                      <a:cxnLst/>
                      <a:rect l="l" t="t" r="r" b="b"/>
                      <a:pathLst>
                        <a:path w="709" h="493" extrusionOk="0">
                          <a:moveTo>
                            <a:pt x="709" y="82"/>
                          </a:moveTo>
                          <a:lnTo>
                            <a:pt x="676" y="166"/>
                          </a:lnTo>
                          <a:lnTo>
                            <a:pt x="676" y="205"/>
                          </a:lnTo>
                          <a:lnTo>
                            <a:pt x="643" y="247"/>
                          </a:lnTo>
                          <a:lnTo>
                            <a:pt x="643" y="328"/>
                          </a:lnTo>
                          <a:lnTo>
                            <a:pt x="611" y="370"/>
                          </a:lnTo>
                          <a:lnTo>
                            <a:pt x="579" y="410"/>
                          </a:lnTo>
                          <a:lnTo>
                            <a:pt x="547" y="370"/>
                          </a:lnTo>
                          <a:lnTo>
                            <a:pt x="515" y="370"/>
                          </a:lnTo>
                          <a:lnTo>
                            <a:pt x="482" y="370"/>
                          </a:lnTo>
                          <a:lnTo>
                            <a:pt x="451" y="370"/>
                          </a:lnTo>
                          <a:lnTo>
                            <a:pt x="386" y="370"/>
                          </a:lnTo>
                          <a:lnTo>
                            <a:pt x="386" y="410"/>
                          </a:lnTo>
                          <a:lnTo>
                            <a:pt x="354" y="410"/>
                          </a:lnTo>
                          <a:lnTo>
                            <a:pt x="321" y="410"/>
                          </a:lnTo>
                          <a:lnTo>
                            <a:pt x="321" y="452"/>
                          </a:lnTo>
                          <a:lnTo>
                            <a:pt x="289" y="452"/>
                          </a:lnTo>
                          <a:lnTo>
                            <a:pt x="258" y="452"/>
                          </a:lnTo>
                          <a:lnTo>
                            <a:pt x="225" y="452"/>
                          </a:lnTo>
                          <a:lnTo>
                            <a:pt x="225" y="493"/>
                          </a:lnTo>
                          <a:lnTo>
                            <a:pt x="193" y="493"/>
                          </a:lnTo>
                          <a:lnTo>
                            <a:pt x="161" y="452"/>
                          </a:lnTo>
                          <a:lnTo>
                            <a:pt x="129" y="452"/>
                          </a:lnTo>
                          <a:lnTo>
                            <a:pt x="129" y="493"/>
                          </a:lnTo>
                          <a:lnTo>
                            <a:pt x="97" y="493"/>
                          </a:lnTo>
                          <a:lnTo>
                            <a:pt x="64" y="493"/>
                          </a:lnTo>
                          <a:lnTo>
                            <a:pt x="64" y="452"/>
                          </a:lnTo>
                          <a:lnTo>
                            <a:pt x="64" y="370"/>
                          </a:lnTo>
                          <a:lnTo>
                            <a:pt x="64" y="328"/>
                          </a:lnTo>
                          <a:lnTo>
                            <a:pt x="97" y="328"/>
                          </a:lnTo>
                          <a:lnTo>
                            <a:pt x="97" y="288"/>
                          </a:lnTo>
                          <a:lnTo>
                            <a:pt x="64" y="247"/>
                          </a:lnTo>
                          <a:lnTo>
                            <a:pt x="64" y="205"/>
                          </a:lnTo>
                          <a:lnTo>
                            <a:pt x="64" y="166"/>
                          </a:lnTo>
                          <a:lnTo>
                            <a:pt x="32" y="124"/>
                          </a:lnTo>
                          <a:lnTo>
                            <a:pt x="32" y="82"/>
                          </a:lnTo>
                          <a:lnTo>
                            <a:pt x="0" y="0"/>
                          </a:lnTo>
                          <a:lnTo>
                            <a:pt x="32" y="0"/>
                          </a:lnTo>
                          <a:lnTo>
                            <a:pt x="64" y="0"/>
                          </a:lnTo>
                          <a:lnTo>
                            <a:pt x="97" y="42"/>
                          </a:lnTo>
                          <a:lnTo>
                            <a:pt x="129" y="42"/>
                          </a:lnTo>
                          <a:lnTo>
                            <a:pt x="193" y="0"/>
                          </a:lnTo>
                          <a:lnTo>
                            <a:pt x="225" y="0"/>
                          </a:lnTo>
                          <a:lnTo>
                            <a:pt x="258" y="0"/>
                          </a:lnTo>
                          <a:lnTo>
                            <a:pt x="258" y="42"/>
                          </a:lnTo>
                          <a:lnTo>
                            <a:pt x="289" y="42"/>
                          </a:lnTo>
                          <a:lnTo>
                            <a:pt x="321" y="42"/>
                          </a:lnTo>
                          <a:lnTo>
                            <a:pt x="354" y="42"/>
                          </a:lnTo>
                          <a:lnTo>
                            <a:pt x="386" y="42"/>
                          </a:lnTo>
                          <a:lnTo>
                            <a:pt x="419" y="42"/>
                          </a:lnTo>
                          <a:lnTo>
                            <a:pt x="451" y="42"/>
                          </a:lnTo>
                          <a:lnTo>
                            <a:pt x="482" y="42"/>
                          </a:lnTo>
                          <a:lnTo>
                            <a:pt x="579" y="42"/>
                          </a:lnTo>
                          <a:lnTo>
                            <a:pt x="611" y="42"/>
                          </a:lnTo>
                          <a:lnTo>
                            <a:pt x="676" y="82"/>
                          </a:lnTo>
                          <a:lnTo>
                            <a:pt x="709" y="82"/>
                          </a:lnTo>
                          <a:close/>
                        </a:path>
                      </a:pathLst>
                    </a:custGeom>
                    <a:solidFill>
                      <a:srgbClr val="FFC000"/>
                    </a:solidFill>
                    <a:ln w="9525" cap="flat" cmpd="sng">
                      <a:solidFill>
                        <a:schemeClr val="lt1"/>
                      </a:solidFill>
                      <a:prstDash val="solid"/>
                      <a:round/>
                      <a:headEnd type="none" w="sm" len="sm"/>
                      <a:tailEnd type="none" w="sm" len="sm"/>
                    </a:ln>
                  </p:spPr>
                  <p:txBody>
                    <a:bodyPr spcFirstLastPara="1" wrap="square" lIns="121900" tIns="60933" rIns="121900" bIns="60933" anchor="t" anchorCtr="0">
                      <a:noAutofit/>
                    </a:bodyPr>
                    <a:lstStyle/>
                    <a:p>
                      <a:pPr>
                        <a:buClr>
                          <a:srgbClr val="000000"/>
                        </a:buClr>
                        <a:buSzPts val="1050"/>
                      </a:pPr>
                      <a:endParaRPr sz="1400">
                        <a:solidFill>
                          <a:srgbClr val="000000"/>
                        </a:solidFill>
                        <a:latin typeface="Arial"/>
                        <a:ea typeface="Arial"/>
                        <a:cs typeface="Arial"/>
                        <a:sym typeface="Arial"/>
                      </a:endParaRPr>
                    </a:p>
                  </p:txBody>
                </p:sp>
                <p:sp>
                  <p:nvSpPr>
                    <p:cNvPr id="364" name="Google Shape;364;p6"/>
                    <p:cNvSpPr/>
                    <p:nvPr/>
                  </p:nvSpPr>
                  <p:spPr>
                    <a:xfrm>
                      <a:off x="4885" y="2473"/>
                      <a:ext cx="331" cy="158"/>
                    </a:xfrm>
                    <a:custGeom>
                      <a:avLst/>
                      <a:gdLst/>
                      <a:ahLst/>
                      <a:cxnLst/>
                      <a:rect l="l" t="t" r="r" b="b"/>
                      <a:pathLst>
                        <a:path w="934" h="613" extrusionOk="0">
                          <a:moveTo>
                            <a:pt x="740" y="613"/>
                          </a:moveTo>
                          <a:lnTo>
                            <a:pt x="707" y="573"/>
                          </a:lnTo>
                          <a:lnTo>
                            <a:pt x="707" y="532"/>
                          </a:lnTo>
                          <a:lnTo>
                            <a:pt x="677" y="532"/>
                          </a:lnTo>
                          <a:lnTo>
                            <a:pt x="644" y="492"/>
                          </a:lnTo>
                          <a:lnTo>
                            <a:pt x="611" y="492"/>
                          </a:lnTo>
                          <a:lnTo>
                            <a:pt x="579" y="492"/>
                          </a:lnTo>
                          <a:lnTo>
                            <a:pt x="547" y="492"/>
                          </a:lnTo>
                          <a:lnTo>
                            <a:pt x="515" y="492"/>
                          </a:lnTo>
                          <a:lnTo>
                            <a:pt x="515" y="450"/>
                          </a:lnTo>
                          <a:lnTo>
                            <a:pt x="483" y="450"/>
                          </a:lnTo>
                          <a:lnTo>
                            <a:pt x="483" y="492"/>
                          </a:lnTo>
                          <a:lnTo>
                            <a:pt x="450" y="492"/>
                          </a:lnTo>
                          <a:lnTo>
                            <a:pt x="450" y="450"/>
                          </a:lnTo>
                          <a:lnTo>
                            <a:pt x="419" y="450"/>
                          </a:lnTo>
                          <a:lnTo>
                            <a:pt x="387" y="492"/>
                          </a:lnTo>
                          <a:lnTo>
                            <a:pt x="354" y="492"/>
                          </a:lnTo>
                          <a:lnTo>
                            <a:pt x="322" y="492"/>
                          </a:lnTo>
                          <a:lnTo>
                            <a:pt x="290" y="450"/>
                          </a:lnTo>
                          <a:lnTo>
                            <a:pt x="257" y="450"/>
                          </a:lnTo>
                          <a:lnTo>
                            <a:pt x="226" y="450"/>
                          </a:lnTo>
                          <a:lnTo>
                            <a:pt x="193" y="450"/>
                          </a:lnTo>
                          <a:lnTo>
                            <a:pt x="193" y="492"/>
                          </a:lnTo>
                          <a:lnTo>
                            <a:pt x="129" y="492"/>
                          </a:lnTo>
                          <a:lnTo>
                            <a:pt x="97" y="492"/>
                          </a:lnTo>
                          <a:lnTo>
                            <a:pt x="97" y="532"/>
                          </a:lnTo>
                          <a:lnTo>
                            <a:pt x="65" y="532"/>
                          </a:lnTo>
                          <a:lnTo>
                            <a:pt x="65" y="492"/>
                          </a:lnTo>
                          <a:lnTo>
                            <a:pt x="33" y="492"/>
                          </a:lnTo>
                          <a:lnTo>
                            <a:pt x="0" y="492"/>
                          </a:lnTo>
                          <a:lnTo>
                            <a:pt x="0" y="450"/>
                          </a:lnTo>
                          <a:lnTo>
                            <a:pt x="0" y="408"/>
                          </a:lnTo>
                          <a:lnTo>
                            <a:pt x="33" y="408"/>
                          </a:lnTo>
                          <a:lnTo>
                            <a:pt x="33" y="369"/>
                          </a:lnTo>
                          <a:lnTo>
                            <a:pt x="65" y="286"/>
                          </a:lnTo>
                          <a:lnTo>
                            <a:pt x="97" y="246"/>
                          </a:lnTo>
                          <a:lnTo>
                            <a:pt x="97" y="164"/>
                          </a:lnTo>
                          <a:lnTo>
                            <a:pt x="162" y="81"/>
                          </a:lnTo>
                          <a:lnTo>
                            <a:pt x="193" y="81"/>
                          </a:lnTo>
                          <a:lnTo>
                            <a:pt x="226" y="81"/>
                          </a:lnTo>
                          <a:lnTo>
                            <a:pt x="257" y="122"/>
                          </a:lnTo>
                          <a:lnTo>
                            <a:pt x="290" y="122"/>
                          </a:lnTo>
                          <a:lnTo>
                            <a:pt x="322" y="122"/>
                          </a:lnTo>
                          <a:lnTo>
                            <a:pt x="354" y="122"/>
                          </a:lnTo>
                          <a:lnTo>
                            <a:pt x="387" y="122"/>
                          </a:lnTo>
                          <a:lnTo>
                            <a:pt x="419" y="122"/>
                          </a:lnTo>
                          <a:lnTo>
                            <a:pt x="450" y="122"/>
                          </a:lnTo>
                          <a:lnTo>
                            <a:pt x="483" y="122"/>
                          </a:lnTo>
                          <a:lnTo>
                            <a:pt x="515" y="122"/>
                          </a:lnTo>
                          <a:lnTo>
                            <a:pt x="515" y="81"/>
                          </a:lnTo>
                          <a:lnTo>
                            <a:pt x="547" y="81"/>
                          </a:lnTo>
                          <a:lnTo>
                            <a:pt x="579" y="41"/>
                          </a:lnTo>
                          <a:lnTo>
                            <a:pt x="611" y="0"/>
                          </a:lnTo>
                          <a:lnTo>
                            <a:pt x="644" y="0"/>
                          </a:lnTo>
                          <a:lnTo>
                            <a:pt x="677" y="0"/>
                          </a:lnTo>
                          <a:lnTo>
                            <a:pt x="707" y="41"/>
                          </a:lnTo>
                          <a:lnTo>
                            <a:pt x="707" y="81"/>
                          </a:lnTo>
                          <a:lnTo>
                            <a:pt x="740" y="81"/>
                          </a:lnTo>
                          <a:lnTo>
                            <a:pt x="772" y="81"/>
                          </a:lnTo>
                          <a:lnTo>
                            <a:pt x="805" y="81"/>
                          </a:lnTo>
                          <a:lnTo>
                            <a:pt x="836" y="41"/>
                          </a:lnTo>
                          <a:lnTo>
                            <a:pt x="868" y="41"/>
                          </a:lnTo>
                          <a:lnTo>
                            <a:pt x="901" y="41"/>
                          </a:lnTo>
                          <a:lnTo>
                            <a:pt x="934" y="0"/>
                          </a:lnTo>
                          <a:lnTo>
                            <a:pt x="934" y="41"/>
                          </a:lnTo>
                          <a:lnTo>
                            <a:pt x="934" y="81"/>
                          </a:lnTo>
                          <a:lnTo>
                            <a:pt x="901" y="122"/>
                          </a:lnTo>
                          <a:lnTo>
                            <a:pt x="901" y="204"/>
                          </a:lnTo>
                          <a:lnTo>
                            <a:pt x="901" y="246"/>
                          </a:lnTo>
                          <a:lnTo>
                            <a:pt x="868" y="286"/>
                          </a:lnTo>
                          <a:lnTo>
                            <a:pt x="868" y="369"/>
                          </a:lnTo>
                          <a:lnTo>
                            <a:pt x="868" y="450"/>
                          </a:lnTo>
                          <a:lnTo>
                            <a:pt x="868" y="492"/>
                          </a:lnTo>
                          <a:lnTo>
                            <a:pt x="836" y="532"/>
                          </a:lnTo>
                          <a:lnTo>
                            <a:pt x="805" y="532"/>
                          </a:lnTo>
                          <a:lnTo>
                            <a:pt x="805" y="573"/>
                          </a:lnTo>
                          <a:lnTo>
                            <a:pt x="772" y="573"/>
                          </a:lnTo>
                          <a:lnTo>
                            <a:pt x="772" y="613"/>
                          </a:lnTo>
                          <a:lnTo>
                            <a:pt x="740" y="613"/>
                          </a:lnTo>
                          <a:close/>
                        </a:path>
                      </a:pathLst>
                    </a:custGeom>
                    <a:solidFill>
                      <a:srgbClr val="FFC000"/>
                    </a:solidFill>
                    <a:ln w="9525" cap="flat" cmpd="sng">
                      <a:solidFill>
                        <a:schemeClr val="lt1"/>
                      </a:solidFill>
                      <a:prstDash val="solid"/>
                      <a:round/>
                      <a:headEnd type="none" w="sm" len="sm"/>
                      <a:tailEnd type="none" w="sm" len="sm"/>
                    </a:ln>
                  </p:spPr>
                  <p:txBody>
                    <a:bodyPr spcFirstLastPara="1" wrap="square" lIns="121900" tIns="60933" rIns="121900" bIns="60933" anchor="t" anchorCtr="0">
                      <a:noAutofit/>
                    </a:bodyPr>
                    <a:lstStyle/>
                    <a:p>
                      <a:pPr>
                        <a:buClr>
                          <a:srgbClr val="000000"/>
                        </a:buClr>
                        <a:buSzPts val="1050"/>
                      </a:pPr>
                      <a:endParaRPr sz="1400">
                        <a:solidFill>
                          <a:srgbClr val="000000"/>
                        </a:solidFill>
                        <a:latin typeface="Arial"/>
                        <a:ea typeface="Arial"/>
                        <a:cs typeface="Arial"/>
                        <a:sym typeface="Arial"/>
                      </a:endParaRPr>
                    </a:p>
                  </p:txBody>
                </p:sp>
                <p:sp>
                  <p:nvSpPr>
                    <p:cNvPr id="365" name="Google Shape;365;p6"/>
                    <p:cNvSpPr/>
                    <p:nvPr/>
                  </p:nvSpPr>
                  <p:spPr>
                    <a:xfrm>
                      <a:off x="4658" y="2463"/>
                      <a:ext cx="136" cy="126"/>
                    </a:xfrm>
                    <a:custGeom>
                      <a:avLst/>
                      <a:gdLst/>
                      <a:ahLst/>
                      <a:cxnLst/>
                      <a:rect l="l" t="t" r="r" b="b"/>
                      <a:pathLst>
                        <a:path w="386" h="493" extrusionOk="0">
                          <a:moveTo>
                            <a:pt x="386" y="369"/>
                          </a:moveTo>
                          <a:lnTo>
                            <a:pt x="354" y="369"/>
                          </a:lnTo>
                          <a:lnTo>
                            <a:pt x="321" y="369"/>
                          </a:lnTo>
                          <a:lnTo>
                            <a:pt x="289" y="369"/>
                          </a:lnTo>
                          <a:lnTo>
                            <a:pt x="258" y="411"/>
                          </a:lnTo>
                          <a:lnTo>
                            <a:pt x="225" y="451"/>
                          </a:lnTo>
                          <a:lnTo>
                            <a:pt x="193" y="451"/>
                          </a:lnTo>
                          <a:lnTo>
                            <a:pt x="160" y="493"/>
                          </a:lnTo>
                          <a:lnTo>
                            <a:pt x="128" y="493"/>
                          </a:lnTo>
                          <a:lnTo>
                            <a:pt x="97" y="493"/>
                          </a:lnTo>
                          <a:lnTo>
                            <a:pt x="97" y="451"/>
                          </a:lnTo>
                          <a:lnTo>
                            <a:pt x="64" y="451"/>
                          </a:lnTo>
                          <a:lnTo>
                            <a:pt x="64" y="411"/>
                          </a:lnTo>
                          <a:lnTo>
                            <a:pt x="32" y="411"/>
                          </a:lnTo>
                          <a:lnTo>
                            <a:pt x="32" y="369"/>
                          </a:lnTo>
                          <a:lnTo>
                            <a:pt x="32" y="288"/>
                          </a:lnTo>
                          <a:lnTo>
                            <a:pt x="0" y="247"/>
                          </a:lnTo>
                          <a:lnTo>
                            <a:pt x="32" y="247"/>
                          </a:lnTo>
                          <a:lnTo>
                            <a:pt x="32" y="206"/>
                          </a:lnTo>
                          <a:lnTo>
                            <a:pt x="64" y="206"/>
                          </a:lnTo>
                          <a:lnTo>
                            <a:pt x="97" y="206"/>
                          </a:lnTo>
                          <a:lnTo>
                            <a:pt x="128" y="165"/>
                          </a:lnTo>
                          <a:lnTo>
                            <a:pt x="160" y="124"/>
                          </a:lnTo>
                          <a:lnTo>
                            <a:pt x="128" y="124"/>
                          </a:lnTo>
                          <a:lnTo>
                            <a:pt x="160" y="124"/>
                          </a:lnTo>
                          <a:lnTo>
                            <a:pt x="193" y="83"/>
                          </a:lnTo>
                          <a:lnTo>
                            <a:pt x="225" y="42"/>
                          </a:lnTo>
                          <a:lnTo>
                            <a:pt x="289" y="0"/>
                          </a:lnTo>
                          <a:lnTo>
                            <a:pt x="321" y="124"/>
                          </a:lnTo>
                          <a:lnTo>
                            <a:pt x="321" y="206"/>
                          </a:lnTo>
                          <a:lnTo>
                            <a:pt x="321" y="247"/>
                          </a:lnTo>
                          <a:lnTo>
                            <a:pt x="354" y="288"/>
                          </a:lnTo>
                          <a:lnTo>
                            <a:pt x="354" y="328"/>
                          </a:lnTo>
                          <a:lnTo>
                            <a:pt x="386" y="369"/>
                          </a:lnTo>
                          <a:close/>
                        </a:path>
                      </a:pathLst>
                    </a:custGeom>
                    <a:solidFill>
                      <a:srgbClr val="FFC000"/>
                    </a:solidFill>
                    <a:ln w="9525" cap="flat" cmpd="sng">
                      <a:solidFill>
                        <a:schemeClr val="lt1"/>
                      </a:solidFill>
                      <a:prstDash val="solid"/>
                      <a:round/>
                      <a:headEnd type="none" w="sm" len="sm"/>
                      <a:tailEnd type="none" w="sm" len="sm"/>
                    </a:ln>
                  </p:spPr>
                  <p:txBody>
                    <a:bodyPr spcFirstLastPara="1" wrap="square" lIns="121900" tIns="60933" rIns="121900" bIns="60933" anchor="t" anchorCtr="0">
                      <a:noAutofit/>
                    </a:bodyPr>
                    <a:lstStyle/>
                    <a:p>
                      <a:pPr>
                        <a:buClr>
                          <a:srgbClr val="000000"/>
                        </a:buClr>
                        <a:buSzPts val="1050"/>
                      </a:pPr>
                      <a:endParaRPr sz="1400">
                        <a:solidFill>
                          <a:srgbClr val="000000"/>
                        </a:solidFill>
                        <a:latin typeface="Arial"/>
                        <a:ea typeface="Arial"/>
                        <a:cs typeface="Arial"/>
                        <a:sym typeface="Arial"/>
                      </a:endParaRPr>
                    </a:p>
                  </p:txBody>
                </p:sp>
                <p:sp>
                  <p:nvSpPr>
                    <p:cNvPr id="366" name="Google Shape;366;p6"/>
                    <p:cNvSpPr/>
                    <p:nvPr/>
                  </p:nvSpPr>
                  <p:spPr>
                    <a:xfrm>
                      <a:off x="4531" y="2475"/>
                      <a:ext cx="182" cy="126"/>
                    </a:xfrm>
                    <a:custGeom>
                      <a:avLst/>
                      <a:gdLst/>
                      <a:ahLst/>
                      <a:cxnLst/>
                      <a:rect l="l" t="t" r="r" b="b"/>
                      <a:pathLst>
                        <a:path w="514" h="493" extrusionOk="0">
                          <a:moveTo>
                            <a:pt x="451" y="451"/>
                          </a:moveTo>
                          <a:lnTo>
                            <a:pt x="418" y="451"/>
                          </a:lnTo>
                          <a:lnTo>
                            <a:pt x="386" y="451"/>
                          </a:lnTo>
                          <a:lnTo>
                            <a:pt x="354" y="451"/>
                          </a:lnTo>
                          <a:lnTo>
                            <a:pt x="322" y="451"/>
                          </a:lnTo>
                          <a:lnTo>
                            <a:pt x="290" y="493"/>
                          </a:lnTo>
                          <a:lnTo>
                            <a:pt x="257" y="493"/>
                          </a:lnTo>
                          <a:lnTo>
                            <a:pt x="257" y="451"/>
                          </a:lnTo>
                          <a:lnTo>
                            <a:pt x="224" y="451"/>
                          </a:lnTo>
                          <a:lnTo>
                            <a:pt x="193" y="410"/>
                          </a:lnTo>
                          <a:lnTo>
                            <a:pt x="161" y="410"/>
                          </a:lnTo>
                          <a:lnTo>
                            <a:pt x="128" y="451"/>
                          </a:lnTo>
                          <a:lnTo>
                            <a:pt x="96" y="451"/>
                          </a:lnTo>
                          <a:lnTo>
                            <a:pt x="64" y="451"/>
                          </a:lnTo>
                          <a:lnTo>
                            <a:pt x="33" y="451"/>
                          </a:lnTo>
                          <a:lnTo>
                            <a:pt x="0" y="451"/>
                          </a:lnTo>
                          <a:lnTo>
                            <a:pt x="0" y="410"/>
                          </a:lnTo>
                          <a:lnTo>
                            <a:pt x="0" y="369"/>
                          </a:lnTo>
                          <a:lnTo>
                            <a:pt x="33" y="328"/>
                          </a:lnTo>
                          <a:lnTo>
                            <a:pt x="33" y="287"/>
                          </a:lnTo>
                          <a:lnTo>
                            <a:pt x="33" y="247"/>
                          </a:lnTo>
                          <a:lnTo>
                            <a:pt x="33" y="205"/>
                          </a:lnTo>
                          <a:lnTo>
                            <a:pt x="64" y="205"/>
                          </a:lnTo>
                          <a:lnTo>
                            <a:pt x="64" y="165"/>
                          </a:lnTo>
                          <a:lnTo>
                            <a:pt x="64" y="124"/>
                          </a:lnTo>
                          <a:lnTo>
                            <a:pt x="64" y="82"/>
                          </a:lnTo>
                          <a:lnTo>
                            <a:pt x="96" y="0"/>
                          </a:lnTo>
                          <a:lnTo>
                            <a:pt x="128" y="0"/>
                          </a:lnTo>
                          <a:lnTo>
                            <a:pt x="193" y="42"/>
                          </a:lnTo>
                          <a:lnTo>
                            <a:pt x="224" y="42"/>
                          </a:lnTo>
                          <a:lnTo>
                            <a:pt x="290" y="42"/>
                          </a:lnTo>
                          <a:lnTo>
                            <a:pt x="322" y="42"/>
                          </a:lnTo>
                          <a:lnTo>
                            <a:pt x="418" y="42"/>
                          </a:lnTo>
                          <a:lnTo>
                            <a:pt x="482" y="82"/>
                          </a:lnTo>
                          <a:lnTo>
                            <a:pt x="514" y="82"/>
                          </a:lnTo>
                          <a:lnTo>
                            <a:pt x="482" y="124"/>
                          </a:lnTo>
                          <a:lnTo>
                            <a:pt x="451" y="165"/>
                          </a:lnTo>
                          <a:lnTo>
                            <a:pt x="418" y="165"/>
                          </a:lnTo>
                          <a:lnTo>
                            <a:pt x="386" y="165"/>
                          </a:lnTo>
                          <a:lnTo>
                            <a:pt x="386" y="205"/>
                          </a:lnTo>
                          <a:lnTo>
                            <a:pt x="354" y="205"/>
                          </a:lnTo>
                          <a:lnTo>
                            <a:pt x="386" y="247"/>
                          </a:lnTo>
                          <a:lnTo>
                            <a:pt x="386" y="328"/>
                          </a:lnTo>
                          <a:lnTo>
                            <a:pt x="386" y="369"/>
                          </a:lnTo>
                          <a:lnTo>
                            <a:pt x="418" y="369"/>
                          </a:lnTo>
                          <a:lnTo>
                            <a:pt x="418" y="410"/>
                          </a:lnTo>
                          <a:lnTo>
                            <a:pt x="451" y="410"/>
                          </a:lnTo>
                          <a:lnTo>
                            <a:pt x="451" y="451"/>
                          </a:lnTo>
                          <a:close/>
                        </a:path>
                      </a:pathLst>
                    </a:custGeom>
                    <a:solidFill>
                      <a:srgbClr val="FFC000"/>
                    </a:solidFill>
                    <a:ln w="9525" cap="flat" cmpd="sng">
                      <a:solidFill>
                        <a:schemeClr val="lt1"/>
                      </a:solidFill>
                      <a:prstDash val="solid"/>
                      <a:round/>
                      <a:headEnd type="none" w="sm" len="sm"/>
                      <a:tailEnd type="none" w="sm" len="sm"/>
                    </a:ln>
                  </p:spPr>
                  <p:txBody>
                    <a:bodyPr spcFirstLastPara="1" wrap="square" lIns="121900" tIns="60933" rIns="121900" bIns="60933" anchor="t" anchorCtr="0">
                      <a:noAutofit/>
                    </a:bodyPr>
                    <a:lstStyle/>
                    <a:p>
                      <a:pPr>
                        <a:buClr>
                          <a:srgbClr val="000000"/>
                        </a:buClr>
                        <a:buSzPts val="1050"/>
                      </a:pPr>
                      <a:endParaRPr sz="1400">
                        <a:solidFill>
                          <a:srgbClr val="000000"/>
                        </a:solidFill>
                        <a:latin typeface="Arial"/>
                        <a:ea typeface="Arial"/>
                        <a:cs typeface="Arial"/>
                        <a:sym typeface="Arial"/>
                      </a:endParaRPr>
                    </a:p>
                  </p:txBody>
                </p:sp>
              </p:grpSp>
            </p:grpSp>
          </p:grpSp>
        </p:grpSp>
        <p:sp>
          <p:nvSpPr>
            <p:cNvPr id="367" name="Google Shape;367;p6"/>
            <p:cNvSpPr txBox="1"/>
            <p:nvPr/>
          </p:nvSpPr>
          <p:spPr>
            <a:xfrm>
              <a:off x="5955625" y="2071153"/>
              <a:ext cx="1451700" cy="600768"/>
            </a:xfrm>
            <a:prstGeom prst="rect">
              <a:avLst/>
            </a:prstGeom>
            <a:noFill/>
            <a:ln>
              <a:noFill/>
            </a:ln>
          </p:spPr>
          <p:txBody>
            <a:bodyPr spcFirstLastPara="1" wrap="square" lIns="121900" tIns="60933" rIns="121900" bIns="60933" anchor="t" anchorCtr="0">
              <a:spAutoFit/>
            </a:bodyPr>
            <a:lstStyle/>
            <a:p>
              <a:pPr algn="ctr">
                <a:buClr>
                  <a:srgbClr val="000000"/>
                </a:buClr>
                <a:buSzPts val="788"/>
              </a:pPr>
              <a:r>
                <a:rPr lang="pt-BR" sz="1051">
                  <a:solidFill>
                    <a:srgbClr val="000000"/>
                  </a:solidFill>
                  <a:latin typeface="Arial"/>
                  <a:ea typeface="Arial"/>
                  <a:cs typeface="Arial"/>
                  <a:sym typeface="Arial"/>
                </a:rPr>
                <a:t>Nísia</a:t>
              </a:r>
              <a:endParaRPr sz="1867">
                <a:solidFill>
                  <a:srgbClr val="000000"/>
                </a:solidFill>
                <a:latin typeface="Arial"/>
                <a:ea typeface="Arial"/>
                <a:cs typeface="Arial"/>
                <a:sym typeface="Arial"/>
              </a:endParaRPr>
            </a:p>
            <a:p>
              <a:pPr algn="ctr">
                <a:buClr>
                  <a:srgbClr val="000000"/>
                </a:buClr>
                <a:buSzPts val="788"/>
              </a:pPr>
              <a:r>
                <a:rPr lang="pt-BR" sz="1051">
                  <a:solidFill>
                    <a:srgbClr val="000000"/>
                  </a:solidFill>
                  <a:latin typeface="Arial"/>
                  <a:ea typeface="Arial"/>
                  <a:cs typeface="Arial"/>
                  <a:sym typeface="Arial"/>
                </a:rPr>
                <a:t>Floresta</a:t>
              </a:r>
              <a:endParaRPr sz="1867">
                <a:solidFill>
                  <a:srgbClr val="000000"/>
                </a:solidFill>
                <a:latin typeface="Arial"/>
                <a:ea typeface="Arial"/>
                <a:cs typeface="Arial"/>
                <a:sym typeface="Arial"/>
              </a:endParaRPr>
            </a:p>
          </p:txBody>
        </p:sp>
        <p:sp>
          <p:nvSpPr>
            <p:cNvPr id="368" name="Google Shape;368;p6"/>
            <p:cNvSpPr txBox="1"/>
            <p:nvPr/>
          </p:nvSpPr>
          <p:spPr>
            <a:xfrm>
              <a:off x="4875600" y="1462681"/>
              <a:ext cx="1272299" cy="786783"/>
            </a:xfrm>
            <a:prstGeom prst="rect">
              <a:avLst/>
            </a:prstGeom>
            <a:noFill/>
            <a:ln>
              <a:noFill/>
            </a:ln>
          </p:spPr>
          <p:txBody>
            <a:bodyPr spcFirstLastPara="1" wrap="square" lIns="121900" tIns="60933" rIns="121900" bIns="60933" anchor="t" anchorCtr="0">
              <a:spAutoFit/>
            </a:bodyPr>
            <a:lstStyle/>
            <a:p>
              <a:pPr algn="ctr">
                <a:buClr>
                  <a:srgbClr val="000000"/>
                </a:buClr>
                <a:buSzPts val="750"/>
              </a:pPr>
              <a:r>
                <a:rPr lang="pt-BR" sz="1000">
                  <a:solidFill>
                    <a:srgbClr val="FF0000"/>
                  </a:solidFill>
                  <a:latin typeface="Arial"/>
                  <a:ea typeface="Arial"/>
                  <a:cs typeface="Arial"/>
                  <a:sym typeface="Arial"/>
                </a:rPr>
                <a:t>São José</a:t>
              </a:r>
              <a:endParaRPr sz="1867">
                <a:solidFill>
                  <a:srgbClr val="000000"/>
                </a:solidFill>
                <a:latin typeface="Arial"/>
                <a:ea typeface="Arial"/>
                <a:cs typeface="Arial"/>
                <a:sym typeface="Arial"/>
              </a:endParaRPr>
            </a:p>
            <a:p>
              <a:pPr algn="ctr">
                <a:buClr>
                  <a:srgbClr val="000000"/>
                </a:buClr>
                <a:buSzPts val="750"/>
              </a:pPr>
              <a:r>
                <a:rPr lang="pt-BR" sz="1000">
                  <a:solidFill>
                    <a:srgbClr val="FF0000"/>
                  </a:solidFill>
                  <a:latin typeface="Arial"/>
                  <a:ea typeface="Arial"/>
                  <a:cs typeface="Arial"/>
                  <a:sym typeface="Arial"/>
                </a:rPr>
                <a:t>de Mipibú</a:t>
              </a:r>
              <a:endParaRPr sz="1867">
                <a:solidFill>
                  <a:srgbClr val="000000"/>
                </a:solidFill>
                <a:latin typeface="Arial"/>
                <a:ea typeface="Arial"/>
                <a:cs typeface="Arial"/>
                <a:sym typeface="Arial"/>
              </a:endParaRPr>
            </a:p>
            <a:p>
              <a:pPr algn="ctr">
                <a:buClr>
                  <a:srgbClr val="000000"/>
                </a:buClr>
                <a:buSzPts val="750"/>
              </a:pPr>
              <a:endParaRPr sz="1000">
                <a:solidFill>
                  <a:srgbClr val="FF0000"/>
                </a:solidFill>
                <a:latin typeface="Arial"/>
                <a:ea typeface="Arial"/>
                <a:cs typeface="Arial"/>
                <a:sym typeface="Arial"/>
              </a:endParaRPr>
            </a:p>
          </p:txBody>
        </p:sp>
        <p:sp>
          <p:nvSpPr>
            <p:cNvPr id="369" name="Google Shape;369;p6"/>
            <p:cNvSpPr txBox="1"/>
            <p:nvPr/>
          </p:nvSpPr>
          <p:spPr>
            <a:xfrm>
              <a:off x="5906519" y="3214511"/>
              <a:ext cx="993600" cy="383174"/>
            </a:xfrm>
            <a:prstGeom prst="rect">
              <a:avLst/>
            </a:prstGeom>
            <a:noFill/>
            <a:ln>
              <a:noFill/>
            </a:ln>
          </p:spPr>
          <p:txBody>
            <a:bodyPr spcFirstLastPara="1" wrap="square" lIns="121900" tIns="60933" rIns="121900" bIns="60933" anchor="t" anchorCtr="0">
              <a:spAutoFit/>
            </a:bodyPr>
            <a:lstStyle/>
            <a:p>
              <a:pPr algn="ctr">
                <a:buClr>
                  <a:srgbClr val="000000"/>
                </a:buClr>
                <a:buSzPts val="788"/>
              </a:pPr>
              <a:r>
                <a:rPr lang="pt-BR" sz="1051">
                  <a:solidFill>
                    <a:srgbClr val="000000"/>
                  </a:solidFill>
                  <a:latin typeface="Arial"/>
                  <a:ea typeface="Arial"/>
                  <a:cs typeface="Arial"/>
                  <a:sym typeface="Arial"/>
                </a:rPr>
                <a:t>Arês</a:t>
              </a:r>
              <a:endParaRPr sz="1051">
                <a:solidFill>
                  <a:srgbClr val="000000"/>
                </a:solidFill>
                <a:latin typeface="Arial"/>
                <a:ea typeface="Arial"/>
                <a:cs typeface="Arial"/>
                <a:sym typeface="Arial"/>
              </a:endParaRPr>
            </a:p>
          </p:txBody>
        </p:sp>
        <p:sp>
          <p:nvSpPr>
            <p:cNvPr id="370" name="Google Shape;370;p6"/>
            <p:cNvSpPr txBox="1"/>
            <p:nvPr/>
          </p:nvSpPr>
          <p:spPr>
            <a:xfrm>
              <a:off x="2992137" y="2648086"/>
              <a:ext cx="1426499" cy="600768"/>
            </a:xfrm>
            <a:prstGeom prst="rect">
              <a:avLst/>
            </a:prstGeom>
            <a:noFill/>
            <a:ln>
              <a:noFill/>
            </a:ln>
          </p:spPr>
          <p:txBody>
            <a:bodyPr spcFirstLastPara="1" wrap="square" lIns="121900" tIns="60933" rIns="121900" bIns="60933" anchor="t" anchorCtr="0">
              <a:spAutoFit/>
            </a:bodyPr>
            <a:lstStyle/>
            <a:p>
              <a:pPr algn="ctr">
                <a:buClr>
                  <a:srgbClr val="000000"/>
                </a:buClr>
                <a:buSzPts val="788"/>
              </a:pPr>
              <a:r>
                <a:rPr lang="pt-BR" sz="1051">
                  <a:solidFill>
                    <a:srgbClr val="000000"/>
                  </a:solidFill>
                  <a:latin typeface="Arial"/>
                  <a:ea typeface="Arial"/>
                  <a:cs typeface="Arial"/>
                  <a:sym typeface="Arial"/>
                </a:rPr>
                <a:t>Lagoa</a:t>
              </a:r>
              <a:endParaRPr sz="1867">
                <a:solidFill>
                  <a:srgbClr val="000000"/>
                </a:solidFill>
                <a:latin typeface="Arial"/>
                <a:ea typeface="Arial"/>
                <a:cs typeface="Arial"/>
                <a:sym typeface="Arial"/>
              </a:endParaRPr>
            </a:p>
            <a:p>
              <a:pPr algn="ctr">
                <a:buClr>
                  <a:srgbClr val="000000"/>
                </a:buClr>
                <a:buSzPts val="788"/>
              </a:pPr>
              <a:r>
                <a:rPr lang="pt-BR" sz="1051">
                  <a:solidFill>
                    <a:srgbClr val="000000"/>
                  </a:solidFill>
                  <a:latin typeface="Arial"/>
                  <a:ea typeface="Arial"/>
                  <a:cs typeface="Arial"/>
                  <a:sym typeface="Arial"/>
                </a:rPr>
                <a:t>Salgada</a:t>
              </a:r>
              <a:endParaRPr sz="1867">
                <a:solidFill>
                  <a:srgbClr val="000000"/>
                </a:solidFill>
                <a:latin typeface="Arial"/>
                <a:ea typeface="Arial"/>
                <a:cs typeface="Arial"/>
                <a:sym typeface="Arial"/>
              </a:endParaRPr>
            </a:p>
          </p:txBody>
        </p:sp>
        <p:sp>
          <p:nvSpPr>
            <p:cNvPr id="371" name="Google Shape;371;p6"/>
            <p:cNvSpPr txBox="1"/>
            <p:nvPr/>
          </p:nvSpPr>
          <p:spPr>
            <a:xfrm>
              <a:off x="1963869" y="5072861"/>
              <a:ext cx="1404600" cy="600768"/>
            </a:xfrm>
            <a:prstGeom prst="rect">
              <a:avLst/>
            </a:prstGeom>
            <a:noFill/>
            <a:ln>
              <a:noFill/>
            </a:ln>
          </p:spPr>
          <p:txBody>
            <a:bodyPr spcFirstLastPara="1" wrap="square" lIns="121900" tIns="60933" rIns="121900" bIns="60933" anchor="t" anchorCtr="0">
              <a:spAutoFit/>
            </a:bodyPr>
            <a:lstStyle/>
            <a:p>
              <a:pPr algn="ctr">
                <a:buClr>
                  <a:srgbClr val="000000"/>
                </a:buClr>
                <a:buSzPts val="788"/>
              </a:pPr>
              <a:r>
                <a:rPr lang="pt-BR" sz="1051">
                  <a:solidFill>
                    <a:srgbClr val="000000"/>
                  </a:solidFill>
                  <a:latin typeface="Arial"/>
                  <a:ea typeface="Arial"/>
                  <a:cs typeface="Arial"/>
                  <a:sym typeface="Arial"/>
                </a:rPr>
                <a:t>Passa e</a:t>
              </a:r>
              <a:endParaRPr sz="1867">
                <a:solidFill>
                  <a:srgbClr val="000000"/>
                </a:solidFill>
                <a:latin typeface="Arial"/>
                <a:ea typeface="Arial"/>
                <a:cs typeface="Arial"/>
                <a:sym typeface="Arial"/>
              </a:endParaRPr>
            </a:p>
            <a:p>
              <a:pPr algn="ctr">
                <a:buClr>
                  <a:srgbClr val="000000"/>
                </a:buClr>
                <a:buSzPts val="788"/>
              </a:pPr>
              <a:r>
                <a:rPr lang="pt-BR" sz="1051">
                  <a:solidFill>
                    <a:srgbClr val="000000"/>
                  </a:solidFill>
                  <a:latin typeface="Arial"/>
                  <a:ea typeface="Arial"/>
                  <a:cs typeface="Arial"/>
                  <a:sym typeface="Arial"/>
                </a:rPr>
                <a:t>Fica</a:t>
              </a:r>
              <a:endParaRPr sz="1867">
                <a:solidFill>
                  <a:srgbClr val="000000"/>
                </a:solidFill>
                <a:latin typeface="Arial"/>
                <a:ea typeface="Arial"/>
                <a:cs typeface="Arial"/>
                <a:sym typeface="Arial"/>
              </a:endParaRPr>
            </a:p>
          </p:txBody>
        </p:sp>
        <p:sp>
          <p:nvSpPr>
            <p:cNvPr id="372" name="Google Shape;372;p6"/>
            <p:cNvSpPr txBox="1"/>
            <p:nvPr/>
          </p:nvSpPr>
          <p:spPr>
            <a:xfrm>
              <a:off x="3051018" y="4287704"/>
              <a:ext cx="1386301" cy="818361"/>
            </a:xfrm>
            <a:prstGeom prst="rect">
              <a:avLst/>
            </a:prstGeom>
            <a:noFill/>
            <a:ln>
              <a:noFill/>
            </a:ln>
          </p:spPr>
          <p:txBody>
            <a:bodyPr spcFirstLastPara="1" wrap="square" lIns="121900" tIns="60933" rIns="121900" bIns="60933" anchor="t" anchorCtr="0">
              <a:spAutoFit/>
            </a:bodyPr>
            <a:lstStyle/>
            <a:p>
              <a:pPr algn="ctr">
                <a:buClr>
                  <a:srgbClr val="000000"/>
                </a:buClr>
                <a:buSzPts val="788"/>
              </a:pPr>
              <a:r>
                <a:rPr lang="pt-BR" sz="1051">
                  <a:solidFill>
                    <a:srgbClr val="FF0000"/>
                  </a:solidFill>
                  <a:latin typeface="Arial"/>
                  <a:ea typeface="Arial"/>
                  <a:cs typeface="Arial"/>
                  <a:sym typeface="Arial"/>
                </a:rPr>
                <a:t>Santo</a:t>
              </a:r>
              <a:endParaRPr sz="1867">
                <a:solidFill>
                  <a:srgbClr val="000000"/>
                </a:solidFill>
                <a:latin typeface="Arial"/>
                <a:ea typeface="Arial"/>
                <a:cs typeface="Arial"/>
                <a:sym typeface="Arial"/>
              </a:endParaRPr>
            </a:p>
            <a:p>
              <a:pPr algn="ctr">
                <a:buClr>
                  <a:srgbClr val="000000"/>
                </a:buClr>
                <a:buSzPts val="788"/>
              </a:pPr>
              <a:r>
                <a:rPr lang="pt-BR" sz="1051">
                  <a:solidFill>
                    <a:srgbClr val="FF0000"/>
                  </a:solidFill>
                  <a:latin typeface="Arial"/>
                  <a:ea typeface="Arial"/>
                  <a:cs typeface="Arial"/>
                  <a:sym typeface="Arial"/>
                </a:rPr>
                <a:t>Antônio</a:t>
              </a:r>
              <a:endParaRPr sz="1867">
                <a:solidFill>
                  <a:srgbClr val="000000"/>
                </a:solidFill>
                <a:latin typeface="Arial"/>
                <a:ea typeface="Arial"/>
                <a:cs typeface="Arial"/>
                <a:sym typeface="Arial"/>
              </a:endParaRPr>
            </a:p>
            <a:p>
              <a:pPr algn="ctr">
                <a:buClr>
                  <a:srgbClr val="000000"/>
                </a:buClr>
                <a:buSzPts val="788"/>
              </a:pPr>
              <a:endParaRPr sz="1051">
                <a:solidFill>
                  <a:srgbClr val="FF0000"/>
                </a:solidFill>
                <a:latin typeface="Arial"/>
                <a:ea typeface="Arial"/>
                <a:cs typeface="Arial"/>
                <a:sym typeface="Arial"/>
              </a:endParaRPr>
            </a:p>
          </p:txBody>
        </p:sp>
        <p:sp>
          <p:nvSpPr>
            <p:cNvPr id="373" name="Google Shape;373;p6"/>
            <p:cNvSpPr txBox="1"/>
            <p:nvPr/>
          </p:nvSpPr>
          <p:spPr>
            <a:xfrm>
              <a:off x="5338639" y="3929504"/>
              <a:ext cx="1680898" cy="383174"/>
            </a:xfrm>
            <a:prstGeom prst="rect">
              <a:avLst/>
            </a:prstGeom>
            <a:noFill/>
            <a:ln>
              <a:noFill/>
            </a:ln>
          </p:spPr>
          <p:txBody>
            <a:bodyPr spcFirstLastPara="1" wrap="square" lIns="121900" tIns="60933" rIns="121900" bIns="60933" anchor="t" anchorCtr="0">
              <a:spAutoFit/>
            </a:bodyPr>
            <a:lstStyle/>
            <a:p>
              <a:pPr algn="ctr">
                <a:buClr>
                  <a:srgbClr val="000000"/>
                </a:buClr>
                <a:buSzPts val="788"/>
              </a:pPr>
              <a:r>
                <a:rPr lang="pt-BR" sz="1051" dirty="0">
                  <a:solidFill>
                    <a:srgbClr val="000000"/>
                  </a:solidFill>
                  <a:latin typeface="Arial"/>
                  <a:ea typeface="Arial"/>
                  <a:cs typeface="Arial"/>
                  <a:sym typeface="Arial"/>
                </a:rPr>
                <a:t>Goianinha</a:t>
              </a:r>
              <a:endParaRPr sz="1867" dirty="0">
                <a:solidFill>
                  <a:srgbClr val="000000"/>
                </a:solidFill>
                <a:latin typeface="Arial"/>
                <a:ea typeface="Arial"/>
                <a:cs typeface="Arial"/>
                <a:sym typeface="Arial"/>
              </a:endParaRPr>
            </a:p>
          </p:txBody>
        </p:sp>
        <p:sp>
          <p:nvSpPr>
            <p:cNvPr id="374" name="Google Shape;374;p6"/>
            <p:cNvSpPr txBox="1"/>
            <p:nvPr/>
          </p:nvSpPr>
          <p:spPr>
            <a:xfrm>
              <a:off x="3901883" y="3998799"/>
              <a:ext cx="1710000" cy="383174"/>
            </a:xfrm>
            <a:prstGeom prst="rect">
              <a:avLst/>
            </a:prstGeom>
            <a:noFill/>
            <a:ln>
              <a:noFill/>
            </a:ln>
          </p:spPr>
          <p:txBody>
            <a:bodyPr spcFirstLastPara="1" wrap="square" lIns="121900" tIns="60933" rIns="121900" bIns="60933" anchor="t" anchorCtr="0">
              <a:spAutoFit/>
            </a:bodyPr>
            <a:lstStyle/>
            <a:p>
              <a:pPr algn="ctr">
                <a:buClr>
                  <a:srgbClr val="000000"/>
                </a:buClr>
                <a:buSzPts val="788"/>
              </a:pPr>
              <a:r>
                <a:rPr lang="pt-BR" sz="1051">
                  <a:solidFill>
                    <a:srgbClr val="000000"/>
                  </a:solidFill>
                  <a:latin typeface="Arial"/>
                  <a:ea typeface="Arial"/>
                  <a:cs typeface="Arial"/>
                  <a:sym typeface="Arial"/>
                </a:rPr>
                <a:t>Passagem</a:t>
              </a:r>
              <a:endParaRPr sz="1867">
                <a:solidFill>
                  <a:srgbClr val="000000"/>
                </a:solidFill>
                <a:latin typeface="Arial"/>
                <a:ea typeface="Arial"/>
                <a:cs typeface="Arial"/>
                <a:sym typeface="Arial"/>
              </a:endParaRPr>
            </a:p>
          </p:txBody>
        </p:sp>
        <p:sp>
          <p:nvSpPr>
            <p:cNvPr id="375" name="Google Shape;375;p6"/>
            <p:cNvSpPr txBox="1"/>
            <p:nvPr/>
          </p:nvSpPr>
          <p:spPr>
            <a:xfrm>
              <a:off x="5284278" y="5501227"/>
              <a:ext cx="1935598" cy="383174"/>
            </a:xfrm>
            <a:prstGeom prst="rect">
              <a:avLst/>
            </a:prstGeom>
            <a:noFill/>
            <a:ln>
              <a:noFill/>
            </a:ln>
          </p:spPr>
          <p:txBody>
            <a:bodyPr spcFirstLastPara="1" wrap="square" lIns="121900" tIns="60933" rIns="121900" bIns="60933" anchor="t" anchorCtr="0">
              <a:spAutoFit/>
            </a:bodyPr>
            <a:lstStyle/>
            <a:p>
              <a:pPr algn="ctr">
                <a:buClr>
                  <a:srgbClr val="000000"/>
                </a:buClr>
                <a:buSzPts val="788"/>
              </a:pPr>
              <a:r>
                <a:rPr lang="pt-BR" sz="1051">
                  <a:solidFill>
                    <a:srgbClr val="000000"/>
                  </a:solidFill>
                  <a:latin typeface="Arial"/>
                  <a:ea typeface="Arial"/>
                  <a:cs typeface="Arial"/>
                  <a:sym typeface="Arial"/>
                </a:rPr>
                <a:t>Pedro Velho</a:t>
              </a:r>
              <a:endParaRPr sz="1867">
                <a:solidFill>
                  <a:srgbClr val="000000"/>
                </a:solidFill>
                <a:latin typeface="Arial"/>
                <a:ea typeface="Arial"/>
                <a:cs typeface="Arial"/>
                <a:sym typeface="Arial"/>
              </a:endParaRPr>
            </a:p>
          </p:txBody>
        </p:sp>
        <p:sp>
          <p:nvSpPr>
            <p:cNvPr id="376" name="Google Shape;376;p6"/>
            <p:cNvSpPr txBox="1"/>
            <p:nvPr/>
          </p:nvSpPr>
          <p:spPr>
            <a:xfrm>
              <a:off x="7159235" y="5287044"/>
              <a:ext cx="1502699" cy="600768"/>
            </a:xfrm>
            <a:prstGeom prst="rect">
              <a:avLst/>
            </a:prstGeom>
            <a:noFill/>
            <a:ln>
              <a:noFill/>
            </a:ln>
          </p:spPr>
          <p:txBody>
            <a:bodyPr spcFirstLastPara="1" wrap="square" lIns="121900" tIns="60933" rIns="121900" bIns="60933" anchor="t" anchorCtr="0">
              <a:spAutoFit/>
            </a:bodyPr>
            <a:lstStyle/>
            <a:p>
              <a:pPr algn="ctr">
                <a:buClr>
                  <a:srgbClr val="000000"/>
                </a:buClr>
                <a:buSzPts val="788"/>
              </a:pPr>
              <a:r>
                <a:rPr lang="pt-BR" sz="1051">
                  <a:solidFill>
                    <a:srgbClr val="000000"/>
                  </a:solidFill>
                  <a:latin typeface="Arial"/>
                  <a:ea typeface="Arial"/>
                  <a:cs typeface="Arial"/>
                  <a:sym typeface="Arial"/>
                </a:rPr>
                <a:t>Baia</a:t>
              </a:r>
              <a:endParaRPr sz="1867">
                <a:solidFill>
                  <a:srgbClr val="000000"/>
                </a:solidFill>
                <a:latin typeface="Arial"/>
                <a:ea typeface="Arial"/>
                <a:cs typeface="Arial"/>
                <a:sym typeface="Arial"/>
              </a:endParaRPr>
            </a:p>
            <a:p>
              <a:pPr algn="ctr">
                <a:buClr>
                  <a:srgbClr val="000000"/>
                </a:buClr>
                <a:buSzPts val="788"/>
              </a:pPr>
              <a:r>
                <a:rPr lang="pt-BR" sz="1051">
                  <a:solidFill>
                    <a:srgbClr val="000000"/>
                  </a:solidFill>
                  <a:latin typeface="Arial"/>
                  <a:ea typeface="Arial"/>
                  <a:cs typeface="Arial"/>
                  <a:sym typeface="Arial"/>
                </a:rPr>
                <a:t>Formosa</a:t>
              </a:r>
              <a:endParaRPr sz="1867">
                <a:solidFill>
                  <a:srgbClr val="000000"/>
                </a:solidFill>
                <a:latin typeface="Arial"/>
                <a:ea typeface="Arial"/>
                <a:cs typeface="Arial"/>
                <a:sym typeface="Arial"/>
              </a:endParaRPr>
            </a:p>
          </p:txBody>
        </p:sp>
        <p:sp>
          <p:nvSpPr>
            <p:cNvPr id="377" name="Google Shape;377;p6"/>
            <p:cNvSpPr txBox="1"/>
            <p:nvPr/>
          </p:nvSpPr>
          <p:spPr>
            <a:xfrm>
              <a:off x="6091673" y="2786146"/>
              <a:ext cx="2179199" cy="600768"/>
            </a:xfrm>
            <a:prstGeom prst="rect">
              <a:avLst/>
            </a:prstGeom>
            <a:noFill/>
            <a:ln>
              <a:noFill/>
            </a:ln>
          </p:spPr>
          <p:txBody>
            <a:bodyPr spcFirstLastPara="1" wrap="square" lIns="121900" tIns="60933" rIns="121900" bIns="60933" anchor="t" anchorCtr="0">
              <a:spAutoFit/>
            </a:bodyPr>
            <a:lstStyle/>
            <a:p>
              <a:pPr algn="ctr">
                <a:buClr>
                  <a:srgbClr val="000000"/>
                </a:buClr>
                <a:buSzPts val="788"/>
              </a:pPr>
              <a:r>
                <a:rPr lang="pt-BR" sz="1051">
                  <a:solidFill>
                    <a:srgbClr val="000000"/>
                  </a:solidFill>
                  <a:latin typeface="Arial"/>
                  <a:ea typeface="Arial"/>
                  <a:cs typeface="Arial"/>
                  <a:sym typeface="Arial"/>
                </a:rPr>
                <a:t>Sen. Georgino</a:t>
              </a:r>
              <a:endParaRPr sz="1051">
                <a:solidFill>
                  <a:srgbClr val="000000"/>
                </a:solidFill>
                <a:latin typeface="Arial"/>
                <a:ea typeface="Arial"/>
                <a:cs typeface="Arial"/>
                <a:sym typeface="Arial"/>
              </a:endParaRPr>
            </a:p>
            <a:p>
              <a:pPr algn="ctr">
                <a:buClr>
                  <a:srgbClr val="000000"/>
                </a:buClr>
                <a:buSzPts val="788"/>
              </a:pPr>
              <a:r>
                <a:rPr lang="pt-BR" sz="1051">
                  <a:solidFill>
                    <a:srgbClr val="000000"/>
                  </a:solidFill>
                  <a:latin typeface="Arial"/>
                  <a:ea typeface="Arial"/>
                  <a:cs typeface="Arial"/>
                  <a:sym typeface="Arial"/>
                </a:rPr>
                <a:t>Avelino</a:t>
              </a:r>
              <a:endParaRPr sz="1867">
                <a:solidFill>
                  <a:srgbClr val="000000"/>
                </a:solidFill>
                <a:latin typeface="Arial"/>
                <a:ea typeface="Arial"/>
                <a:cs typeface="Arial"/>
                <a:sym typeface="Arial"/>
              </a:endParaRPr>
            </a:p>
          </p:txBody>
        </p:sp>
        <p:sp>
          <p:nvSpPr>
            <p:cNvPr id="378" name="Google Shape;378;p6"/>
            <p:cNvSpPr txBox="1"/>
            <p:nvPr/>
          </p:nvSpPr>
          <p:spPr>
            <a:xfrm>
              <a:off x="4154950" y="2357780"/>
              <a:ext cx="1233600" cy="600768"/>
            </a:xfrm>
            <a:prstGeom prst="rect">
              <a:avLst/>
            </a:prstGeom>
            <a:noFill/>
            <a:ln>
              <a:noFill/>
            </a:ln>
          </p:spPr>
          <p:txBody>
            <a:bodyPr spcFirstLastPara="1" wrap="square" lIns="121900" tIns="60933" rIns="121900" bIns="60933" anchor="t" anchorCtr="0">
              <a:spAutoFit/>
            </a:bodyPr>
            <a:lstStyle/>
            <a:p>
              <a:pPr algn="ctr">
                <a:buClr>
                  <a:srgbClr val="000000"/>
                </a:buClr>
                <a:buSzPts val="788"/>
              </a:pPr>
              <a:r>
                <a:rPr lang="pt-BR" sz="1051">
                  <a:solidFill>
                    <a:srgbClr val="000000"/>
                  </a:solidFill>
                  <a:latin typeface="Arial"/>
                  <a:ea typeface="Arial"/>
                  <a:cs typeface="Arial"/>
                  <a:sym typeface="Arial"/>
                </a:rPr>
                <a:t>Monte</a:t>
              </a:r>
              <a:endParaRPr sz="1867">
                <a:solidFill>
                  <a:srgbClr val="000000"/>
                </a:solidFill>
                <a:latin typeface="Arial"/>
                <a:ea typeface="Arial"/>
                <a:cs typeface="Arial"/>
                <a:sym typeface="Arial"/>
              </a:endParaRPr>
            </a:p>
            <a:p>
              <a:pPr algn="ctr">
                <a:buClr>
                  <a:srgbClr val="000000"/>
                </a:buClr>
                <a:buSzPts val="788"/>
              </a:pPr>
              <a:r>
                <a:rPr lang="pt-BR" sz="1051">
                  <a:solidFill>
                    <a:srgbClr val="000000"/>
                  </a:solidFill>
                  <a:latin typeface="Arial"/>
                  <a:ea typeface="Arial"/>
                  <a:cs typeface="Arial"/>
                  <a:sym typeface="Arial"/>
                </a:rPr>
                <a:t>Alegre</a:t>
              </a:r>
              <a:endParaRPr sz="1867">
                <a:solidFill>
                  <a:srgbClr val="000000"/>
                </a:solidFill>
                <a:latin typeface="Arial"/>
                <a:ea typeface="Arial"/>
                <a:cs typeface="Arial"/>
                <a:sym typeface="Arial"/>
              </a:endParaRPr>
            </a:p>
          </p:txBody>
        </p:sp>
        <p:sp>
          <p:nvSpPr>
            <p:cNvPr id="379" name="Google Shape;379;p6"/>
            <p:cNvSpPr txBox="1"/>
            <p:nvPr/>
          </p:nvSpPr>
          <p:spPr>
            <a:xfrm>
              <a:off x="6910550" y="4140535"/>
              <a:ext cx="978900" cy="600768"/>
            </a:xfrm>
            <a:prstGeom prst="rect">
              <a:avLst/>
            </a:prstGeom>
            <a:noFill/>
            <a:ln>
              <a:noFill/>
            </a:ln>
          </p:spPr>
          <p:txBody>
            <a:bodyPr spcFirstLastPara="1" wrap="square" lIns="121900" tIns="60933" rIns="121900" bIns="60933" anchor="t" anchorCtr="0">
              <a:spAutoFit/>
            </a:bodyPr>
            <a:lstStyle/>
            <a:p>
              <a:pPr algn="ctr">
                <a:buClr>
                  <a:srgbClr val="000000"/>
                </a:buClr>
                <a:buSzPts val="788"/>
              </a:pPr>
              <a:r>
                <a:rPr lang="pt-BR" sz="1051">
                  <a:solidFill>
                    <a:srgbClr val="000000"/>
                  </a:solidFill>
                  <a:latin typeface="Arial"/>
                  <a:ea typeface="Arial"/>
                  <a:cs typeface="Arial"/>
                  <a:sym typeface="Arial"/>
                </a:rPr>
                <a:t>Vila </a:t>
              </a:r>
              <a:endParaRPr sz="1867">
                <a:solidFill>
                  <a:srgbClr val="000000"/>
                </a:solidFill>
                <a:latin typeface="Arial"/>
                <a:ea typeface="Arial"/>
                <a:cs typeface="Arial"/>
                <a:sym typeface="Arial"/>
              </a:endParaRPr>
            </a:p>
            <a:p>
              <a:pPr algn="ctr">
                <a:buClr>
                  <a:srgbClr val="000000"/>
                </a:buClr>
                <a:buSzPts val="788"/>
              </a:pPr>
              <a:r>
                <a:rPr lang="pt-BR" sz="1051">
                  <a:solidFill>
                    <a:srgbClr val="000000"/>
                  </a:solidFill>
                  <a:latin typeface="Arial"/>
                  <a:ea typeface="Arial"/>
                  <a:cs typeface="Arial"/>
                  <a:sym typeface="Arial"/>
                </a:rPr>
                <a:t>Flor</a:t>
              </a:r>
              <a:endParaRPr sz="1867">
                <a:solidFill>
                  <a:srgbClr val="000000"/>
                </a:solidFill>
                <a:latin typeface="Arial"/>
                <a:ea typeface="Arial"/>
                <a:cs typeface="Arial"/>
                <a:sym typeface="Arial"/>
              </a:endParaRPr>
            </a:p>
          </p:txBody>
        </p:sp>
        <p:sp>
          <p:nvSpPr>
            <p:cNvPr id="380" name="Google Shape;380;p6"/>
            <p:cNvSpPr txBox="1"/>
            <p:nvPr/>
          </p:nvSpPr>
          <p:spPr>
            <a:xfrm>
              <a:off x="6659505" y="3642876"/>
              <a:ext cx="1502699" cy="600768"/>
            </a:xfrm>
            <a:prstGeom prst="rect">
              <a:avLst/>
            </a:prstGeom>
            <a:noFill/>
            <a:ln>
              <a:noFill/>
            </a:ln>
          </p:spPr>
          <p:txBody>
            <a:bodyPr spcFirstLastPara="1" wrap="square" lIns="121900" tIns="60933" rIns="121900" bIns="60933" anchor="t" anchorCtr="0">
              <a:spAutoFit/>
            </a:bodyPr>
            <a:lstStyle/>
            <a:p>
              <a:pPr algn="ctr">
                <a:buClr>
                  <a:srgbClr val="000000"/>
                </a:buClr>
                <a:buSzPts val="788"/>
              </a:pPr>
              <a:r>
                <a:rPr lang="pt-BR" sz="1051">
                  <a:solidFill>
                    <a:srgbClr val="000000"/>
                  </a:solidFill>
                  <a:latin typeface="Arial"/>
                  <a:ea typeface="Arial"/>
                  <a:cs typeface="Arial"/>
                  <a:sym typeface="Arial"/>
                </a:rPr>
                <a:t>Tibau do</a:t>
              </a:r>
              <a:endParaRPr sz="1867">
                <a:solidFill>
                  <a:srgbClr val="000000"/>
                </a:solidFill>
                <a:latin typeface="Arial"/>
                <a:ea typeface="Arial"/>
                <a:cs typeface="Arial"/>
                <a:sym typeface="Arial"/>
              </a:endParaRPr>
            </a:p>
            <a:p>
              <a:pPr algn="ctr">
                <a:buClr>
                  <a:srgbClr val="000000"/>
                </a:buClr>
                <a:buSzPts val="788"/>
              </a:pPr>
              <a:r>
                <a:rPr lang="pt-BR" sz="1051">
                  <a:solidFill>
                    <a:srgbClr val="000000"/>
                  </a:solidFill>
                  <a:latin typeface="Arial"/>
                  <a:ea typeface="Arial"/>
                  <a:cs typeface="Arial"/>
                  <a:sym typeface="Arial"/>
                </a:rPr>
                <a:t>Sul</a:t>
              </a:r>
              <a:endParaRPr sz="1867">
                <a:solidFill>
                  <a:srgbClr val="000000"/>
                </a:solidFill>
                <a:latin typeface="Arial"/>
                <a:ea typeface="Arial"/>
                <a:cs typeface="Arial"/>
                <a:sym typeface="Arial"/>
              </a:endParaRPr>
            </a:p>
          </p:txBody>
        </p:sp>
        <p:sp>
          <p:nvSpPr>
            <p:cNvPr id="381" name="Google Shape;381;p6"/>
            <p:cNvSpPr txBox="1"/>
            <p:nvPr/>
          </p:nvSpPr>
          <p:spPr>
            <a:xfrm>
              <a:off x="3751342" y="3072773"/>
              <a:ext cx="1316474" cy="496888"/>
            </a:xfrm>
            <a:prstGeom prst="rect">
              <a:avLst/>
            </a:prstGeom>
            <a:noFill/>
            <a:ln>
              <a:noFill/>
            </a:ln>
          </p:spPr>
          <p:txBody>
            <a:bodyPr spcFirstLastPara="1" wrap="square" lIns="121900" tIns="60933" rIns="121900" bIns="60933" anchor="t" anchorCtr="0">
              <a:spAutoFit/>
            </a:bodyPr>
            <a:lstStyle/>
            <a:p>
              <a:pPr algn="ctr">
                <a:buClr>
                  <a:srgbClr val="000000"/>
                </a:buClr>
                <a:buSzPts val="600"/>
              </a:pPr>
              <a:r>
                <a:rPr lang="pt-BR" sz="800">
                  <a:solidFill>
                    <a:srgbClr val="000000"/>
                  </a:solidFill>
                  <a:latin typeface="Arial"/>
                  <a:ea typeface="Arial"/>
                  <a:cs typeface="Arial"/>
                  <a:sym typeface="Arial"/>
                </a:rPr>
                <a:t>Lagoa de</a:t>
              </a:r>
              <a:endParaRPr sz="1867">
                <a:solidFill>
                  <a:srgbClr val="000000"/>
                </a:solidFill>
                <a:latin typeface="Arial"/>
                <a:ea typeface="Arial"/>
                <a:cs typeface="Arial"/>
                <a:sym typeface="Arial"/>
              </a:endParaRPr>
            </a:p>
            <a:p>
              <a:pPr algn="ctr">
                <a:buClr>
                  <a:srgbClr val="000000"/>
                </a:buClr>
                <a:buSzPts val="600"/>
              </a:pPr>
              <a:r>
                <a:rPr lang="pt-BR" sz="800">
                  <a:solidFill>
                    <a:srgbClr val="000000"/>
                  </a:solidFill>
                  <a:latin typeface="Arial"/>
                  <a:ea typeface="Arial"/>
                  <a:cs typeface="Arial"/>
                  <a:sym typeface="Arial"/>
                </a:rPr>
                <a:t>Pedras</a:t>
              </a:r>
              <a:endParaRPr sz="1867">
                <a:solidFill>
                  <a:srgbClr val="000000"/>
                </a:solidFill>
                <a:latin typeface="Arial"/>
                <a:ea typeface="Arial"/>
                <a:cs typeface="Arial"/>
                <a:sym typeface="Arial"/>
              </a:endParaRPr>
            </a:p>
          </p:txBody>
        </p:sp>
        <p:sp>
          <p:nvSpPr>
            <p:cNvPr id="382" name="Google Shape;382;p6"/>
            <p:cNvSpPr txBox="1"/>
            <p:nvPr/>
          </p:nvSpPr>
          <p:spPr>
            <a:xfrm>
              <a:off x="2448841" y="3715320"/>
              <a:ext cx="1477199" cy="383174"/>
            </a:xfrm>
            <a:prstGeom prst="rect">
              <a:avLst/>
            </a:prstGeom>
            <a:noFill/>
            <a:ln>
              <a:noFill/>
            </a:ln>
          </p:spPr>
          <p:txBody>
            <a:bodyPr spcFirstLastPara="1" wrap="square" lIns="121900" tIns="60933" rIns="121900" bIns="60933" anchor="t" anchorCtr="0">
              <a:spAutoFit/>
            </a:bodyPr>
            <a:lstStyle/>
            <a:p>
              <a:pPr algn="ctr">
                <a:buClr>
                  <a:srgbClr val="000000"/>
                </a:buClr>
                <a:buSzPts val="788"/>
              </a:pPr>
              <a:r>
                <a:rPr lang="pt-BR" sz="1051">
                  <a:solidFill>
                    <a:srgbClr val="000000"/>
                  </a:solidFill>
                  <a:latin typeface="Arial"/>
                  <a:ea typeface="Arial"/>
                  <a:cs typeface="Arial"/>
                  <a:sym typeface="Arial"/>
                </a:rPr>
                <a:t>Serrinha</a:t>
              </a:r>
              <a:endParaRPr sz="1867">
                <a:solidFill>
                  <a:srgbClr val="000000"/>
                </a:solidFill>
                <a:latin typeface="Arial"/>
                <a:ea typeface="Arial"/>
                <a:cs typeface="Arial"/>
                <a:sym typeface="Arial"/>
              </a:endParaRPr>
            </a:p>
          </p:txBody>
        </p:sp>
        <p:sp>
          <p:nvSpPr>
            <p:cNvPr id="383" name="Google Shape;383;p6"/>
            <p:cNvSpPr txBox="1"/>
            <p:nvPr/>
          </p:nvSpPr>
          <p:spPr>
            <a:xfrm>
              <a:off x="229325" y="5214602"/>
              <a:ext cx="1848300" cy="600768"/>
            </a:xfrm>
            <a:prstGeom prst="rect">
              <a:avLst/>
            </a:prstGeom>
            <a:noFill/>
            <a:ln>
              <a:noFill/>
            </a:ln>
          </p:spPr>
          <p:txBody>
            <a:bodyPr spcFirstLastPara="1" wrap="square" lIns="121900" tIns="60933" rIns="121900" bIns="60933" anchor="t" anchorCtr="0">
              <a:spAutoFit/>
            </a:bodyPr>
            <a:lstStyle/>
            <a:p>
              <a:pPr algn="ctr">
                <a:buClr>
                  <a:srgbClr val="000000"/>
                </a:buClr>
                <a:buSzPts val="788"/>
              </a:pPr>
              <a:r>
                <a:rPr lang="pt-BR" sz="1051">
                  <a:solidFill>
                    <a:srgbClr val="000000"/>
                  </a:solidFill>
                  <a:latin typeface="Arial"/>
                  <a:ea typeface="Arial"/>
                  <a:cs typeface="Arial"/>
                  <a:sym typeface="Arial"/>
                </a:rPr>
                <a:t>Monte das</a:t>
              </a:r>
              <a:endParaRPr sz="1867">
                <a:solidFill>
                  <a:srgbClr val="000000"/>
                </a:solidFill>
                <a:latin typeface="Arial"/>
                <a:ea typeface="Arial"/>
                <a:cs typeface="Arial"/>
                <a:sym typeface="Arial"/>
              </a:endParaRPr>
            </a:p>
            <a:p>
              <a:pPr algn="ctr">
                <a:buClr>
                  <a:srgbClr val="000000"/>
                </a:buClr>
                <a:buSzPts val="788"/>
              </a:pPr>
              <a:r>
                <a:rPr lang="pt-BR" sz="1051">
                  <a:solidFill>
                    <a:srgbClr val="000000"/>
                  </a:solidFill>
                  <a:latin typeface="Arial"/>
                  <a:ea typeface="Arial"/>
                  <a:cs typeface="Arial"/>
                  <a:sym typeface="Arial"/>
                </a:rPr>
                <a:t>Gameleiras</a:t>
              </a:r>
              <a:endParaRPr sz="1867">
                <a:solidFill>
                  <a:srgbClr val="000000"/>
                </a:solidFill>
                <a:latin typeface="Arial"/>
                <a:ea typeface="Arial"/>
                <a:cs typeface="Arial"/>
                <a:sym typeface="Arial"/>
              </a:endParaRPr>
            </a:p>
          </p:txBody>
        </p:sp>
        <p:sp>
          <p:nvSpPr>
            <p:cNvPr id="384" name="Google Shape;384;p6"/>
            <p:cNvSpPr txBox="1"/>
            <p:nvPr/>
          </p:nvSpPr>
          <p:spPr>
            <a:xfrm>
              <a:off x="1289954" y="5382213"/>
              <a:ext cx="1706400" cy="600768"/>
            </a:xfrm>
            <a:prstGeom prst="rect">
              <a:avLst/>
            </a:prstGeom>
            <a:noFill/>
            <a:ln>
              <a:noFill/>
            </a:ln>
          </p:spPr>
          <p:txBody>
            <a:bodyPr spcFirstLastPara="1" wrap="square" lIns="121900" tIns="60933" rIns="121900" bIns="60933" anchor="t" anchorCtr="0">
              <a:spAutoFit/>
            </a:bodyPr>
            <a:lstStyle/>
            <a:p>
              <a:pPr algn="ctr">
                <a:buClr>
                  <a:srgbClr val="000000"/>
                </a:buClr>
                <a:buSzPts val="788"/>
              </a:pPr>
              <a:r>
                <a:rPr lang="pt-BR" sz="1051">
                  <a:solidFill>
                    <a:srgbClr val="000000"/>
                  </a:solidFill>
                  <a:latin typeface="Arial"/>
                  <a:ea typeface="Arial"/>
                  <a:cs typeface="Arial"/>
                  <a:sym typeface="Arial"/>
                </a:rPr>
                <a:t>Serra de</a:t>
              </a:r>
              <a:endParaRPr sz="1867">
                <a:solidFill>
                  <a:srgbClr val="000000"/>
                </a:solidFill>
                <a:latin typeface="Arial"/>
                <a:ea typeface="Arial"/>
                <a:cs typeface="Arial"/>
                <a:sym typeface="Arial"/>
              </a:endParaRPr>
            </a:p>
            <a:p>
              <a:pPr algn="ctr">
                <a:buClr>
                  <a:srgbClr val="000000"/>
                </a:buClr>
                <a:buSzPts val="788"/>
              </a:pPr>
              <a:r>
                <a:rPr lang="pt-BR" sz="1051">
                  <a:solidFill>
                    <a:srgbClr val="000000"/>
                  </a:solidFill>
                  <a:latin typeface="Arial"/>
                  <a:ea typeface="Arial"/>
                  <a:cs typeface="Arial"/>
                  <a:sym typeface="Arial"/>
                </a:rPr>
                <a:t>São Bento</a:t>
              </a:r>
              <a:endParaRPr sz="1867">
                <a:solidFill>
                  <a:srgbClr val="000000"/>
                </a:solidFill>
                <a:latin typeface="Arial"/>
                <a:ea typeface="Arial"/>
                <a:cs typeface="Arial"/>
                <a:sym typeface="Arial"/>
              </a:endParaRPr>
            </a:p>
          </p:txBody>
        </p:sp>
        <p:sp>
          <p:nvSpPr>
            <p:cNvPr id="385" name="Google Shape;385;p6"/>
            <p:cNvSpPr txBox="1"/>
            <p:nvPr/>
          </p:nvSpPr>
          <p:spPr>
            <a:xfrm>
              <a:off x="3689006" y="5428785"/>
              <a:ext cx="1695599" cy="383174"/>
            </a:xfrm>
            <a:prstGeom prst="rect">
              <a:avLst/>
            </a:prstGeom>
            <a:noFill/>
            <a:ln>
              <a:noFill/>
            </a:ln>
          </p:spPr>
          <p:txBody>
            <a:bodyPr spcFirstLastPara="1" wrap="square" lIns="121900" tIns="60933" rIns="121900" bIns="60933" anchor="t" anchorCtr="0">
              <a:spAutoFit/>
            </a:bodyPr>
            <a:lstStyle/>
            <a:p>
              <a:pPr algn="ctr">
                <a:buClr>
                  <a:srgbClr val="000000"/>
                </a:buClr>
                <a:buSzPts val="788"/>
              </a:pPr>
              <a:r>
                <a:rPr lang="pt-BR" sz="1051">
                  <a:solidFill>
                    <a:srgbClr val="000000"/>
                  </a:solidFill>
                  <a:latin typeface="Arial"/>
                  <a:ea typeface="Arial"/>
                  <a:cs typeface="Arial"/>
                  <a:sym typeface="Arial"/>
                </a:rPr>
                <a:t>Nova Cruz</a:t>
              </a:r>
              <a:endParaRPr sz="1867">
                <a:solidFill>
                  <a:srgbClr val="000000"/>
                </a:solidFill>
                <a:latin typeface="Arial"/>
                <a:ea typeface="Arial"/>
                <a:cs typeface="Arial"/>
                <a:sym typeface="Arial"/>
              </a:endParaRPr>
            </a:p>
          </p:txBody>
        </p:sp>
        <p:sp>
          <p:nvSpPr>
            <p:cNvPr id="386" name="Google Shape;386;p6"/>
            <p:cNvSpPr txBox="1"/>
            <p:nvPr/>
          </p:nvSpPr>
          <p:spPr>
            <a:xfrm>
              <a:off x="4598378" y="5998886"/>
              <a:ext cx="1797298" cy="383174"/>
            </a:xfrm>
            <a:prstGeom prst="rect">
              <a:avLst/>
            </a:prstGeom>
            <a:noFill/>
            <a:ln>
              <a:noFill/>
            </a:ln>
          </p:spPr>
          <p:txBody>
            <a:bodyPr spcFirstLastPara="1" wrap="square" lIns="121900" tIns="60933" rIns="121900" bIns="60933" anchor="t" anchorCtr="0">
              <a:spAutoFit/>
            </a:bodyPr>
            <a:lstStyle/>
            <a:p>
              <a:pPr algn="ctr">
                <a:buClr>
                  <a:srgbClr val="000000"/>
                </a:buClr>
                <a:buSzPts val="788"/>
              </a:pPr>
              <a:r>
                <a:rPr lang="pt-BR" sz="1051">
                  <a:solidFill>
                    <a:srgbClr val="000000"/>
                  </a:solidFill>
                  <a:latin typeface="Arial"/>
                  <a:ea typeface="Arial"/>
                  <a:cs typeface="Arial"/>
                  <a:sym typeface="Arial"/>
                </a:rPr>
                <a:t>Montanhas</a:t>
              </a:r>
              <a:endParaRPr sz="1867">
                <a:solidFill>
                  <a:srgbClr val="000000"/>
                </a:solidFill>
                <a:latin typeface="Arial"/>
                <a:ea typeface="Arial"/>
                <a:cs typeface="Arial"/>
                <a:sym typeface="Arial"/>
              </a:endParaRPr>
            </a:p>
          </p:txBody>
        </p:sp>
        <p:sp>
          <p:nvSpPr>
            <p:cNvPr id="387" name="Google Shape;387;p6"/>
            <p:cNvSpPr txBox="1"/>
            <p:nvPr/>
          </p:nvSpPr>
          <p:spPr>
            <a:xfrm>
              <a:off x="5647417" y="4858678"/>
              <a:ext cx="2251801" cy="600768"/>
            </a:xfrm>
            <a:prstGeom prst="rect">
              <a:avLst/>
            </a:prstGeom>
            <a:noFill/>
            <a:ln>
              <a:noFill/>
            </a:ln>
          </p:spPr>
          <p:txBody>
            <a:bodyPr spcFirstLastPara="1" wrap="square" lIns="121900" tIns="60933" rIns="121900" bIns="60933" anchor="t" anchorCtr="0">
              <a:spAutoFit/>
            </a:bodyPr>
            <a:lstStyle/>
            <a:p>
              <a:pPr algn="ctr">
                <a:buClr>
                  <a:srgbClr val="000000"/>
                </a:buClr>
                <a:buSzPts val="788"/>
              </a:pPr>
              <a:r>
                <a:rPr lang="pt-BR" sz="1051">
                  <a:solidFill>
                    <a:schemeClr val="dk1"/>
                  </a:solidFill>
                  <a:latin typeface="Arial"/>
                  <a:ea typeface="Arial"/>
                  <a:cs typeface="Arial"/>
                  <a:sym typeface="Arial"/>
                </a:rPr>
                <a:t>Canguaretama</a:t>
              </a:r>
              <a:endParaRPr sz="1867">
                <a:solidFill>
                  <a:srgbClr val="000000"/>
                </a:solidFill>
                <a:latin typeface="Arial"/>
                <a:ea typeface="Arial"/>
                <a:cs typeface="Arial"/>
                <a:sym typeface="Arial"/>
              </a:endParaRPr>
            </a:p>
            <a:p>
              <a:pPr algn="ctr">
                <a:buClr>
                  <a:srgbClr val="000000"/>
                </a:buClr>
                <a:buSzPts val="788"/>
              </a:pPr>
              <a:endParaRPr sz="1051">
                <a:solidFill>
                  <a:srgbClr val="000000"/>
                </a:solidFill>
                <a:latin typeface="Arial"/>
                <a:ea typeface="Arial"/>
                <a:cs typeface="Arial"/>
                <a:sym typeface="Arial"/>
              </a:endParaRPr>
            </a:p>
          </p:txBody>
        </p:sp>
        <p:sp>
          <p:nvSpPr>
            <p:cNvPr id="388" name="Google Shape;388;p6"/>
            <p:cNvSpPr txBox="1"/>
            <p:nvPr/>
          </p:nvSpPr>
          <p:spPr>
            <a:xfrm>
              <a:off x="4025534" y="3501140"/>
              <a:ext cx="1462800" cy="383174"/>
            </a:xfrm>
            <a:prstGeom prst="rect">
              <a:avLst/>
            </a:prstGeom>
            <a:noFill/>
            <a:ln>
              <a:noFill/>
            </a:ln>
          </p:spPr>
          <p:txBody>
            <a:bodyPr spcFirstLastPara="1" wrap="square" lIns="121900" tIns="60933" rIns="121900" bIns="60933" anchor="t" anchorCtr="0">
              <a:spAutoFit/>
            </a:bodyPr>
            <a:lstStyle/>
            <a:p>
              <a:pPr algn="ctr">
                <a:buClr>
                  <a:srgbClr val="000000"/>
                </a:buClr>
                <a:buSzPts val="788"/>
              </a:pPr>
              <a:r>
                <a:rPr lang="pt-BR" sz="1051">
                  <a:solidFill>
                    <a:srgbClr val="000000"/>
                  </a:solidFill>
                  <a:latin typeface="Arial"/>
                  <a:ea typeface="Arial"/>
                  <a:cs typeface="Arial"/>
                  <a:sym typeface="Arial"/>
                </a:rPr>
                <a:t>Brejinho</a:t>
              </a:r>
              <a:endParaRPr sz="1867">
                <a:solidFill>
                  <a:srgbClr val="000000"/>
                </a:solidFill>
                <a:latin typeface="Arial"/>
                <a:ea typeface="Arial"/>
                <a:cs typeface="Arial"/>
                <a:sym typeface="Arial"/>
              </a:endParaRPr>
            </a:p>
          </p:txBody>
        </p:sp>
        <p:sp>
          <p:nvSpPr>
            <p:cNvPr id="389" name="Google Shape;389;p6"/>
            <p:cNvSpPr txBox="1"/>
            <p:nvPr/>
          </p:nvSpPr>
          <p:spPr>
            <a:xfrm>
              <a:off x="2201637" y="4572050"/>
              <a:ext cx="1298999" cy="600768"/>
            </a:xfrm>
            <a:prstGeom prst="rect">
              <a:avLst/>
            </a:prstGeom>
            <a:noFill/>
            <a:ln>
              <a:noFill/>
            </a:ln>
          </p:spPr>
          <p:txBody>
            <a:bodyPr spcFirstLastPara="1" wrap="square" lIns="121900" tIns="60933" rIns="121900" bIns="60933" anchor="t" anchorCtr="0">
              <a:spAutoFit/>
            </a:bodyPr>
            <a:lstStyle/>
            <a:p>
              <a:pPr algn="ctr">
                <a:buClr>
                  <a:srgbClr val="000000"/>
                </a:buClr>
                <a:buSzPts val="788"/>
              </a:pPr>
              <a:r>
                <a:rPr lang="pt-BR" sz="1051">
                  <a:solidFill>
                    <a:srgbClr val="000000"/>
                  </a:solidFill>
                  <a:latin typeface="Arial"/>
                  <a:ea typeface="Arial"/>
                  <a:cs typeface="Arial"/>
                  <a:sym typeface="Arial"/>
                </a:rPr>
                <a:t>Lagoa</a:t>
              </a:r>
              <a:endParaRPr sz="1867">
                <a:solidFill>
                  <a:srgbClr val="000000"/>
                </a:solidFill>
                <a:latin typeface="Arial"/>
                <a:ea typeface="Arial"/>
                <a:cs typeface="Arial"/>
                <a:sym typeface="Arial"/>
              </a:endParaRPr>
            </a:p>
            <a:p>
              <a:pPr algn="ctr">
                <a:buClr>
                  <a:srgbClr val="000000"/>
                </a:buClr>
                <a:buSzPts val="788"/>
              </a:pPr>
              <a:r>
                <a:rPr lang="pt-BR" sz="1051">
                  <a:solidFill>
                    <a:srgbClr val="000000"/>
                  </a:solidFill>
                  <a:latin typeface="Arial"/>
                  <a:ea typeface="Arial"/>
                  <a:cs typeface="Arial"/>
                  <a:sym typeface="Arial"/>
                </a:rPr>
                <a:t>D’ anta</a:t>
              </a:r>
              <a:endParaRPr sz="1867">
                <a:solidFill>
                  <a:srgbClr val="000000"/>
                </a:solidFill>
                <a:latin typeface="Arial"/>
                <a:ea typeface="Arial"/>
                <a:cs typeface="Arial"/>
                <a:sym typeface="Arial"/>
              </a:endParaRPr>
            </a:p>
          </p:txBody>
        </p:sp>
        <p:sp>
          <p:nvSpPr>
            <p:cNvPr id="390" name="Google Shape;390;p6"/>
            <p:cNvSpPr txBox="1"/>
            <p:nvPr/>
          </p:nvSpPr>
          <p:spPr>
            <a:xfrm>
              <a:off x="4275359" y="4427164"/>
              <a:ext cx="1284602" cy="383174"/>
            </a:xfrm>
            <a:prstGeom prst="rect">
              <a:avLst/>
            </a:prstGeom>
            <a:noFill/>
            <a:ln>
              <a:noFill/>
            </a:ln>
          </p:spPr>
          <p:txBody>
            <a:bodyPr spcFirstLastPara="1" wrap="square" lIns="121900" tIns="60933" rIns="121900" bIns="60933" anchor="t" anchorCtr="0">
              <a:spAutoFit/>
            </a:bodyPr>
            <a:lstStyle/>
            <a:p>
              <a:pPr algn="ctr">
                <a:buClr>
                  <a:srgbClr val="000000"/>
                </a:buClr>
                <a:buSzPts val="788"/>
              </a:pPr>
              <a:r>
                <a:rPr lang="pt-BR" sz="1051">
                  <a:solidFill>
                    <a:srgbClr val="000000"/>
                  </a:solidFill>
                  <a:latin typeface="Arial"/>
                  <a:ea typeface="Arial"/>
                  <a:cs typeface="Arial"/>
                  <a:sym typeface="Arial"/>
                </a:rPr>
                <a:t>Várzea</a:t>
              </a:r>
              <a:endParaRPr sz="1867">
                <a:solidFill>
                  <a:srgbClr val="000000"/>
                </a:solidFill>
                <a:latin typeface="Arial"/>
                <a:ea typeface="Arial"/>
                <a:cs typeface="Arial"/>
                <a:sym typeface="Arial"/>
              </a:endParaRPr>
            </a:p>
          </p:txBody>
        </p:sp>
        <p:sp>
          <p:nvSpPr>
            <p:cNvPr id="391" name="Google Shape;391;p6"/>
            <p:cNvSpPr txBox="1"/>
            <p:nvPr/>
          </p:nvSpPr>
          <p:spPr>
            <a:xfrm>
              <a:off x="4896588" y="4140535"/>
              <a:ext cx="1389901" cy="600768"/>
            </a:xfrm>
            <a:prstGeom prst="rect">
              <a:avLst/>
            </a:prstGeom>
            <a:noFill/>
            <a:ln>
              <a:noFill/>
            </a:ln>
          </p:spPr>
          <p:txBody>
            <a:bodyPr spcFirstLastPara="1" wrap="square" lIns="121900" tIns="60933" rIns="121900" bIns="60933" anchor="t" anchorCtr="0">
              <a:spAutoFit/>
            </a:bodyPr>
            <a:lstStyle/>
            <a:p>
              <a:pPr algn="ctr">
                <a:buClr>
                  <a:srgbClr val="000000"/>
                </a:buClr>
                <a:buSzPts val="788"/>
              </a:pPr>
              <a:r>
                <a:rPr lang="pt-BR" sz="1051">
                  <a:solidFill>
                    <a:srgbClr val="000000"/>
                  </a:solidFill>
                  <a:latin typeface="Arial"/>
                  <a:ea typeface="Arial"/>
                  <a:cs typeface="Arial"/>
                  <a:sym typeface="Arial"/>
                </a:rPr>
                <a:t>Espírito</a:t>
              </a:r>
              <a:endParaRPr sz="1867">
                <a:solidFill>
                  <a:srgbClr val="000000"/>
                </a:solidFill>
                <a:latin typeface="Arial"/>
                <a:ea typeface="Arial"/>
                <a:cs typeface="Arial"/>
                <a:sym typeface="Arial"/>
              </a:endParaRPr>
            </a:p>
            <a:p>
              <a:pPr algn="ctr">
                <a:buClr>
                  <a:srgbClr val="000000"/>
                </a:buClr>
                <a:buSzPts val="788"/>
              </a:pPr>
              <a:r>
                <a:rPr lang="pt-BR" sz="1051">
                  <a:solidFill>
                    <a:srgbClr val="000000"/>
                  </a:solidFill>
                  <a:latin typeface="Arial"/>
                  <a:ea typeface="Arial"/>
                  <a:cs typeface="Arial"/>
                  <a:sym typeface="Arial"/>
                </a:rPr>
                <a:t>Santo</a:t>
              </a:r>
              <a:endParaRPr sz="1867">
                <a:solidFill>
                  <a:srgbClr val="000000"/>
                </a:solidFill>
                <a:latin typeface="Arial"/>
                <a:ea typeface="Arial"/>
                <a:cs typeface="Arial"/>
                <a:sym typeface="Arial"/>
              </a:endParaRPr>
            </a:p>
          </p:txBody>
        </p:sp>
        <p:sp>
          <p:nvSpPr>
            <p:cNvPr id="392" name="Google Shape;392;p6"/>
            <p:cNvSpPr txBox="1"/>
            <p:nvPr/>
          </p:nvSpPr>
          <p:spPr>
            <a:xfrm>
              <a:off x="3713056" y="1929415"/>
              <a:ext cx="1004400" cy="600768"/>
            </a:xfrm>
            <a:prstGeom prst="rect">
              <a:avLst/>
            </a:prstGeom>
            <a:noFill/>
            <a:ln>
              <a:noFill/>
            </a:ln>
          </p:spPr>
          <p:txBody>
            <a:bodyPr spcFirstLastPara="1" wrap="square" lIns="121900" tIns="60933" rIns="121900" bIns="60933" anchor="t" anchorCtr="0">
              <a:spAutoFit/>
            </a:bodyPr>
            <a:lstStyle/>
            <a:p>
              <a:pPr algn="ctr">
                <a:buClr>
                  <a:srgbClr val="000000"/>
                </a:buClr>
                <a:buSzPts val="788"/>
              </a:pPr>
              <a:r>
                <a:rPr lang="pt-BR" sz="1051">
                  <a:solidFill>
                    <a:srgbClr val="000000"/>
                  </a:solidFill>
                  <a:latin typeface="Arial"/>
                  <a:ea typeface="Arial"/>
                  <a:cs typeface="Arial"/>
                  <a:sym typeface="Arial"/>
                </a:rPr>
                <a:t>Vera</a:t>
              </a:r>
              <a:endParaRPr sz="1867">
                <a:solidFill>
                  <a:srgbClr val="000000"/>
                </a:solidFill>
                <a:latin typeface="Arial"/>
                <a:ea typeface="Arial"/>
                <a:cs typeface="Arial"/>
                <a:sym typeface="Arial"/>
              </a:endParaRPr>
            </a:p>
            <a:p>
              <a:pPr algn="ctr">
                <a:buClr>
                  <a:srgbClr val="000000"/>
                </a:buClr>
                <a:buSzPts val="788"/>
              </a:pPr>
              <a:r>
                <a:rPr lang="pt-BR" sz="1051">
                  <a:solidFill>
                    <a:srgbClr val="000000"/>
                  </a:solidFill>
                  <a:latin typeface="Arial"/>
                  <a:ea typeface="Arial"/>
                  <a:cs typeface="Arial"/>
                  <a:sym typeface="Arial"/>
                </a:rPr>
                <a:t>Cruz</a:t>
              </a:r>
              <a:endParaRPr sz="1867">
                <a:solidFill>
                  <a:srgbClr val="000000"/>
                </a:solidFill>
                <a:latin typeface="Arial"/>
                <a:ea typeface="Arial"/>
                <a:cs typeface="Arial"/>
                <a:sym typeface="Arial"/>
              </a:endParaRPr>
            </a:p>
          </p:txBody>
        </p:sp>
      </p:grpSp>
      <p:sp>
        <p:nvSpPr>
          <p:cNvPr id="393" name="Google Shape;393;p6"/>
          <p:cNvSpPr txBox="1"/>
          <p:nvPr/>
        </p:nvSpPr>
        <p:spPr>
          <a:xfrm>
            <a:off x="2882900" y="1419226"/>
            <a:ext cx="1944688" cy="246167"/>
          </a:xfrm>
          <a:prstGeom prst="rect">
            <a:avLst/>
          </a:prstGeom>
          <a:noFill/>
          <a:ln>
            <a:noFill/>
          </a:ln>
        </p:spPr>
        <p:txBody>
          <a:bodyPr spcFirstLastPara="1" wrap="square" lIns="121900" tIns="60933" rIns="121900" bIns="60933" anchor="t" anchorCtr="0">
            <a:spAutoFit/>
          </a:bodyPr>
          <a:lstStyle/>
          <a:p>
            <a:pPr>
              <a:buClr>
                <a:schemeClr val="dk1"/>
              </a:buClr>
              <a:buSzPts val="600"/>
            </a:pPr>
            <a:endParaRPr sz="800">
              <a:solidFill>
                <a:schemeClr val="dk1"/>
              </a:solidFill>
              <a:latin typeface="Arial"/>
              <a:ea typeface="Arial"/>
              <a:cs typeface="Arial"/>
              <a:sym typeface="Arial"/>
            </a:endParaRPr>
          </a:p>
        </p:txBody>
      </p:sp>
      <p:sp>
        <p:nvSpPr>
          <p:cNvPr id="394" name="Google Shape;394;p6"/>
          <p:cNvSpPr txBox="1"/>
          <p:nvPr/>
        </p:nvSpPr>
        <p:spPr>
          <a:xfrm>
            <a:off x="2357439" y="1230314"/>
            <a:ext cx="2082800" cy="430833"/>
          </a:xfrm>
          <a:prstGeom prst="rect">
            <a:avLst/>
          </a:prstGeom>
          <a:noFill/>
          <a:ln>
            <a:noFill/>
          </a:ln>
        </p:spPr>
        <p:txBody>
          <a:bodyPr spcFirstLastPara="1" wrap="square" lIns="121900" tIns="60933" rIns="121900" bIns="60933" anchor="t" anchorCtr="0">
            <a:spAutoFit/>
          </a:bodyPr>
          <a:lstStyle/>
          <a:p>
            <a:pPr>
              <a:buClr>
                <a:schemeClr val="dk1"/>
              </a:buClr>
              <a:buSzPts val="750"/>
            </a:pPr>
            <a:endParaRPr sz="1000">
              <a:solidFill>
                <a:schemeClr val="dk1"/>
              </a:solidFill>
              <a:latin typeface="Arial"/>
              <a:ea typeface="Arial"/>
              <a:cs typeface="Arial"/>
              <a:sym typeface="Arial"/>
            </a:endParaRPr>
          </a:p>
          <a:p>
            <a:pPr>
              <a:buClr>
                <a:schemeClr val="dk1"/>
              </a:buClr>
              <a:buSzPts val="750"/>
            </a:pPr>
            <a:endParaRPr sz="1000">
              <a:solidFill>
                <a:schemeClr val="dk1"/>
              </a:solidFill>
              <a:latin typeface="Arial"/>
              <a:ea typeface="Arial"/>
              <a:cs typeface="Arial"/>
              <a:sym typeface="Arial"/>
            </a:endParaRPr>
          </a:p>
        </p:txBody>
      </p:sp>
      <p:sp>
        <p:nvSpPr>
          <p:cNvPr id="395" name="Google Shape;395;p6"/>
          <p:cNvSpPr txBox="1"/>
          <p:nvPr/>
        </p:nvSpPr>
        <p:spPr>
          <a:xfrm>
            <a:off x="7764833" y="4083967"/>
            <a:ext cx="4254000" cy="2195868"/>
          </a:xfrm>
          <a:prstGeom prst="rect">
            <a:avLst/>
          </a:prstGeom>
          <a:solidFill>
            <a:srgbClr val="C2DDD2"/>
          </a:solidFill>
          <a:ln>
            <a:noFill/>
          </a:ln>
        </p:spPr>
        <p:txBody>
          <a:bodyPr spcFirstLastPara="1" wrap="square" lIns="121900" tIns="60933" rIns="121900" bIns="60933" anchor="t" anchorCtr="0">
            <a:spAutoFit/>
          </a:bodyPr>
          <a:lstStyle/>
          <a:p>
            <a:pPr algn="ctr">
              <a:buClr>
                <a:srgbClr val="000000"/>
              </a:buClr>
              <a:buSzPts val="1200"/>
            </a:pPr>
            <a:r>
              <a:rPr lang="pt-BR" sz="1600" b="1">
                <a:solidFill>
                  <a:schemeClr val="dk1"/>
                </a:solidFill>
                <a:latin typeface="Arial"/>
                <a:ea typeface="Arial"/>
                <a:cs typeface="Arial"/>
                <a:sym typeface="Arial"/>
              </a:rPr>
              <a:t>     Hospital Regional Lindolfo Gomes Vidal </a:t>
            </a:r>
            <a:r>
              <a:rPr lang="pt-BR" sz="1600">
                <a:solidFill>
                  <a:schemeClr val="dk1"/>
                </a:solidFill>
                <a:latin typeface="Arial"/>
                <a:ea typeface="Arial"/>
                <a:cs typeface="Arial"/>
                <a:sym typeface="Arial"/>
              </a:rPr>
              <a:t>– </a:t>
            </a:r>
            <a:r>
              <a:rPr lang="pt-BR" sz="1600" b="1">
                <a:solidFill>
                  <a:srgbClr val="FF0000"/>
                </a:solidFill>
                <a:latin typeface="Arial"/>
                <a:ea typeface="Arial"/>
                <a:cs typeface="Arial"/>
                <a:sym typeface="Arial"/>
              </a:rPr>
              <a:t>59 Leitos - Médio porte</a:t>
            </a:r>
            <a:endParaRPr sz="1867">
              <a:solidFill>
                <a:srgbClr val="000000"/>
              </a:solidFill>
              <a:latin typeface="Arial"/>
              <a:ea typeface="Arial"/>
              <a:cs typeface="Arial"/>
              <a:sym typeface="Arial"/>
            </a:endParaRPr>
          </a:p>
          <a:p>
            <a:pPr algn="ctr">
              <a:buClr>
                <a:srgbClr val="000000"/>
              </a:buClr>
              <a:buSzPts val="1100"/>
            </a:pPr>
            <a:r>
              <a:rPr lang="pt-BR" sz="1467">
                <a:solidFill>
                  <a:schemeClr val="dk1"/>
                </a:solidFill>
                <a:latin typeface="Arial"/>
                <a:ea typeface="Arial"/>
                <a:cs typeface="Arial"/>
                <a:sym typeface="Arial"/>
              </a:rPr>
              <a:t>Perfil:  Hospital geral, com atendimento a urgência e emergência, serviço de maternidade, com demanda espontânea e referenciada, dispõe de serviço de exames como eletrocardiógrafo, audiometria, laboratório de análises clínicas. Atualmente referência para COVID-19</a:t>
            </a:r>
            <a:endParaRPr sz="1600" b="1">
              <a:solidFill>
                <a:schemeClr val="dk1"/>
              </a:solidFill>
              <a:latin typeface="Arial"/>
              <a:ea typeface="Arial"/>
              <a:cs typeface="Arial"/>
              <a:sym typeface="Arial"/>
            </a:endParaRPr>
          </a:p>
        </p:txBody>
      </p:sp>
      <p:sp>
        <p:nvSpPr>
          <p:cNvPr id="396" name="Google Shape;396;p6"/>
          <p:cNvSpPr txBox="1"/>
          <p:nvPr/>
        </p:nvSpPr>
        <p:spPr>
          <a:xfrm>
            <a:off x="7695467" y="1743965"/>
            <a:ext cx="4247200" cy="2216321"/>
          </a:xfrm>
          <a:prstGeom prst="rect">
            <a:avLst/>
          </a:prstGeom>
          <a:solidFill>
            <a:srgbClr val="C2DDD2"/>
          </a:solidFill>
          <a:ln>
            <a:noFill/>
          </a:ln>
        </p:spPr>
        <p:txBody>
          <a:bodyPr spcFirstLastPara="1" wrap="square" lIns="121900" tIns="60933" rIns="121900" bIns="60933" anchor="t" anchorCtr="0">
            <a:spAutoFit/>
          </a:bodyPr>
          <a:lstStyle/>
          <a:p>
            <a:pPr algn="ctr">
              <a:buClr>
                <a:srgbClr val="000000"/>
              </a:buClr>
              <a:buSzPts val="1200"/>
            </a:pPr>
            <a:r>
              <a:rPr lang="pt-BR" sz="1600" b="1">
                <a:solidFill>
                  <a:schemeClr val="dk1"/>
                </a:solidFill>
                <a:latin typeface="Arial"/>
                <a:ea typeface="Arial"/>
                <a:cs typeface="Arial"/>
                <a:sym typeface="Arial"/>
              </a:rPr>
              <a:t>   Hospital Regional Monsenhor Antônio Barros </a:t>
            </a:r>
            <a:r>
              <a:rPr lang="pt-BR" sz="1600">
                <a:solidFill>
                  <a:schemeClr val="dk1"/>
                </a:solidFill>
                <a:latin typeface="Arial"/>
                <a:ea typeface="Arial"/>
                <a:cs typeface="Arial"/>
                <a:sym typeface="Arial"/>
              </a:rPr>
              <a:t>- </a:t>
            </a:r>
            <a:r>
              <a:rPr lang="pt-BR" sz="1600" b="1">
                <a:solidFill>
                  <a:srgbClr val="FF0000"/>
                </a:solidFill>
                <a:latin typeface="Arial"/>
                <a:ea typeface="Arial"/>
                <a:cs typeface="Arial"/>
                <a:sym typeface="Arial"/>
              </a:rPr>
              <a:t>74 Leitos - Médio porte</a:t>
            </a:r>
            <a:endParaRPr sz="1600" b="1">
              <a:solidFill>
                <a:srgbClr val="FF0000"/>
              </a:solidFill>
              <a:latin typeface="Arial"/>
              <a:ea typeface="Arial"/>
              <a:cs typeface="Arial"/>
              <a:sym typeface="Arial"/>
            </a:endParaRPr>
          </a:p>
          <a:p>
            <a:pPr algn="ctr">
              <a:buClr>
                <a:srgbClr val="000000"/>
              </a:buClr>
              <a:buSzPts val="1200"/>
            </a:pPr>
            <a:r>
              <a:rPr lang="pt-BR" sz="1600" b="1">
                <a:solidFill>
                  <a:srgbClr val="FF0000"/>
                </a:solidFill>
                <a:latin typeface="Arial"/>
                <a:ea typeface="Arial"/>
                <a:cs typeface="Arial"/>
                <a:sym typeface="Arial"/>
              </a:rPr>
              <a:t> </a:t>
            </a:r>
            <a:r>
              <a:rPr lang="pt-BR" sz="1467">
                <a:solidFill>
                  <a:schemeClr val="dk1"/>
                </a:solidFill>
                <a:latin typeface="Arial"/>
                <a:ea typeface="Arial"/>
                <a:cs typeface="Arial"/>
                <a:sym typeface="Arial"/>
              </a:rPr>
              <a:t>Perfil:  Hospital geral, com atendimento a urgência e emergência, serviço de maternidade, com demanda espontânea e referenciada, dispõe de serviço de exames como eletrocardiógrafo, audiometria, laboratório de análises clínicas. Atualmente referência para COVID-19</a:t>
            </a:r>
            <a:endParaRPr sz="933">
              <a:solidFill>
                <a:schemeClr val="dk1"/>
              </a:solidFill>
              <a:latin typeface="Arial"/>
              <a:ea typeface="Arial"/>
              <a:cs typeface="Arial"/>
              <a:sym typeface="Arial"/>
            </a:endParaRPr>
          </a:p>
        </p:txBody>
      </p:sp>
      <p:sp>
        <p:nvSpPr>
          <p:cNvPr id="397" name="Google Shape;397;p6"/>
          <p:cNvSpPr txBox="1"/>
          <p:nvPr/>
        </p:nvSpPr>
        <p:spPr>
          <a:xfrm>
            <a:off x="316071" y="6492794"/>
            <a:ext cx="4801563" cy="697701"/>
          </a:xfrm>
          <a:prstGeom prst="rect">
            <a:avLst/>
          </a:prstGeom>
          <a:noFill/>
          <a:ln>
            <a:noFill/>
          </a:ln>
        </p:spPr>
        <p:txBody>
          <a:bodyPr spcFirstLastPara="1" wrap="square" lIns="121900" tIns="60933" rIns="121900" bIns="60933" anchor="t" anchorCtr="0">
            <a:spAutoFit/>
          </a:bodyPr>
          <a:lstStyle/>
          <a:p>
            <a:pPr>
              <a:buClr>
                <a:srgbClr val="000000"/>
              </a:buClr>
              <a:buSzPts val="800"/>
            </a:pPr>
            <a:r>
              <a:rPr lang="pt-BR" sz="1067">
                <a:solidFill>
                  <a:srgbClr val="000000"/>
                </a:solidFill>
                <a:latin typeface="Arial"/>
                <a:ea typeface="Arial"/>
                <a:cs typeface="Arial"/>
                <a:sym typeface="Arial"/>
              </a:rPr>
              <a:t>FONTE: CNES. Acesso em 21 de julho de 2021</a:t>
            </a:r>
            <a:r>
              <a:rPr lang="pt-BR" sz="1867">
                <a:solidFill>
                  <a:srgbClr val="000000"/>
                </a:solidFill>
                <a:latin typeface="Arial"/>
                <a:ea typeface="Arial"/>
                <a:cs typeface="Arial"/>
                <a:sym typeface="Arial"/>
              </a:rPr>
              <a:t>.</a:t>
            </a:r>
            <a:endParaRPr sz="1867">
              <a:solidFill>
                <a:srgbClr val="000000"/>
              </a:solidFill>
              <a:latin typeface="Arial"/>
              <a:ea typeface="Arial"/>
              <a:cs typeface="Arial"/>
              <a:sym typeface="Arial"/>
            </a:endParaRPr>
          </a:p>
          <a:p>
            <a:pPr>
              <a:buClr>
                <a:srgbClr val="000000"/>
              </a:buClr>
              <a:buSzPts val="1400"/>
            </a:pPr>
            <a:endParaRPr sz="1867">
              <a:solidFill>
                <a:srgbClr val="000000"/>
              </a:solidFill>
              <a:latin typeface="Arial"/>
              <a:ea typeface="Arial"/>
              <a:cs typeface="Arial"/>
              <a:sym typeface="Arial"/>
            </a:endParaRPr>
          </a:p>
        </p:txBody>
      </p:sp>
      <p:sp>
        <p:nvSpPr>
          <p:cNvPr id="398" name="Google Shape;398;p6"/>
          <p:cNvSpPr/>
          <p:nvPr/>
        </p:nvSpPr>
        <p:spPr>
          <a:xfrm>
            <a:off x="272465" y="920584"/>
            <a:ext cx="6096000" cy="1641677"/>
          </a:xfrm>
          <a:prstGeom prst="rect">
            <a:avLst/>
          </a:prstGeom>
          <a:noFill/>
          <a:ln>
            <a:noFill/>
          </a:ln>
        </p:spPr>
        <p:txBody>
          <a:bodyPr spcFirstLastPara="1" wrap="square" lIns="121900" tIns="60933" rIns="121900" bIns="60933" anchor="t" anchorCtr="0">
            <a:spAutoFit/>
          </a:bodyPr>
          <a:lstStyle/>
          <a:p>
            <a:pPr marL="380990" indent="-380990">
              <a:buClr>
                <a:srgbClr val="000000"/>
              </a:buClr>
              <a:buSzPts val="1400"/>
              <a:buFont typeface="Arial"/>
              <a:buChar char="•"/>
            </a:pPr>
            <a:r>
              <a:rPr lang="pt-BR" sz="1867">
                <a:solidFill>
                  <a:schemeClr val="accent3"/>
                </a:solidFill>
                <a:latin typeface="Arial"/>
                <a:ea typeface="Arial"/>
                <a:cs typeface="Arial"/>
                <a:sym typeface="Arial"/>
              </a:rPr>
              <a:t>   População estimada : 388.232 </a:t>
            </a:r>
            <a:endParaRPr sz="1867">
              <a:solidFill>
                <a:schemeClr val="accent3"/>
              </a:solidFill>
              <a:latin typeface="Arial"/>
              <a:ea typeface="Arial"/>
              <a:cs typeface="Arial"/>
              <a:sym typeface="Arial"/>
            </a:endParaRPr>
          </a:p>
          <a:p>
            <a:pPr marL="380990" indent="-380990">
              <a:buClr>
                <a:srgbClr val="000000"/>
              </a:buClr>
              <a:buSzPts val="1400"/>
              <a:buFont typeface="Arial"/>
              <a:buChar char="•"/>
            </a:pPr>
            <a:r>
              <a:rPr lang="pt-BR" sz="1867">
                <a:solidFill>
                  <a:schemeClr val="accent3"/>
                </a:solidFill>
                <a:latin typeface="Arial"/>
                <a:ea typeface="Arial"/>
                <a:cs typeface="Arial"/>
                <a:sym typeface="Arial"/>
              </a:rPr>
              <a:t>   Nº de Municípios : 27</a:t>
            </a:r>
            <a:endParaRPr sz="1867">
              <a:solidFill>
                <a:srgbClr val="000000"/>
              </a:solidFill>
              <a:latin typeface="Arial"/>
              <a:ea typeface="Arial"/>
              <a:cs typeface="Arial"/>
              <a:sym typeface="Arial"/>
            </a:endParaRPr>
          </a:p>
          <a:p>
            <a:pPr marL="380990" indent="-380990">
              <a:buClr>
                <a:srgbClr val="000000"/>
              </a:buClr>
              <a:buSzPts val="1400"/>
              <a:buFont typeface="Arial"/>
              <a:buChar char="•"/>
            </a:pPr>
            <a:r>
              <a:rPr lang="pt-BR" sz="1867">
                <a:solidFill>
                  <a:schemeClr val="accent3"/>
                </a:solidFill>
                <a:latin typeface="Arial"/>
                <a:ea typeface="Arial"/>
                <a:cs typeface="Arial"/>
                <a:sym typeface="Arial"/>
              </a:rPr>
              <a:t>   Quant. de Estabelecimentos de saúde : 392</a:t>
            </a:r>
            <a:endParaRPr sz="1867">
              <a:solidFill>
                <a:srgbClr val="000000"/>
              </a:solidFill>
              <a:latin typeface="Arial"/>
              <a:ea typeface="Arial"/>
              <a:cs typeface="Arial"/>
              <a:sym typeface="Arial"/>
            </a:endParaRPr>
          </a:p>
          <a:p>
            <a:pPr marL="380990" lvl="2" indent="-380990">
              <a:buClr>
                <a:srgbClr val="000000"/>
              </a:buClr>
              <a:buSzPts val="1400"/>
              <a:buFont typeface="Arial"/>
              <a:buChar char="•"/>
            </a:pPr>
            <a:r>
              <a:rPr lang="pt-BR" sz="1867">
                <a:solidFill>
                  <a:schemeClr val="accent3"/>
                </a:solidFill>
                <a:latin typeface="Arial"/>
                <a:ea typeface="Arial"/>
                <a:cs typeface="Arial"/>
                <a:sym typeface="Arial"/>
              </a:rPr>
              <a:t>   Nascidos vivos (2019): 5.532</a:t>
            </a:r>
            <a:endParaRPr sz="1867">
              <a:solidFill>
                <a:schemeClr val="accent3"/>
              </a:solidFill>
              <a:latin typeface="Arial"/>
              <a:ea typeface="Arial"/>
              <a:cs typeface="Arial"/>
              <a:sym typeface="Arial"/>
            </a:endParaRPr>
          </a:p>
          <a:p>
            <a:pPr marL="380990" lvl="2" indent="-380990">
              <a:buClr>
                <a:schemeClr val="accent3"/>
              </a:buClr>
              <a:buSzPts val="1400"/>
              <a:buChar char="•"/>
            </a:pPr>
            <a:endParaRPr sz="2400">
              <a:solidFill>
                <a:schemeClr val="accent3"/>
              </a:solidFill>
            </a:endParaRPr>
          </a:p>
        </p:txBody>
      </p:sp>
      <p:pic>
        <p:nvPicPr>
          <p:cNvPr id="399" name="Google Shape;399;p6" descr="http://admin.metodistadosul.edu.br/tools/imagens/arquivos/sec237/simbolo_saude.jpg"/>
          <p:cNvPicPr preferRelativeResize="0"/>
          <p:nvPr/>
        </p:nvPicPr>
        <p:blipFill rotWithShape="1">
          <a:blip r:embed="rId3">
            <a:alphaModFix/>
          </a:blip>
          <a:srcRect/>
          <a:stretch/>
        </p:blipFill>
        <p:spPr>
          <a:xfrm>
            <a:off x="2867463" y="5384901"/>
            <a:ext cx="321733" cy="192617"/>
          </a:xfrm>
          <a:prstGeom prst="rect">
            <a:avLst/>
          </a:prstGeom>
          <a:noFill/>
          <a:ln>
            <a:noFill/>
          </a:ln>
        </p:spPr>
      </p:pic>
      <p:pic>
        <p:nvPicPr>
          <p:cNvPr id="400" name="Google Shape;400;p6" descr="http://admin.metodistadosul.edu.br/tools/imagens/arquivos/sec237/simbolo_saude.jpg"/>
          <p:cNvPicPr preferRelativeResize="0"/>
          <p:nvPr/>
        </p:nvPicPr>
        <p:blipFill rotWithShape="1">
          <a:blip r:embed="rId3">
            <a:alphaModFix/>
          </a:blip>
          <a:srcRect/>
          <a:stretch/>
        </p:blipFill>
        <p:spPr>
          <a:xfrm>
            <a:off x="4187462" y="3523688"/>
            <a:ext cx="321733" cy="192617"/>
          </a:xfrm>
          <a:prstGeom prst="rect">
            <a:avLst/>
          </a:prstGeom>
          <a:noFill/>
          <a:ln>
            <a:noFill/>
          </a:ln>
        </p:spPr>
      </p:pic>
      <p:pic>
        <p:nvPicPr>
          <p:cNvPr id="401" name="Google Shape;401;p6" descr="http://admin.metodistadosul.edu.br/tools/imagens/arquivos/sec237/simbolo_saude.jpg"/>
          <p:cNvPicPr preferRelativeResize="0"/>
          <p:nvPr/>
        </p:nvPicPr>
        <p:blipFill rotWithShape="1">
          <a:blip r:embed="rId3">
            <a:alphaModFix/>
          </a:blip>
          <a:srcRect/>
          <a:stretch/>
        </p:blipFill>
        <p:spPr>
          <a:xfrm>
            <a:off x="7761917" y="4068823"/>
            <a:ext cx="338684" cy="249989"/>
          </a:xfrm>
          <a:prstGeom prst="rect">
            <a:avLst/>
          </a:prstGeom>
          <a:noFill/>
          <a:ln>
            <a:noFill/>
          </a:ln>
        </p:spPr>
      </p:pic>
      <p:pic>
        <p:nvPicPr>
          <p:cNvPr id="402" name="Google Shape;402;p6" descr="http://admin.metodistadosul.edu.br/tools/imagens/arquivos/sec237/simbolo_saude.jpg"/>
          <p:cNvPicPr preferRelativeResize="0"/>
          <p:nvPr/>
        </p:nvPicPr>
        <p:blipFill rotWithShape="1">
          <a:blip r:embed="rId3">
            <a:alphaModFix/>
          </a:blip>
          <a:srcRect/>
          <a:stretch/>
        </p:blipFill>
        <p:spPr>
          <a:xfrm>
            <a:off x="7702961" y="1735544"/>
            <a:ext cx="337299" cy="267992"/>
          </a:xfrm>
          <a:prstGeom prst="rect">
            <a:avLst/>
          </a:prstGeom>
          <a:noFill/>
          <a:ln>
            <a:noFill/>
          </a:ln>
        </p:spPr>
      </p:pic>
      <p:pic>
        <p:nvPicPr>
          <p:cNvPr id="403" name="Google Shape;403;p6"/>
          <p:cNvPicPr preferRelativeResize="0"/>
          <p:nvPr/>
        </p:nvPicPr>
        <p:blipFill rotWithShape="1">
          <a:blip r:embed="rId4">
            <a:alphaModFix/>
          </a:blip>
          <a:srcRect/>
          <a:stretch/>
        </p:blipFill>
        <p:spPr>
          <a:xfrm>
            <a:off x="587571" y="872099"/>
            <a:ext cx="363720" cy="318400"/>
          </a:xfrm>
          <a:prstGeom prst="rect">
            <a:avLst/>
          </a:prstGeom>
          <a:noFill/>
          <a:ln>
            <a:noFill/>
          </a:ln>
        </p:spPr>
      </p:pic>
      <p:pic>
        <p:nvPicPr>
          <p:cNvPr id="404" name="Google Shape;404;p6"/>
          <p:cNvPicPr preferRelativeResize="0"/>
          <p:nvPr/>
        </p:nvPicPr>
        <p:blipFill rotWithShape="1">
          <a:blip r:embed="rId5">
            <a:alphaModFix/>
          </a:blip>
          <a:srcRect/>
          <a:stretch/>
        </p:blipFill>
        <p:spPr>
          <a:xfrm>
            <a:off x="576238" y="1276985"/>
            <a:ext cx="375053" cy="258787"/>
          </a:xfrm>
          <a:prstGeom prst="rect">
            <a:avLst/>
          </a:prstGeom>
          <a:noFill/>
          <a:ln>
            <a:noFill/>
          </a:ln>
        </p:spPr>
      </p:pic>
      <p:pic>
        <p:nvPicPr>
          <p:cNvPr id="405" name="Google Shape;405;p6"/>
          <p:cNvPicPr preferRelativeResize="0"/>
          <p:nvPr/>
        </p:nvPicPr>
        <p:blipFill rotWithShape="1">
          <a:blip r:embed="rId6">
            <a:alphaModFix/>
          </a:blip>
          <a:srcRect/>
          <a:stretch/>
        </p:blipFill>
        <p:spPr>
          <a:xfrm>
            <a:off x="587172" y="1621719"/>
            <a:ext cx="353185" cy="220388"/>
          </a:xfrm>
          <a:prstGeom prst="rect">
            <a:avLst/>
          </a:prstGeom>
          <a:noFill/>
          <a:ln>
            <a:noFill/>
          </a:ln>
        </p:spPr>
      </p:pic>
      <p:sp>
        <p:nvSpPr>
          <p:cNvPr id="406" name="Google Shape;406;p6" descr="data:image/png;base64,iVBORw0KGgoAAAANSUhEUgAAA+4AAAI+CAYAAAAirVAlAAAAAXNSR0IArs4c6QAAIABJREFUeF7s3QuUFNW97/H/AAqEhyIiKggMAVERovgYPGAIcCAeA4O8AsorAiegIEFd4XUWEmVdBdZSLwkgGEDeD0UNOJoDCIQIBiTEMAiEDEdERaLAoDwOb7jrv2+q093TM93TXTVdtftba2VlOVOPvT//QvnV3rUr6/Lly5eFDQEEEEAAAQQQQAABBBBAAAEEfCmQRXD3ZV1oFAIIIIAAAggggAACCCCAAAJGgODOjYAAAggggAACCCCAAAIIIICAjwUI7j4uDk1DAAEEEEAAAQQQQAABBBBAgODOPYAAAggggAACCCCAAAIIIICAjwUI7j4uDk1DAAEEEEAAAQQQQAABBBBAgODOPYAAAggggAACCCCAAAIIIICAjwUI7j4uDk1DAAEEEEAAAQQQQAABBBBAgODOPYAAAggggAACCCCAAAIIIICAjwUI7j4uDk1DAAEEEEAAAQQQQAABBBBAgODOPYAAAggggAACCCCAAAIIIICAjwUI7j4uDk1DAAEEEEAAAQQQQAABBBBAgODOPYAAAggggAACCCCAAAIIIICAjwUI7j4uDk1DAAEEEEAAAQQQQAABBBBAgODOPYAAAggggAACCCCAAAIIIICAjwUI7j4uDk1DAAEEEEAAAQQQQAABBBBAgODOPYAAAggggAACCCCAAAIIIICAjwUI7j4uDk1DAAEEEEAAAQQQQAABBBBAgODOPYAAAggggAACCCCAAAIIIICAjwUI7j4uDk1DAAEEEEAAAQQQQAABBBBAgODOPYAAAggggAACCCCAAAIIIICAjwUI7j4uDk1DAAEEEEAAAQQQQAABBBBAgODOPYAAAggggAACCCCAAAIIIICAjwUI7j4uDk1DAAEEEEAAAQQQQAABBBBAgODOPYAAAggggAACCCCAAAIIIICAjwUI7j4uDk1DAAEEEEAAAQQQQAABBBBAgODOPYAAAggggAACCCCAAAIIIICAjwUI7j4uDk1DAAEEEEAAAQQQQAABBBBAgODOPYAAAggggAACCCCAAAIIIICAjwUI7j4uDk1DAAEEEEAAAQQQQAABBBBAgODOPYAAAggggAACCCCAAAIIIICAjwUI7j4uDk1DAAEEEEAAAQQQQAABBBBAgODOPYAAAggggAACrgh8/fXXsmLFCvniiy+kfPnyctddd8mDDz4olSpVklOnTsnMmTPlm2++kYceekjuu+8+V67JSRBAAAEEEMgEAYJ7JlSZPiKAAAIIIJCCwOnTp2Xx4sVSUFAgWVlZcvPNN8vDDz8slStXDp31xIkTMmvWLBPMw7datWrJI488IpcvX5bZs2fL//7v/8p//Md/SNu2bVNoEYcigAACCCCQWQIE98yqN71FAAEEEPingAZJDaJvvfWWFBYWmp82atRIfvazn8mVV14Z0+nSpUvy2WefyaZNm2T//v1mFFk3DbBNmjSRDh06iAZV27a//e1vMn/+fLl48aLpmo6gDx48WOrVqxfq6s6dO2XRokUmoJe06Uj8gAED5JZbbrGNif4ggAACCCDgmQDB3TNaTowAAggg4FeBM2fOyDvvvCN//vOfI4JmgwYNZODAgSaYxto+//xzM2qsx8faatasKf/5n/8p11xzjV+7nlS7du3aJQsWLAhZxQru77//vqxZs0aqVq0qQ4cOFWeU/ttvv424ZjzjpBrIQQgggAACCFguQHC3vMB0DwEEEEDgXwLOKLu+hx0dKHWveKFS3+F+7bXX5Ac/+IG0atVKqlevLseOHZOFCxfKl19+aS5k4zRwnVmgfdRZBjpVvlmzZtK9e/eIBxwbNmyQ3//+99KwYUPz8ENnLei0eH1AsmPHDtHZCjqjoUePHnL11VdzWyKAAAIIIIBAKQQI7qXAYlcEEEAAgWALrF+/XlavXl3sdO54wb243uv73xpOddNQ36dPn2BD0XoEEEAAAQQQ8JUAwd1X5aAxCCCAAAJeCoQH7Dp16sitt94qOsXb2eIFdx2xP3DggPzxj3+MeMc9vM0Edy8ryLkRQAABBBDITAGCe2bWnV4jgAACGSngrIzeqVMnadGihei72zoFPNHg/uGHH8qqVavMtO/ittIEd516r+/Mf/fdd3LVVVeZBd90irleY8+ePVKuXDn50Y9+JB07doy4nB63ceNG2bt3r+hq7rpdccUVcsMNN5j9b7vtNnNsrE2nveuxOkNAXxcobjE5nRLvfLZNj5k7d675zJv+XKfD9+/fP2JVeV24bvfu3bJ9+3bz2sDJkydDTlWqVAm1TafLF9c2ba9afPDBB/LJJ5+Y9qm1XlNfS2jcuLHcf//9cv3115ufsSGAAAIIIJApAgT3TKk0/UQAAQQQMIvK6armGnJ105XQEw3u+r72b3/7Wzl48KA59s477zTBVleUT3aqfPhid7rg249//GMTqsPfvw9/Z1xDrE7311kCJT080GP0E2wadsM3vd68efNMqE5k0wcG//7v/27C9PTp00Pt0nfUhw0bZh426Fbcp+Cir6FhW7/tru/Hax3CN+2PBnZd4O78+fPFNs85R9euXUN1TKQv7IMAAggggECQBQjuQa4ebUcAAQQQSEmgNME9PLxqyB40aJDUr1/fXN+N4K6BVP8XHcid6fsVK1aUdevWydq1a+N+ck3bpN9a18+uOQ8p9GGAPng4fPhwQmbalp/+9KcmaMcL7vFW2w+/YPh5nZ/rqH9p+qbH3X333TEfACTUOXZCAAEEEEAgYAIE94AVjOYigAACCLgnUJrgrqPUM2fOlG+++cY0oH379ua77Tpdffny5WYFdd1KM1U+kcCrK7j37dtX/vGPf5jg7YyW63RxDdY33nijCfxHjhwxU+y1PbpFfy9dvz2vv9dN9//hD39oRtM12Ou0/DfeeCPUh5YtW4qOaDvT0eMFd51K/+qrr0qFChUkJyfHfNNeR/v1eP3dW2+9ZWY3OJvTJ+f8hw4diuibTqVv06aNmfavMxr0HO+9917E5/v0lQJ9eJKdne3eDcGZEEAAAQQQ8KkAwd2nhaFZCCCAAALeC5QmuOuosIZHncoevWnQ1N/r/1IN7joNvVu3bmbEXEO6fg+9du3aZnq8TiPX7Xvf+578/Oc/N6E9fNOF8+bMmRP6zrwGc+f9+GXLlslf/vIXs3u9evXM+/Th36vPy8szi+7ppgv36ffo9Tq6xQvu8SoV/YAiehFAdf3DH/4QOk30gwP9hb5Dv2jRIrMugbPpwwddr4ANAQQQQAAB2wUI7rZXmP4hgAACCBQrUJrg7oTHzZs3m3exNczqCLOG57Zt24oG36NHj5op3DoSnsgWHWivueYa8w306667LuJwfedb300vKChI5LShfcIfIoRP548X3PX6Q4cOlapVq7oS3KODf3hwP3funFn47tNPPzXX0hkAavD973+/SF+1XhrenQX1dLG6n/3sZ7zrXqq7gp0RQAABBIIoQHAPYtVoMwIIIICAKwKlDe6uXDTsJPFGop1do6fpJ9qO8OC+YcMG+f3vf28O1QcOOs2/devWZkp99FT56ECc6Ij7sWPHzKry+fn55sGGzhaItYUH90TPredJ1CtRH/ZDAAEEEEAgKAIE96BUinYigAACCLguEJTgHh1uE4HQ6fsPPPCAeU9cN50NoO/IFxYWlni4BvlevXrJHXfcEdovXrhOdLV754QE90QqyD4IIIAAAgj8S4Dgzt2AAAIIIJCxAqUJ7olOV9fvw/fu3Tsh00RHkOMF50Qupu+IL1261IyGF7fpYnH33XefdO7cOeJzbfGu/9e//tUs0KfXSGQjuCeixD4IIIAAAggQ3LkHEEAAAQQQKNV33PUb8Pou9meffVaiXPTCayXtnGhwj7529OfoEimlrir/zjvvmPfD9V16XXhOV6q/cOGCWbn9pptuMqvM6yfunNXenfOWFNyjH2josfqevy6K56wsX9I77roav84EOHjwoLlcSX2Lfsc9enX6RBzYBwEEEEAAgSAKMOIexKrRZgQQQAABVwSCMuKunX3zzTdl69atoX7HWnm9OBQN/rNnzzbviOumoVpDeqJbScE9+qGCroo/bNgwueqqq0Kn12/IT58+3bz3rlv4ww19kKAzAXTU3tn0U3APPvhgxAOEWKvK9+zZU+65555Eu8F+CCCAAAIIBFaA4B7Y0tFwBBBAAIFUBUoT3FO9VqzjEx1x12N3794tCxcuDE1H13fYNbTqInM6sq2bLga3f/9+2bZtm/ne/JAhQ8zvooN306ZNzXvs4Z+DK6l/JQX36FXhdeE7/USbfs9dt7///e+ycuXKiHfro2clRPdNz6Er9evieTob4Pjx47J69eqI77jXrFnTfBKvRo0aXpSGcyKAAAIIIOArAYK7r8pBYxBAAAEEvBQI/xZ6Ite5/fbbpU+fPhHveydyXKL7lCa464jzihUrzKrtiWzhI996rH4O7pNPPol5qH6CrUqVKibI33LLLdKqVauIEfN477iX1jU6uMcaTS+pjxrs9ZN74QvoJWLCPggggAACCARVgOAe1MrRbgQQQACBUguEf8s8kYNL8756IueL3qc0wV2P1RH1N954Q3bt2hX6lnlx143+FrtOV9d39PW99nibBnmdhu4E43jBXds1f/780LfYo8+vQVtHyL/++mvzq1iuifZN383v0aOH6KyB6Hfx4/WL3yOAAAIIIBBUAYJ7UCtHuxFAAAEESi1Q2pFhr0fcNchqmNbvn2sI1TD68MMPiwbn4jZ9J/zAgQPyxz/+0SyUd+rUKRPi9XgdNa9bt65ou/Ub7hUrVjSn0d/r+/GrVq0yi9ElsoVPRddraDu/+OILc6guZDdw4EBzPWfTReq2bNlirnPkyBHRT8TpNPcmTZpI+/btzRT+3/3ud+bnjRo1kp/97Gdy5ZVXRjQlvG+6v15XNyf433nnnfJv//ZvCU/xT6Sf7IMAAggggEAQBAjuQagSbUQAAQQQQCAFgUOHDpmV20+ePGnOkp2dLQMGDDAry+umU9W//PJLs0ic8513fRDQv39/8zCBDQEEEEAAAQTSK0BwT68/V0cAAQQQQMBzgQ0bNsjvf/97cx0dzdfR8u9///tFrhv9KkG/fv1EP7nGhgACCCCAAALpFSC4p9efqyOAAAIIIOC5QPQrAjqKriu/6/fcdWRd3y//+OOP5b//+79FP++mm06D11Xpr7/+es/bxwUQQAABBBBAoGQBgjt3CAIIIIAAApYLRH9uLZHuluY78Ymcj30QQAABBBBAIHkBgnvydhyJAAIIIIBAIAT0HfZ33nlH/vSnP8VdjV6/D3/ffffJgw8+WOIieYHoOI1EAAEEEEDAEgGCuyWFpBsIIIAAAgiUJKArtuun4DS8FxQUiH7izVlhXldtv+qqq8xCdPoN9xo1aoCJAAIIIIAAAj4SILj7qBg0BQEEEEAAAQQQQAABBBBAAIFoAYI79wQCCCCAAAIIIIAAAggggAACPhYguPu4ODQNAQQQQAABBBBAAAEEEEAAAYI79wACCCCAAAIIIIAAAggggAACPhYguPu4ODQNAQQQQAABBBBAAAEEEEAAAYI79wACCCCAAAIIIIAAAggggAACPhYguPu4ODQNAQQQQAABBBBAAAEEEEAAAYI79wACCCCAAAIIIIAAAggggAACPhYguPu4ODQNAQQQQAABBBBAAAEEEEAAAYI79wACCCCAAAIIIIAAAggggAACPhYguPu4ODQNAQQQQAABBBBAAAEEEEAAAYI79wACCCCAAAIIIIAAAggggAACPhYguPu4ODQNAQQQQAABBBBAAAEEEEAAAYI79wACCCCAAAIIIIAAAggggAACPhYguPu4ODQNAQQQQAABBBBAAAEEEEAAAYI79wACCCCAAAIIIIAAAggggAACPhYguPu4ODQNAQQQQAABBBBAAAEEEEAAAYI79wACCCCAAAIIIIAAAggggAACPhYguPu4ODQNAQQQQAABBBBAAAEEEEAAAYI79wACCCCAAAIIIIAAAggggAACPhYguPu4ODQNAQQQQAABBBBAAAEEEEAAAYI79wACCCCAAAIIIIAAAggggAACPhYguPu4ODQNAQQQQAABBBBAAAEEEEAAAYI79wACCCCAAAIIIIAAAggggAACPhZIW3C/fPmy7N+/X1577TV599135eOPP5b69etLt27dZMSIEdKgQYMItn379knv3r1l+/btMTlfeuklefLJJyN+p9fIz8+XqVOnysqVK6WwsFBycnJkwIAB0r9/f6lSpUqRcx0+fFjmzJkj8+bNk71795bYJh/XlaYhgAACCCCAAAIIIIAAAghYIpC24P7ee+9Jv3795Pz583LHHXdIhQoVZMeOHaFwrYH+1ltvDTFriO7Vq5eUK1dOatWqVYRfg3ifPn1CP9fQvnTpUhk6dKh5CJCbmysVK1aUtWvXygcffCADBw6Ul19+WapXrx46Zs+ePfLoo49KQUGB9OzZU7Kzs02b8vLypGHDhrJgwQJp3ry5JaWnGwgggAACCCCAAAIIIIAAAkEQSFtwX7FihRlx19Hv6667zlgdPHhQhg0bZkbHdfR80qRJcuWVV5rfOcH9l7/8ZURALw55165dJnzffPPNMn36dKlTp47Z9dSpUzJq1CiZMWOGzJ49WwYNGhT6+fDhw2XDhg0yd+5cadu2rWRlZUn4A4Du3bvLtGnTYo7UB6HYtBEBBBBAAAEEEEAAAQQQQCB4AmkL7sVR6Yh4x44d5Sc/+YksXLhQatSokVRw19H0p556St58800z/T580+nzPXr0kJYtW5pQX61aNTMFv3PnzibsT5kyxYzOO9uJEyfMA4UtW7aIPnBg1D14NzotRgABBBBAAAEEEEAAAQSCKuC74L5582Zp3bp1SsHdCdq7d++WZcuWSaNGjSLqc+zYMTNNX/9/yZIl5j32WbNmmWn1ur9OyY/eXnjhBRk3bpyZDaDT7tkQQAABBBBAAAEEEEAAAQQQKAsB3wX3t956S3RKenFT5Zs1aya33367sbn22mvl7rvvlqZNm5p35J3t6NGjoen0ixcvlpo1a0ZYnj592px//fr1oRH0iRMnyjPPPCObNm2SVq1aFbHX8/Tt21dmzpwpQ4YMKYvacA0EEEAAAQQQQAABBBBAAAEExFfB/fjx4/LEE0/I22+/bf7Xvn37UImcd9x1sbjorVOnTqKryjdu3Nj8ytm3bt26EdPtnePOnTsnY8aMMYvTaVBv0aKFCfI6+r5mzRozhT56W7VqlXTp0kWee+45GT9+PLcOAggggAACCCCAAAIIIIAAAmUi4JvgHr4InE5j1/fMwz/Xpr8/efKkVK5c2YyuX7hwQQ4cOGDeUdcA3rVrVzPdXVecd4K7BnD9nR4TvYWPsDvBXd9hX758uTRp0qTI/s4UfoJ7mdyXXAQBBBBAAAEEEEAAAQQQQOCfAr4J7jt37jTvnVeqVMl82z38U3AlVcsZpddPtTnvn8cbcb948aIZNdf31hMdcXcWzSO482cHAQQQQAABBBBAAAEEEECgLAV8Edyd76efOXNGXnnlFbnvvvtKZeAsLKfT5XXK+1dffWXecdeV4Ut6x/3DDz+U119/3UyxDw/yJb3jPn/+fNFvxrMhgAACCCCAAAIIIIAAAgggUBYCaQ/uOjqu31I/cuSIvPrqq/LDH/6w1P3W0Xb9HrwTqr/77jsZPHiw+U58SavK6zfdNdjfeOONZkq9fj4u3qry+g58hw4dSt1GDkAAAQQQQAABBBBAAAEEEEAgGYG0BveCggIZPny4eVc92dB+9uxZGTVqlJle7yxoFz4VPlbQ/uijj+Shhx6K+Ga7MxV+7Nixou+/ly9fPuSpn43Thws6kr906VLJzs5OxppjEEAAAQQQQAABBBBAAAEEECi1QNqCe2lCuwbnX/3qV+YzbPrue1ZWlunopUuXzErwjz/+uDzwwANmcboaNWqY361bt84sWNeuXTvz89q1a5uf6zfeR48eLYsWLYpYuf7QoUNmCry2S0fu27RpU+QaI0eOlAkTJkSE+lKLcwACCCCAAAIIIIAAAggggAACpRBIS3AP/xybruBev379mE3WIK3vqjtT31evXm0+EXfPPfeIjqpv3LjRBHR9J33OnDkRq8HrqvMvvvii+eybfvs9NzfXXOP999+XrVu3yqRJk+Tpp5+O+P67nk+n3Gu479mzp9SrV0+2bdtmrhH9AKAUxuyKAAIIIIAAAggggAACCCCAQNICaQvuuhicfvKtpM1ZbE73+fzzz8375++9954J7NWqVZN7771XunfvbsJ99erVi5xKp9Hn5eWZBe80fOsxGvxHjBhhRtTLlSsXcYx+ci4/P1+mTp1qVqgvLCyUnJwcE+b1IUL45+mSFudABBBAAAEEEEAAAQQQQAABBEohkJbgXor2sSsCCCCAAAIIIIAAAggggAACGS1AcM/o8tN5BBBAAAEEEEAAAQQQQAABvwsQ3P1eIdqHAAIIIIAAAggggAACCCCQ0QIE94wuP51HAAEEEEAAAQQQQAABBBDwuwDB3e8Von0IIIAAAggggAACCCCAAAIZLUBwz+jy03kEEEAAAQQQQAABBBBAAAG/CxDc/V4h2ocAAggggAACCCCAAAIIIJDRAgT3jC4/nUcAAQQQQAABBBBAAAEEEPC7AMHd7xWifQgggAACCCCAAAIIIIAAAhktQHDP6PLTeQQQQAABBBBAAAEEEEAAAb8LENz9XiHahwACCCCAAAIIIIAAAgggkNECBPeMLj+dRwABBBBAAAEEEEAAAQQQ8LsAwd3vFaJ9CCCAAAIIIIAAAggggAACGS1AcM/o8tN5BBBAAAEEEEAAAQQQQAABvwsQ3P1eIdqHAAIIIIAAAggggAACCCCQ0QIE94wuP51HAAEEEEAAAQQQQAABBBDwuwDB3e8Von0IIIAAAggggAACCCCAAAIZLUBwz+jy03kEEEAAAQQQQAABBBBAAAG/CxDc/V4h2ocAAggggAACCCCAAAIIIJDRAgT3jC4/nUcAAQQQQAABBBBAAAEEEPC7AMHd7xWifQgggAACCCCAAAIIIIAAAhktQHDP6PLTeQQQQAABBBBAAAEEEEAAAb8LENz9XiHahwACCCCAAAIIIIAAAgggkNECBPeMLj+dRwABBBBAAAEEEEAAAQQQ8LsAwd3vFaJ9CCCAAAIIIIAAAggggAACGS1AcM/o8tN5BBBAAAEEEEAAAQQQQAABvwsQ3P1eIdqHAAIIIIAAAggggAACCCCQ0QIE94wuP51HAAEEEEAAAQQQQAABBBDwuwDB3e8Von0IIIAAAggggAACCCCAAAIZLUBwz+jy03kEEEAAAQQQQAABBBBAAAG/CxDc/V4h2ocAAggggAACCCCAAAIIIJDRAgT3jC4/nUcAAQQQQAABBBBAAAEEEPC7AMHd7xWifQgggAACCCCAAAIIIIAAAhktQHDP6PLTeQQQQAABBBBAAAEEEEAAAb8LENz9XiHahwACCCCAAAIIIIAAAgggkNECBPeMLj+dRwABBBBAAAEEEEAAAQQQ8LsAwd3vFaJ9CCCAAAIIIIAAAggggAACGS1AcM/o8tN5BBBAAAEEEEAAAQQQQAABvwsQ3P1eIdqHAAIIIIAAAggggAACCCCQ0QIE94wuP51HAAEEEEAAAQQQQAABBBDwuwDB3e8Von0IIIAAAggggAACCCCAAAIZLUBwz+jy03kEEEAAAQQQQAABBBBAAAG/CxDc/V4h2ocAAggggAACCCCAAAIIIJDRAgT3jC4/nUcAAQQQQAABBBBAAAEEEPC7AMHd7xWifQgggAACCCCAAAIIIIAAAhktQHDP6PLTeQQQQAABBBBAAAEEEEAAAb8LENz9XiHahwACCCCAAAIIIIAAAgggkNECBPeMLj+dRwABBBBAAAEEEEAAAQQQ8LsAwd3vFaJ9CCCAAAIIIIAAAggggAACGS1AcM/o8tN5BBBAAAEEEEAAAQQQQAABvwsQ3P1eIdqHAAIIIIAAAggggAACCCCQ0QJpC+6XL1+W/fv3y2uvvSbvvvuufPzxx1K/fn3p1q2bjBgxQho0aFCkMJcuXZKNGzfKr3/9a1m3bp2cOHFC2rdvL4899ph06tRJKlasGHGMXiM/P1+mTp0qK1eulMLCQsnJyZEBAwZI//79pUqVKkWucfjwYZkzZ47MmzdP9u7dG7dNGX330HkEEEAAAQQQQAABBBBAAAHPBdIW3N977z3p16+fnD9/Xu644w6pUKGC7NixIxSuNdDfeuutIYALFy7Iiy++KGPGjJH7779fOnToIGfPnpVVq1bJzp075dlnn5XRo0eHwruG9qVLl8rQoUPNQ4Dc3Fzzu7Vr18oHH3wgAwcOlJdfflmqV68eusaePXvk0UcflYKCAunZs6dkZ2ebNuXl5UnDhg1lwYIF0rx5c8+LwgUQQAABBBBAAAEEEEAAAQQQcATSFtxXrFhhRtx19Pu6664z7Tl48KAMGzbMjI4/+eSTMmnSJLnyyivN73SEvWvXrtK3b1+ZPHmyVKtWzfz866+/liFDhsj69evl7bffNiPwuu3atcuE75tvvlmmT58uderUMT8/deqUjBo1SmbMmCGzZ8+WQYMGhX4+fPhw2bBhg8ydO1fatm0rWVlZEv4AoHv37jJt2rSYI/V+vqUOHD0j7+w4In/94qScOX/Jz02N27ZKV5STO26qKp1/cK3Ur1kp7v7sgAACCCCAAAIIIIAAAggEXSBtwb04OB0R79ixo/zkJz+RhQsXSo0aNeTcuXNmpH3ZsmXyu9/9Tu69996Iw51jxo4dKxMnTpTy5cub0fSnnnpK3nzzTTP9PnzT6fM9evSQli1bmlCvDwG2b98unTt3NmF/ypQpEdPudUq+PlDYsmWL6AOHII26a2h/dtV+OXfxctDv1Yj2X1k+SybkZhPeraoqnUEAAQQQQAAUqWUwAAAgAElEQVQBBBBAAIFYAr4L7ps3b5bWrVtHBPevvvpK+vTpY0a6nTAf3pl9+/ZJ7969zdR2HUUvV66cCdq7d+82Yb9Ro0YRfT927JiZpq//v2TJEvMe+6xZs8y0et2/V69eRaxeeOEFGTdunJkNoNPug7JNW/+lbPn0eFCaW6p2tmxYXYa3q1uqY9gZAQQQQAABBBBAAAEEEAiagO+C+1tvvSU6JT18qrwuEqdhWkfIdSS9cuXKEc5Hjx41wV7feV+8eLEZLdd/1k3/uWbNmhH7nz592pxfp9c7I+g6Uv/MM8/Ipk2bpFWrVkXqqOfRafozZ840U/ODsg2e/7fAT48vzlqnzc8ecEtQSkE7EUAAAQQQQAABBBBAAIGkBHwV3I8fPy5PPPGEeVc9/H11ZxT+8ccfNwvUVaoU+W7zd999J4MHDzaLyi1fvtxAaNCvW7duzBF6Z+q9PgTQoN6iRQsT5HX0fc2aNeYBQfSmi+B16dJFnnvuORk/fnxS2Ok4qO/s3em4bJldc9Hg28rsWlwIAQQQQAABBBBAAAEEEEiHgG+Ce/gicDqNXd8zdz7X5gT34kKzM4Ku76CHB/fiRugVOnyE3QnuzvFNmjQpUot4bUhH8RK5JsE9ESX2QQABBBBAAAEEEEAAAQT8K+Cb4K6fdNPArqPp0Z+Cizfi7iwep4vOJTLifvHiRTNqru+tJzri7iyAx4i7v25mRtz9VQ9agwACCCCAAAIIIIAAAu4L+CK4O99PP3PmjLzyyity3333RfTUWQW+Xbt2Jb7jroFcp7vrt+H1HXd9172kd9w//PBDef3116Vx48YRQb6kd9znz58v/fv3d78SHp2REXePYDktAggggAACCCCAAAIIIFBGAmkP7rrwnH5L/ciRI/Lqq6/KD3/4wyJdP3DggDzyyCPm03AlrSp/2223mc+7Xbp0ybzzrt+JL2lVef2muwb7G2+8MfT5uHiryus78B06dCij8qR+GYJ76oacAQEEEEAAAQQQQAABBBBIp0Bag7suJjd8+HDRYF5caFeceN9Rd1ai14XrdJE5De7OVPhYQfujjz6Shx56KOKb7bG+Be8URj8bpw8X9LN0S5cuNZ+dC8pGcA9KpWgnAggggAACCCCAAAIIIBBbIG3BPdHQ7jR7zpw5ZhRdV5YPX7ju4MGD5pvtf//73+WNN96Qpk2bmkPWrVsnXbt2FZ1er99or127tvm5PgQYPXq0LFq0KGLl+kOHDpkp8NounQ7fpk0bs78+BNDp93rdkSNHyoQJE6R8+fKBuZ+SCe6H930sayb3DfWx1eDJ0iCnU+ifL54/I9uXT5aCja+bn93QtJW0GjxFKla92vzz8X/sl02vPi3Hvthr/rlxm5/KXb1GS/kr/vU1gLMnv5XNs0fJoV2bY54jUWDecU9Uiv0QQAABBBBAAAEEEEAgqAJpCe7hn2PTFdzr168f00+DtPM9dp3WPmrUKJkxY4bcf//9Zrq6hnD9TJuOhOv31R9++GHJysoy57pw4YL5dNyYMWOkWbNmkpuba37+/vvvy9atW2XSpEny9NNPS4UKFULX3rhxowwYMMCct2fPnlKvXj3Ztm2beQgQ/QAgKAUvbXDX0J2/aobc88h/mSDuhPB7HhkvtRrdabq9M2+mnP7261AY138+vO8vJrxXqFhJ8ldOl++37ibVr88WJ6DXatRCmnUaGhHsb/vxwIgHAsmYEtyTUeMYBBBAAAEEEEAAAQQQCJJA2oK7TmXXkfOStpdeeslMfXc2De8LFiwwI+Iavq+55hrzbfVf/OIX0rx581Bod/Y/e/as5OXlmQXvNHxXq1ZN2rdvLyNGjDAj6uXKlYu4vH6SThfCmzp1qqxcuVIKCwslJyfHhHl9iOB8ni5IBS5tcI/umzO6fl3ju0zI1iD/52XPy929x5lgrluscB9+Hg32ujnBPfqfU/EkuKeix7EIIIAAAggggAACCCAQBIG0BPcgwNjSRreDu06j35n3SsTU+OhwH24XHeqdEfhmnR4LjeCnYk1wT0WPYxFAAAEEEEAAAQQQQCAIAgT3IFQphTamGtw1qG9bMlFa//xFM8L+2dY8+fRPq0oM7tHvuHccvSgU0p0R+xp1b5Hdq+eGehb9Hn2iXSa4JyrFfggggAACCCCAAAIIIBBUAYJ7UCuXYLtTCe7O6HjD+3JD76InEtzDm+aco+q1dcw78aeOHjIL14W/3+4shhce8BPsnhDcE5ViPwQQQAABBBBAAAEEEAiqAME9qJVLsN3JBndn+rteJnxF+NJOldfjw0ftK1atYVaTD58qX9JU+3jdJLjHE+L3CCCAAAIIIIAAAgggEHQBgnvQKxin/ckE9+JCu14qmcXpwo9xgnv4KH6skf1Ey0JwT1SK/RBAAAEEEEAAAQQQQCCoAgT3oFYuwXaXNriXFNr1ks7vK19dO2KVeOfzcDoV/n82vSXNuwwz322Pdb7oz8nFmn6fYPeYKp8oFPshgAACCCCAAAIIIIBAYAUI7oEtXWINL21wd943jz77DU1bhRakc0bID+3abHZr3OanEdPpNZjnr/xN6BTRv3fCfMHG180+4edOrFf/2osR99KKsT8CCCCAAAIIIIAAAggETYDgHrSKlbK9pQ3upTx92ncnuKe9BDQAAQQQQAABBBBAAAEEPBYguHsMnO7TE9zTXQGujwACCCCAAAIIIIAAAgikJkBwT83P90cT3H1fIhqIAAIIIIAAAggggAACCJQoQHC3/AYhuFteYLqHAAIIIIAAAggggAAC1gsQ3C0vMcHd8gLTPQQQQAABBBBAAAEEELBegOBueYkJ7pYXmO4hgAACCCCAAAIIIICA9QIEd8tLTHC3vMB0DwEEEEAAAQQQQAABBKwXILhbXmKCu+UFpnsIIIAAAggggAACCCBgvQDB3fISE9wtLzDdQwABBBBAAAEEEEAAAesFCO6Wl5jgbnmB6R4CCCCAAAIIIIAAAghYL0Bwt7zEBHfLC0z3EEAAAQQQQAABBBBAwHoBgrvlJSa4W15guocAAggggAACCCCAAALWCxDcLS8xwd3yAtM9BBBAAAEEEEAAAQQQsF6A4G55iQnulheY7iGAAAIIIIAAAggggID1AgR3y0tMcLe8wHQPAQQQQAABBBBAAAEErBcguFteYoK75QWmewgggAACCCCAAAIIIGC9AMHd8hIT3C0vMN1DAAEEEEAAAQQQQAAB6wUI7paXmOBueYHpHgIIIIAAAggggAACCFgvQHC3vMQEd8sLTPcQQAABBBBAAAEEEEDAegGCu+UlJrhbXmC6hwACCCCAAAIIIIAAAtYLENwtLzHB3fIC0z0EEEAAAQQQQAABBBCwXoDgbnmJCe6WF5juIYAAAggggAACCCCAgPUCBHfLS0xwt7zAdA8BBBBAAAEEEEAAAQSsFyC4W15igrvlBaZ7CCCAAAIIIIAAAgggYL0Awd3yEhPcLS8w3UMAAQQQQAABBBBAAAHrBQjulpeY4G55gekeAggggAACCCCAAAIIWC9AcLe8xAR3ywtM9xBAAAEEEEAAAQQQQMB6AYK75SUmuFteYLqHAAIIIIAAAggggAAC1gsQ3C0vMcHd8gLTPQQQQAABBBBAAAEEELBegOBueYkJ7pYXmO4hgAACCCCAAAIIIICA9QIEd8tLTHC3vMB0DwEEEEAAAQQQQAABBKwXILhbXmKCu+UFpnsIIIAAAggggAACCCBgvQDB3fISE9wtLzDdQwABBBBAAAEEEEAAAesFCO6Wl5jgbnmB6R4CCCCAAAIIIIAAAghYL0Bwt7zEBHfLC0z3EEAAAQQQQAABBBBAwHoBgrvlJSa4W15guocAAggggAACCCCAAALWCxDcLS8xwd3yAtM9BBBAAAEEEEAAAQQQsF6A4G55iQnulheY7iGAAAIIIIAAAggggID1AgR3y0tMcLe8wHQPAQQQQAABBBBAAAEErBcguFteYoK75QWmewgggAACCCCAAAIIIGC9AMHd8hIT3C0vMN1DAAEEEEAAAQQQQAAB6wUI7paXmOBueYHpHgIIIIAAAggggAACCFgvQHC3vMQEd8sLTPcQQAABBBBAAAEEEEDAegGCu+UlJrhbXmC6hwACCCCAAAIIIIAAAtYL+CK4nzhxQiZNmiS/+c1v5Le//a306tWrCPy+ffukd+/esn379phFeemll+TJJ5+M+N3ly5clPz9fpk6dKitXrpTCwkLJycmRAQMGSP/+/aVKlSpFznX48GGZM2eOzJs3T/bu3Sv169eXbt26yYgRI6RBgwaBuyEI7oErGQ1GAAEEEEAAAQQQQAABBCIE0hrcNVhrEB85cqRs3rzZNGzRokXSp0+fImXSEK2Bvly5clKrVq0iv9cgHn6cnnvp0qUydOhQE7hzc3OlYsWKsnbtWvnggw9k4MCB8vLLL0v16tVD59qzZ488+uijUlBQID179pTs7GzZsWOH5OXlScOGDWXBggXSvHnzQN1CBPdAlYvGIoAAAggggAACCCCAAAJFBNIW3M+ePSszZsyQCRMmSJs2baRp06YyefLkuMH9l7/8ZcxgH92zXbt2mfB98803y/Tp06VOnTpml1OnTsmoUaPMtWfPni2DBg0K/Xz48OGyYcMGmTt3rrRt21aysrIk/AFA9+7dZdq0aTFH6v16bxHc/VoZ2oUAAggggAACCCCAAAIIJCaQtuCuI+j9+vUz09YHDx4sK1askL59+7oW3HU0/amnnpI333zTTHUP33T6fI8ePaRly5Ym1FerVs2M/Hfu3NmE/SlTppjReWfTqfzDhg2TLVu2mHYGadSd4J7YHwT2QgABBBBAAAEEEEAAAQT8KpC24H769Gk5efJkaNr74sWLXQvuTtDevXu3LFu2TBo1ahThf+zYMfPQQP9/yZIl5j32WbNmmWn1un+sd+xfeOEFGTdunHlXXqfdB2UjuAelUrQTAQQQQAABBBBAAAEEEIgtkLbgHt2cRIN7s2bN5PbbbzeHX3vttXL33XebafYVKlQInfLo0aOh6fR63po1a0ZcTh8a6EJ269evD42gT5w4UZ555hnZtGmTtGrVqoiW076ZM2fKkCFDAnM/EdwDUyoaigACCCCAAAIIIIAAAgjEFAhccNfF4qK3Tp06ia4q37hxY/MrZyG7unXrysKFC6VGjRoRh5w7d07GjBljFqfToN6iRQsT5HX0fc2aNWYKffS2atUq6dKlizz33HMyfvz4wNxOBPfAlIqGIoAAAggggAACCCCAAALBDu66SJxOra9cubIZXb9w4YIcOHDAvKOuAbxr165muruuOO8Edw3g+js9JnoLH2F3gru+w758+XJp0qRJkf111fvWrVsT3H32B2nR4Nt81iKagwACCCCAAAIIIIAAAgi4KxCYEffiun38+HF54oknzKfanPfP4424X7x40Yya63vriY6462fkOnbsSHB39/5L+WwE95QJOQECCCCAAAIIIIAAAgj4XCDwwV19nYXldLq8Tnn/6quvzDvuujJ8Se+4f/jhh/L666+bKfbhQb6kd9znz58v+s34oGxMlQ9KpWgnAggggAACCCCAAAIIIBBbwIrgrqPt+lk5J1R/99135hNz+/fvL3FVef2muwb7G2+80Uyp18/HxVtVXt+B79ChQ2DuJ4J7YEpFQxFAAAEEEEAAAQQQQACBmAKBD+5nz56VUaNGyWuvvSZvv/22tG/fXsKnwscK2h999JE89NBDEd9sd6bCjx07VvT99/Lly4fA9LNxgwYNMiP5S5culezs7MDcTgT3wJSKhiKAAAIIIIAAAggggAACwQ3uGpx/9atfmc+w3XrrrZKVlWU6c+nSJbMS/OOPPy4PPPCAmTLvrCC/bt06s2Bdu3btzM9r165tjtFvvI8ePVoWLVoUCvr680OHDpkp8AUFBWbkvk2bNkWuMXLkSJkwYUJEqPf7fUVw93uFaB8CCCCAAAIIIIAAAgggULJA2kbc9VvqOnp9+PBh08JPPvnEhOm+ffuGvtOu32jXEXRn6vvq1avNP99zzz1mVH3jxo2iAV3fSZ8zZ07EavC66vyLL75oPvum337Pzc0113n//fdl69atMmnSJHn66acjvv+u59Mp9xrue/bsKfXq1ZNt27aZa0Q/AAjKjUVwD0qlaCcCCCCAAAIIIIAAAgggEFsgbcFdR9H79esn7777brG1ef7550Wnruv2+eefm/fP33vvPRPYq1WrJvfee690797dLERXvXr1IufRafR5eXnyyiuvmPCtx2jwHzFihBlRL1euXMQx+sm5/Px8mTp1qlmhvrCwUHJyckyY19H4KlWqBO4+IrgHrmQ0GAEEEEAAAQQQQAABBBCIEEhbcKcOZSNAcC8bZ66CAAIIIIAAAggggAACCHglQHD3StYn5yW4+6QQNAMBBBBAAAEEEEAAAQQQSFKA4J4kXFAOI7gHpVK0EwEEEEAAAQQQQAABBBCILUBwt/zOILhbXmC6hwACCCCAAAIIIIAAAtYLENwtLzHB3fIC0z0EEEAAAQQQQAABBBCwXoDgbnmJCe6WF5juIYAAAggggAACCCCAgPUCBHfLS0xwt7zAdA8BBBBAAAEEEEAAAQSsFyC4W15igrvlBaZ7CCCAAAIIIIAAAgggYL0Awd3yEhPcLS8w3UMAAQQQQAABBBBAAAHrBQjulpeY4G55gekeAggggAACCCCAAAIIWC9AcLe8xAR3ywtM9xBAAAEEEEAAAQQQQMB6AYK75SUmuFteYLqHAAIIIIAAAggggAAC1gsQ3C0vMcHd8gLTPQQQQAABBBBAAAEEELBegOBueYkJ7pYXmO4hgAACCCCAAAIIIICA9QIEd8tLTHC3vMB0DwEEEEAAAQQQQAABBKwXILhbXmKCu+UFpnsIIIAAAggggAACCCBgvQDB3fISE9wtLzDdQwABBBBAAAEEEEAAAesFCO6Wl5jgbnmB6R4CCCCAAAIIIIAAAghYL0Bwt7zEBHfLC0z3EEAAAQQQQAABBBBAwHoBgrvlJSa4W15guocAAggggAACCCCAAALWCxDcLS8xwd3yAtM9BBBAAAEEEEAAAQQQsF6A4G55iQnulheY7iGAAAIIIIAAAggggID1AgR3y0tMcLe8wHQPAQQQQAABBBBAAAEErBcguFteYoK75QWmewgggAACCCCAAAIIIGC9AMHd8hIT3C0vMN1DAAEEEEAAAQQQQAAB6wUI7paXmOBueYHpHgIIIIAAAggggAACCFgvQHC3vMQEd8sLTPcQQAABBBBAAAEEEEDAegGCu+UlJrhbXmC6hwACCCCAAAIIIIAAAtYLENwtLzHB3fIC0z0EEEAAAQQQQAABBBCwXoDgbnmJCe6WF5juIYAAAggggAACCCCAgPUCBHfLS0xwt7zAdA8BBBBAAAEEEEAAAQSsFyC4W15igrvlBaZ7CCCAAAIIIIAAAgggYL0Awd3yEhPcLS8w3UMAAQQQQAABBBBAAAHrBQjulpeY4G55gekeAggggAACCCCAAAIIWC9AcLe8xAR3ywtM9xBAAAEEEEAAAQQQQMB6AYK75SUmuFteYLqHAAIIIIAAAggggAAC1gsQ3C0vMcHd8gLTPQQQQAABBBBAAAEEELBegOBueYkJ7pYXmO4hgAACCCCAAAIIIICA9QIEd8tLTHC3vMB0DwEEEEAAAQQQQAABBKwXILhbXmKCu+UFpnsIIIAAAggggAACCCBgvQDB3fISE9wtLzDdQwABBBBAAAEEEEAAAesFCO6Wl5jgbnmB6R4CCCCAAAIIIIAAAghYL0Bwt7zEBHfLC0z3EEAAAQQQQAABBBBAwHoBgrvlJSa4W15guocAAggggAACCCCAAALWCxDcLS8xwd3yAtM9BBBAAAEEEEAAAQQQsF6A4G55iQnulheY7iGAAAIIIIAAAggggID1AgR3y0tMcLe8wHQPAQQQQAABBBBAAAEErBcguFteYoK75QWmewgggAACCCCAAAIIIGC9AMHd8hIT3C0vMN1DAAEEEEAAAQQQQAAB6wUI7paXmOBueYHpHgIIIIAAAggggAACCFgv4IvgfuLECZk0aZL85je/kd/+9rfSq1evmPCXLl2SjRs3yq9//WtZt26d6HHt27eXxx57TDp16iQVK1aMOO7y5cuSn58vU6dOlZUrV0phYaHk5OTIgAEDpH///lKlSpUi1zl8+LDMmTNH5s2bJ3v37pX69etLt27dZMSIEdKgQYPA3RAE98CVjAYjgAACCCCAAAIIIIAAAhECaQ3uGqy3b98uI0eOlM2bN5uGLVq0SPr06VOkTBcuXJAXX3xRxowZI/fff7906NBBzp49K6tWrZKdO3fKs88+K6NHjw6Fdz330qVLZejQoSZw5+bmmt+tXbtWPvjgAxk4cKC8/PLLUr169dC19uzZI48++qgUFBRIz549JTs7W3bs2CF5eXnSsGFDWbBggTRv3jxQtxDBPVDlorEIIIAAAggggAACCCCAQBGBtAV3Dd0zZsyQCRMmSJs2baRp06YyefLkYoO7jrB37dpV+vbta/arVq2a6czXX38tQ4YMkfXr18vbb79tRuB127VrlwnfN998s0yfPl3q1Kljfn7q1CkZNWqUufbs2bNl0KBBoZ8PHz5cNmzYIHPnzpW2bdtKVlaWhD8A6N69u0ybNi3mSL1f7y2Cu18rQ7sQQAABBBBAAAEEEEAAgcQE0hbcdRp6v379zLT1wYMHy4oVK0wojzXifu7cOTPSvmzZMvnd734n9957b0TvdBS9Y8eOMnbsWJk4caKUL1/ejKY/9dRT8uabb5qp7uGbTp/v0aOHtGzZ0oR6fQigI/+dO3c2YX/KlCkR0+51Sv6wYcNky5Ytpp1BGnUnuCf2B4G9EEAAAQQQQAABBBBAAAG/CqQtuJ8+fVpOnjwptWrVMjaLFy8uNrh/9dVXZvq8vpO+cOFCqVGjRoTnvn37pHfv3mZqu46ilytXzgTt3bt3m7DfqFGjiP2PHTtmHhro/y9ZssS8xz5r1iwzrV73j/WO/QsvvCDjxo0z78rrtPugbAT3oFSKdiKAAAIIIIAAAggggAACsQXSFtyjm1NScNfReQ3TOkKuI+mVK1eOOPzo0aMm2Ov0ez2PvsvuvCev/1yzZs2I/fWhwZNPPmmm1zsj6DpS/8wzz8imTZukVatWRbSc9s2cOdNMzQ/KRnAPSqVoJwIIIIAAAggggAACCCAQ4OCuC9e1bt1aHn/8cbNAXaVKlSJ6891335np9rqo3PLly83vNOjXrVs35gi9M/VeHwJoUG/RooUJ8jr6vmbNGvOAIHrTRfC6dOkizz33nIwfPz4w9xPBPTCloqEIIIAAAggggAACCCCAQEyBQIy4O8G9uNDsjKDrO+jhwb24EXqVCB9hd4K7c3yTJk2KYMVrg1/vL4K7XytDuxBAAAEEEEAAAQQQQACBxAQCFdyLG3F3Fo/TRecSGXG/ePGiGTXX99YTHXF3FsBjxD2xG6us9lo0+LayuhTXQQABBBBAAAEEEEAAAQTSIhCI4O6sAt+uXbsS33HXQK7T3c+fP2/ecdd33Ut6x/3DDz+U119/XRo3bhwR5Et6x33+/PnSv3//tBQrmYsy4p6MGscggAACCCCAAAIIIIAAAv4RCERwP3DggDzyyCNmNfmSVpW/7bbbzOfdLl26ZN55379/f4mryus33TXY33jjjaHPx8VbVV7fge/QoYN/KhinJQT3wJSKhiKAAAIIIIAAAggggAACMQUCEdzjfUf9rbfeku7du5uF63SROQ3uzlT4WEH7o48+koceeijim+2xvgXviOln4wYNGiT6WbqlS5eaz84FZSO4B6VStBMBBBBAAAEEEEAAAQQQiC0QiOCuTZ8zZ44ZRdf33KdMmWK+6a7bwYMHzTfb//73v8sbb7whTZs2NT9ft26ddO3aVXR6vX6jvXbt2ubn+hBg9OjRsmjRInn77belffv25ueHDh0yU+B1ZXqdDt+mTRvzc30IoNPv9bojR46UCRMmSPny5QNzPxHcA1MqGooAAggggAACCCCAAAIIxBRIW3DXleB19Prw4cOmYZ988okJ03379pXbb7/d/Ozuu+8OBWud1j5q1CiZMWOG3H///Wa6uoZw/UybjoTr99UffvhhycrKMsdeuHDBjMCPGTNGmjVrJrm5uebn77//vmzdulUmTZokTz/9tFSoUCEEs3HjRhkwYIA5b8+ePaVevXqybds28xAg+gFAUO4ngntQKkU7EUAAAQQQQAABBBBAAIHYAmkL7jr9vF+/fvLuu+8WW5vnn39exo4dG/q9hvcFCxaYEXEN39dcc435tvovfvELad68eSi0OwecPXtW8vLy5JVXXjHhu1q1auZBwIgRI8yIerly5SKuffnyZdGF8KZOnSorV66UwsJCycnJMWFeR+OdUf4g3UwE9yBVi7YigAACCCCAAAIIIIAAAkUF0hbcKUbZCBDcy8aZqyCAAAIIIIAAAggggAACXgkQ3L2S9cl5Ce4+KQTNQAABBBBAAAEEEEAAAQSSFCC4JwkXlMMI7kGpFO1EAAEEEEAAAQQQQAABBGILENwtvzMI7pYXmO4hgAACCCCAAAIIIICA9QIEd8tLTHC3vMB0DwEEEEAAAQQQQAABBKwXILhbXmKCu+UFpnsIIIAAAggggAACCCBgvQDB3fISE9wtLzDdQwABBBBAAAEEEEAAAesFCO6Wl5jgbnmB6R4CCCCAAAIIIIAAAghYL0Bwt7zEBHfLC0z3EEAAAQQQQAABBBBAwHoBgrvlJSa4W15guocAAggggAACCCCAAALWCxDcLS8xwd3yAtM9BBBAAAEEEEAAAQQQsF6A4G55iQnulheY7iGAAAIIIIAAAggggID1AgR3y0tMcLe8wHQPAQQQQAABBBBAAAEErBcguFteYoK75QWmewgggAACCKd0agMAACAASURBVCCAAAIIIGC9AMHd8hIT3C0vMN1DAAEEEEAAAQQQQAAB6wUI7paXmOBueYHpHgIIIIAAAggggAACCFgvQHC3vMQEd8sLTPcQQAABBBBAAAEEEEDAegGCu+UlJrhbXmC6hwACCCCAAAIIIIAAAtYLENwtLzHB3fIC0z0EEEAAAQQQQAABBBCwXoDgbnmJCe6WF5juIYAAAggggAACCCCAgPUCBHfLS0xwt7zAdA8BBBBAAAEEEEAAAQSsFyC4W15igrvlBaZ7CCCAAAIIIIAAAgggYL0Awd3yEhPcLS8w3UMAAQQQQAABBBBAAAHrBQjulpeY4G55gekeAggggAACCCCAAAIIWC9AcLe8xAR3ywtM9xBAAAEEEEAAAQQQQMB6AYK75SUmuFteYLqHAAIIIIAAAggggAAC1gsQ3C0vMcHd8gLTPQQQQAABBBBAAAEEELBegOBueYkJ7pYXmO4hgAACCCCAAAIIIICA9QIEd8tLTHC3vMB0DwEEEEAAAQQQQAABBKwXILhbXmKCu+UFpnsIIIAAAggggAACCCBgvQDB3fISE9wtLzDdQwABBBBAAAEEEEAAAesFCO6Wl5jgbnmB6R4CCCCAAAIIIIAAAghYL0Bwt7zEBHfLC0z3EEAAAQQQQAABBBBAwHoBgrvlJSa4W15guocAAggggAACCCCAAALWCxDcLS8xwd3yAtM9BBBAAAEEEEAAAQQQsF6A4G55iQnulheY7iGAAAIIIIAAAggggID1AgR3y0tMcLe8wHQPAQQQQAABBBBAAAEErBcguFteYoK75QWmewgggAACCCCAAAIIIGC9AMHd8hIT3C0vMN1DAAEEEEAAAQQQQAAB6wUI7paXmOBueYHpHgIIIIAAAggggAACCFgvQHC3vMQEd+8KfODoGXlnxxH56xcn5cz5S95dqAzOXOmKcnLHTVWl8w+ulfo1K5XBFbkEAggggAACCCCAAAIIJCpAcE9UKqD7Edy9KZyG9mdX7ZdzFy97c4E0nfXK8lkyITeb8J4mfy6LAAIIIIAAAggggEAsAYK75fcFwd2bAk9b/6Vs+fS4NydP81lbNqwuw9vVTXMruDwCCCCAAAIIIIAAAgg4AgR3y+8Fgrs3BR48/2+Bnx5fnIxOm5894BZv4DgrAggggAACCCCAAAIIlFqA4F5qsmAdQHD3pl64euPKWRFAAAEEEEAAAQQQQKCoAMHd8ruCgOlNgXH1xpWzIoAAAggggAACCCCAAME94+4BAqY3JcfVG1fOigACCCCAAAIIIIAAAgT3jLsHCJjelBxXb1w5KwIIIIAAAggggAACCBDcM+4eIGB6U3JcvXHlrAgggAACCCCAAAIIIEBwz7h7gIDpTcndcj3+j/2y6dWn5dgXe01DG7f5qdzVa7SUv6JSqOEXz5+R7csnS8HG16Xj6EVSq9Gd5nc782ZK/srfRHSw1eDJ0iCnU8qdXjT4tpTPwQkQQAABBBBAAAEEEEDAHQEWp3PH0bdncStg+rWD6QqYbrge3vexrJncNyKMx3L+bGuefFOwXU4eOSjNOj0WEdx1/2adhrpennS5ut4RTogAAggggAACCCCAgAUCgQnu+/btk969e8v27dtjsr/00kvy5JNPRvzu8uXLkp+fL1OnTpWVK1dKYWGh5OTkyIABA6R///5SpUqVIuc6fPiwzJkzR+bNmyd79+6V+vXrS7du3WTEiBHSoEGDwJXcjYDp506nK2Cm6uqMol/X+K4SR8jPnvxWti35P9Kk3SOyM+8Vgrufb0bahgACCCCAAAIIIICARwKBCe4aonv16iXlypWTWrVqFeHQIN6nT5/QzzW0L126VIYOHWoCd25urlSsWFHWrl0rH3zwgQwcOFBefvllqV69euiYPXv2yKOPPioFBQXSs2dPyc7Olh07dkheXp40bNhQFixYIM2bN/eoFN6cNtWA6U2r3DtrUIO7TpH/87Ln5e7e46T69dnFguh0eN1u/lFv2Tx7FMHdvVuHMyGAAAIIIIAAAgggEBiBwAX3X/7ylxEBvTjpXbt2mfB98803y/Tp06VOnTpm11OnTsmoUaNkxowZMnv2bBk0aFDo58OHD5cNGzbI3LlzpW3btpKVlSXhDwC6d+8u06ZNizlS79eKE9y9qUyqrjpNXkfQq15bx7y77mzh77BruM9fNUPueeS/zK9jBffwd9xvaNpKWg2eIhWrXp1yp9P1QCTlhnMCBBBAAAEEEEAAAQQsFLA2uOto+lNPPSVvvvmmmeoevun0+R49ekjLli1NqK9WrZqZgt+5c2cT9qdMmWJG553txIkTMmzYMNmyZYusWLEiUKPuqQZMv9/z6QqYqbrGer9d32XfvXqutP75i2YUXkfbq9Wqa6bS65T56OAeXhtn6r3+LHpxu2RqmC7XZNrKMQgggAACCCCAAAII2C5gZXB3gvbu3btl2bJl0qhRo4g6Hjt2TPr16yf6/0uWLDHvsc+aNctMq9f9dUp+9PbCCy/IuHHjzLvyOu0+KFuqAdPv/UxXwEzVNdZU+fBwru46Iu+MoMcL7rp/otPvE6lpulwTaRv7IIAAAggggAACCCCQaQKBC+7NmjWT22+/3dTp2muvlbvvvluaNm0qFSpUCNXu6NGjoen0ixcvlpo1a0bU9fTp02Yhu/Xr14dG0CdOnCjPPPOMbNq0SVq1alXkPtDz9O3bV2bOnClDhgwJzH2SasD0e0fTFTBTdXU+A3fPI+NDq8SH/+zU0YOyefbomPzNuzwRcyV5grvf71bahwACCCCAAAIIIIBAcgKBC+66WFz01qlTJ9FV5Rs3bmx+5SxkV7duXVm4cKHUqFEj4pBz587JmDFjzOJ0GtRbtGhhgryOvq9Zs8ZMoY/eVq1aJV26dJHnnntOxo8fn5x2Go5KNWCmocmlumRQg7sztb3y1bVDIVynxp/+9uuYU92jR9w1pP/PprekeZdh5pvvsc5XKsiondPlmkqbORYBBBBAAAEEEEAAAVsFAhPcdZG4kydPSuXKlc3o+oULF+TAgQPmHXUN4F27djXT3XXFeSe4awDX3+kx0Vv4CLsT3PUd9uXLl0uTJk2K7L9582Zp3bo1wd1nfxLSFTDdeCDihPFDuzYb1cZtflrs++nRwd0J6uEL2xU3Ep9MydLlmkxbOQYBBBBAAAEEEEAAAdsFAhPciyvE8ePH5YknnjCfanPeP4834n7x4kUzaq7vrSc64q6fkevYsSPB3Wd/ItIVMN0I7j6jjGhOulz9bELbEEAAAQQQQAABBBBIl0Dgg7vCOQvL6XR5nfL+1VdfmXfcdWX4kt5x//DDD+X11183U+zDg3xJ77jPnz9f9JvxQdkImN5UCldvXDkrAggggAACCCCAAAIIFBWwIrjraPuAAQPECdXfffedDB48WPbv31/iqvL6TXcN9jfeeKOZUq+fj4u3qry+A9+hQ4fA3EsETG9Khas3rpwVAQQQQAABBBBAAAEELAzuZ8+elVGjRslrr70mb7/9trRv317Cp8LHCtofffSRPPTQQxHfbHemwo8dO1b0/ffy5cuHtPSzcYMGDTIj+UuXLpXs7OzA3EsETG9Khav7rgeOnpF3dhyRv35xUs6cv+T+BcrwjJWuKCd33FRVOv/gWqlfs1IZXplLIYAAAggggAACCNgoEIgRdw3Ov/rVr8xn2G699VbJysoytbh06ZJZCf7xxx+XBx54wEyZd1aQX7dunVmwrl27dubntWvXNsfoN95Hjx4tixYtCgV9/fmhQ4fMFPiCggIzct+mTZsi1xg5cqRMmDAhItT7/aYgYHpTIVzdddXQ/uyq/XLu4mV3T5zms11ZPksm5GYT3tNcBy6PAAIIIIAAAggEXSAQwd2Z+r569Wozon7PPfeYUfWNGzeKBnR9J33OnDkRq8HrqvMvvvii+eybfvs9NzfX1Or999+XrVu3yqRJk+Tpp5+O+P67nk+n3Gu479mzp9SrV0+2bdtmrhH9ACAohSdgelMpXN11nbb+S9ny6XF3T+qTs7VsWF2Gt6vrk9bQDAQQQAABBBBAAIEgCgQiuCvs559/bt4/f++990xgr1atmtx7773SvXt3sxBd9erVi/jrNPq8vDx55ZVXTPjWYzT4jxgxwoyolytXLuIY/eRcfn6+TJ061axQX1hYKDk5OSbM62h8lSpVAldjAqY3JcPVXdfB8/8W+OnxxYnotPnZA25xF4yzIYAAAggggAACCGSUQGCCe0ZVxcXOEjBdxAw7Fa7uuuLpridnQwABBBBAAAEEELBLgOBuVz2L9IZA5E2BcXXXFU93PTkbAggggAACCCCAgF0CBHe76klwL6N6EjTdhcbTXU/OhgACCCCAAAIIIGCXAMHdrnoS3MuongRNd6HxdNeTsyGAAAIIIIAAAgjYJUBwt6ueBPcyqidB011oPN315GwIIIAAAggggAACdgkQ3O2qJ8G9jOpJ0HQXGk93PTkbAggggAACCCCAgF0CBHe76klwL6N6EjTdhXbT8+zJb2Xz7FFy5vgRaf3zF6X69dly/B/7ZdOrT8uxL/YWaXirwZOlQU6nIvs0bvNTuavXaCl/RaWUO7to8G0pn4MTIIAAAggggAACCGSuAMHd8tq7GYj8SJWuQISru3eDm54782bKhTOn5NiXf5O7e48zwT3WpmH+z8ueN/tUqXmD5K+cLt9v3c3s74T/Wo1aSLNOQ1PubLru05QbzgkQQAABBBBAAAEEfCFAcPdFGbxrhJuByLtWJn/mdAUiXJOvWawj3fLUMJ6/aoY0afeI7MybUWJw14CvW3HBPN7vSyOQrvu0NG1kXwQQQAABBBBAAAH/ChDc/VsbV1rmViBypTEenCRdgQhXd4vphufF82dk+/LJcl3ju+Sa+k1Do+mxRtydqfP3PDJeajW6s0hn4v2+tL1P131a2nayPwIIIIAAAggggIA/BQju/qyLa61yIxC51hgPTpSuQISru8V0w/Pwvo9l/5ZV5r30U0cPlRjcP9uaJ98UbI94hz36PfiOoxfFDPXJ9Dxd92kybeUYBBBAAAEEEEAAAf8JENz9VxNXW+RGIHK1QS6fLF2BCFd3C5mqpzPant0y14Tt8PfXo0fcnffXm3V6rNhg7uxT9do6rixQl6771N0qcTYEEEAAAQQQQACBdAkQ3NMlX0bXTTUQlVEzk75MugIRrkmXLOaBqXpGj6CXFNx130//tEpaDZ4iFateXWxHdAR/25KJoZXpU+lxuu7TVNrMsQgggAACCCCAAAL+ESC4+6cWnrQk1UDkSaNcPGm6AhGuLhZRRFL11IXk8lf+JmajnM+96S+dkfSG9+WaT8CVtJUU/kvb+3Tdp6VtJ/sjgAACCCCAAAII+FOA4O7PurjWqlQDkWsN8ehE6QpEuLpbULc9iwvdxY2i6/7/s+ktad5lmPluuzP1Xnvpxrfc03WfulslzoYAAggggAACCCCQLgGCe7rky+i6bgeiMmp2wpdJVyDCNeESJbSj256xgrsTxitfXTvmJ+CiR+0bt/mpK6FdAdJ1nyaEz04IIIAAAggggAACvhcguPu+RKk10O1AlFpr3D86XYEIV3driae7npwNAQQQQAABBBBwW+Dk2Yvy/LsH5LvTF+SZzg2kdvUrQ5dwfvd54Rnzs6sqV4jYZ8p/fy75X56MaNKPb79G+rW83u1mWns+gru1pf3/HSMQeVNgXN11xdNdT86GAAIIIIAAAgi4KbDz4En5v2u/lLMXLhUJ5XodDebf/u8FGfeT+lK1YnnzzweOngmFd/1n3UY9UM/NZmXUuQjulpebQORNgXF11xVPdz05GwIIIIAAAggg4JaAM5p+9fcqyL3Z1eWNP38TMZquof6VP3wlj/3oRmlWp6q5rBP0+913vfyoydUmyBPcU6sIwT01P98fTSDypkS4uuuKp7uenA0BBBBAAAEEEPBC4A97vy0S3GP9zAn7t974PTMdnuCeejUI7qkb+voMBCJvyoOru654uuvJ2RBAAAEEEEAAAS8EYoX0hVv+IVv+53jEKHys4B7+jnv0O/BetNW2cxLcbatoVH8IRN4UGFd3XfF015OzIYAAAggggAACXggkG9zD2+KEev2Z8068F2217ZwEd9sqSnAvk4oSNN1lxtNdz/Cz6cIw7+w4In/94qScOX/JuwuVwZkrXVFO7ripqnT+wbVSv2alMrgil0AAAQQQQACBcIFkp8pHK8Z6Lx7pkgUI7pbfIQQibwqMq7uueLrr6ZxNQ/uzq/bLuYuXvblAms56ZfksmZCbTXhPkz+XRQABBBDIXIFYwT2RxekI7qnfMwT31A19fQYCkTflwdVdVzzd9XTONm39l7Ll0+PenDzNZ23ZsLoMb1c3za3g8ggggAACCGSWQEkL0emq887n3sI/D7f/yGl5+y9H5KmON5lPxYWvUs/n4RK/fwjuiVsFck8CkTdlw9VdVzzd9XTONnj+3wI/Pb44GZ02P3vALd7AcVYEEEAAAQQQiBDQIB6+uJz+smKFcjKyQ13zCbivj5+T5975TL47fcEcV++aSqH3152g/nnhmdA5m9etyjfdS3mPEdxLCRa03QlE3lQMV3dd8XTX0zkbrt64clYEEEAAAQQQQKCsBQjuZS1extfjL+7egOPqriue7noS3L3x5KwIIIAAAggggEC6BAju6ZIvo+sSiLyBxtVdVzzd9SS4e+MZflZW6/femCsggAACCCCAwL8ECO6W3w0EIm8KjKu7rni660lw98bTOSur9Xvry9kRQAABBBBAoKgAwd3yu4JA5E2BcXXXFU93Pd0M7of3fSxrJvcNNbDV4MnSIKdT6J/PnvxWNs8eJYd2bTY/q3FTE2n98xel+vXZxe5zQ9NW0mrwFKlY9eqUOr5o8G0pHZ/swazWn6wcxyGAAAIIIIBAsgIE92TlAnIcgcibQuHqriue7nq6FdyP/2O/5K+aIfc88l8mZOs/b3r1abnnkfFSq9GdcvH8Gdm+fLJUvrq2NOs01Fz2s6158umfVoWCuXPMbT8eGBH43ehxuoI7q/W7UT3OgQACCCCAAAKlESC4l0YrgPsSiLwpGq7uuuLprqdbwT26VU5Qv67xXSaEO6PtzTo9ZoK8bjpCvzPvlVBw35k30/zcCfZu9jRdwZ371c0qRp6LtQO8s+XMCCCAAALBFiC4B7t+cVvPXzDjEiW1A65JsRV7EJ7uepZVcNfraDA//e3Xclev0eay4SPwsYK9mz0luLup+a9zpcuVtQO8qSdnRQABBBCwQ4DgbkcdCURlXEeCprvgeLrr6VVw19H0bUsmRrzD7ozCF2x83Vy2eZcnQqPrOk3+z8uelxp1b5Hdq+eGOhn9nnyyvU9XwOR+TbZiJR/H2gHeuOpZmcngnS1nRgABBMpKgOBeVtJpug5/wfQGHld3XfF019OL4O6Mnje8LzfiXXXnHfYbbmsl58+cFA3wHUcvMlPnY73f7ix25+yTSs8J7qnoFX9sulxZO8CbejKTwRtXzooAAgiUtQDBvazFy/h6BCJvwHF11xVPdz3dDu7OqLqeV6fEl7+ikrlE9GJ1+rPwYK4ry+uK8+HvwEe/J59Kz9MVMLlfU6la8cfi6o0rMxm8cdWzMpPBG1tcvXHlrMEXILgHv4Yl9oC/CHlTYFzddcXTXU83g3txod0J6eEL0enPwkfmb2ja2gT38FH64kbukxEIcnCP95k956HIsS/2GprGbX4a8dDE8Qp/VcGNWQx63iC7JnMfldUx6XJlJoM3FWYmA66lEbiyfJZMyM2W+jX//4NvNgSSESC4J6MWoGMIRN4UC1d3XfF019Ot4F5SaNdrFDfiHv4efPjidTpSH/25uFR6nq4glOr9mshn9vJXTpfvt+4mOmvBedhRq1GLIqvzq+c3Bdvl5JGDETMbMtE1lT6XxbFBvV/LwiaVa6TLlZkMqVSt+GNx9caVs9ohQHC3o47F9iLVv2D6nSdd/8HG1d07A093Pd0K7tGjws55b2jaKvS5t1j7hI/8Ri9eF35sqr225c9/Iq8PxPqsngb6bUv+jzRp94j5BF/4Kwmp2NrimoqBF8fi6oVq+maIMJPBm3ri6o0rZ7VDgOBuRx0J7mVcR4Kmu+B4uuvpVnD3plXundWWIBQvuMea2aCKTpi/+Ue9i6wlkIqyLa6pGHhxLK5eqKYvuPPfLW/qias3rpzVDgGCux11JLiXcR35D4u74Hi660lw98bTK9dYn9mLfsc9+v318On22q7oRQBTEQhywIy3dkCiM0D0ocgXf1kT8enDVEz12CC7avsdO30to9XgKVKx6tUhEud1jkO7Npuf1bipSRG76H3cmn0TdNdU7yuvjsfVG9l0uXrTG85a1gIE97IWL+PrEYi8AcfVXVc83fX0KmB608rkz5quvwC5eb8mslifs0/Va+uEFqjTYFmtVl3zaT7n95k+VT7e2gF6p0WvuaD/fHjfX0JBNDxcxgqfyd+twQ7u4Q+SogO3E+grX107tAZD9FoWsT4NmYpl+LFB//dAcQ9Eoh/ehfe51eDJEX/2S3pgkqxz0F2T7bfXx6XL1et+cf6yESC4l41z2q7i5l8w09aJEi6crn8B4uru3YCnu54Ed2883XaNt/hfeC/CR+U1XIav5k9wj13v6FcQNAj9ednzcnfvcWbRP92iX0Nwgn3jNr3k4zdfjNg31bsqqP+9Cg/m19+SE3HvqUms+0/v1/B7NNYaDal6OscH1TX8/tOvRyQyAyH8Hq5S8wbZvnyylPTAJBXjILtqv0uaIRJ+3zoPPcL9o2eHFPdVj2R80+WaTFs5xn8CBHf/1cTVFhGIXOUMnQxXd13xdNfT7YDpTetSP2u6/gLkxv1amtDu/AXfCZ2FB3bJ5tmjYwI27/JEkZXnSysdZNfwvkYH9+gwGf6X++sa32VGMJ0tVsgvrWP0/ja4xjLUfobPZNB/Dg+Ubj9YssU13gORWPdb+AOQRB6YpHLPBvl+LWmGSPgDk9t+PDDiz314oHc+YxprRkkQXVNpM8f6R4Dg7p9aeNISN/6C6UnDXDppkP/D4hKBJ6cpa1fuU0/KKLj60zVeaNe/dP7PprekeZdhop/Qi7e/28GorP/8e/WgKXrtgFifIixuYUCCe+w/O8UF9+i1A8IfIDmWNereIrtXzw2d2JnuneqfUhvu1+Jcw21iLVJZ0gOTTHVN5IFISTNAYtUi1jokyfqm635Ntr0c5y8Bgru/6uF6a/iLu+uk5oS4uuuKp7ueXgUhb1qZ/FnT9RegVO/XRD6zp3+xzF/5mxBOSVM1Ce5F76FYawcQ3JP/s+YcWVzAdELlDbe1kvNnTkrBxtfFWVAx1vvtzp+B6EUXk2lhUP89EN7XRIK73r/fFGwPrXOhx5f0wCQZy/BjbHWN9+/LWLUo7sseyRiny1XbeuDoGXlnxxH56xcn5cz5S8k03zfHVLqinNxxU1Xp/INrpX7NSr5pl9cNIbh7LZzm86f6F8w0Nz/u5dP1L0Bc45amVDvgWSquhHfGNWGqUu2Ia6m4Et7ZLdfiZigwVT7hUhS7Y6KhJjyY63oC0V89iPcJxNK01Ia/B8QL7sWFzZIemJTGMNa+trrGmwES60GTDcFdQ/uzq/bLuYuXU701fHX8leWzZEJudsaEd4K7r24/9xvj1l+E3G+ZO2e04T8s7ki4e5ayduU+dbd+ztlwxTUZgbL+8+/m/VrSawWJLE7ntIWp8rHvnOKmEYcvRKdHhs94uKFpaxPcnXeGo38fvrZApt2vTn/jBfdYs0VihUlmMkTeQSU9aAp/vz3aLXpW1A1N/03OHD8q9zwyXmo1ujOZ2zR0TLr+/Tpt/Zey5dPjKbXdrwe3bFhdhrer69fmudougrurnP47GX9x96YmuLrriqe7nm4GIW9a5s5Z0/UXIO5Xd+oXfZZUXeOtBRBrkanoz8MR3EuubWlG3LctmRj6lnu0c6wgmuxdZcO/B0oK7sV9MjLWMYl8XjJRZ1tdY81eiDcDxM0HeelyHTz/b4GfHl/cvavT5mcPuCXRWzvQ+xHcA12++I1P9S9C8a+Q3j3S9S9AXN2tO57uehLcvfHE1d+uiawdEO8zTxooY63Yn+nvYkevuaB3Qvh37mPZh5tFv4udyKfPEr3bbPh7QEnBvbiF0YobcQ9/YJKoYaz9bHWN9XAj3gOPWOsLJGtrg2uyfffyuHS5etmnWOcmuEepHD58WObMmSPz5s2TvXv3Sv369aVbt24yYsQIadCgQVnXJ+XrEYhSJox5AlzddcXTXU8CpjeeuOKaikC6/mLJv19TqVrxx7rhGu+BSLxPkcV7YJJKz224XxP5fKF+uaOkGSBuvn6g9bDBNZX7yqtj0+XqVX+KOy/BPUxmz5498uijj0pBQYH07NlTsrOzZceOHZKXlycNGzaUBQsWSPPmzcu6Rildz43/sKTUAI8PTtcfVFzdLSye7noSML3xxBXXVAT471UqesUfiyuu0QKJPhDRrx/oFj4DJHpWTvjMEjekuV/dUCx6jnS5etOb4s9KcP+nzalTp2T48OGyYcMGmTt3rrRt21aysrLk8uXLsnTpUhk6dKh0795dpk2bJlWqVCnrOiV9PQJR0nQlHoiru654uutJwPTGE1dcUxFI118s+fdrKlUr/lhccU1GgH8PJKMW/5h0ucZvmbt7ENz/6bl9+3bp3LmzGWmfMmWKVKxYMSR94sQJGTZsmGzZskVWrFgRqFF3/sPi7h8Y/uKOZzIC6foPCn/+k6lW/GNwjW+UzB64JqMW/xhc4xslsweuyajFPwbX+EbJ7IFrMmr+O4bg/s+azJo1y4yqL1u2THr16lWkUi+88IKMGzdOVq5cKbm5uf6rZDEt4g+qN6XC1V1XPN315AGTN5644pqKAA/wUtEr/lhccfVGwJuzcr/a5epNb4o/K8H9nzYTJ06UZ555RjZt15ocGQAAIABJREFU2iStWrUqIrZ48WLp27evzJw5U4YMGVLWdUr6egSipOlKPBBXd13xdNeTgOmNJ664piLAX9hT0SO4e6OHK65lLeDN9dL171dvekNwL9H19OnT8uSTT8qSJUtkzZo10rJlyyL7r1q1Srp06SLPPfecjB8/vqzrlPT1CERJ0xHcvaGLeVbuU2+wccU1GYF0/QWI+zWZasU/Btf4RsnsgWsyavGPwTW+UTJ74JqMmv+OYcRdRJzgru+wL1++XJo0aVKkUps3b5bWrVsHLrj775ajRQgggAACCCCAAAIIIIAAAqURILiHBfeSRtzXrl0rHTt2JLiX5u5iXwQQQAABBBBAAAEEEEAAgZQFCO4icvHiRTP9XRegi/eO+/z586V///4pw3MCBBBAAAEEEEAAAQQQQAABBBIRILj/U+nll1+Wp556Ku6q8voOfIcOHRKxZR8EEEAAAQQQQAABBBBAAAEEUhYguP+T0JkKP3bsWNEV5suXLx/CPXbsmAwaNEi++uorWbp0qWRnZ6cMzwkQQAABBBBAAAEEEEAAAQQQSESA4P5PpUOHDpkp8AUFBaLT4du0aWN+c+nSJbPa/OOPPy4jR46UCRMmRIT6RJDZBwEEEEAAAQQQQAABBBBAAIFkBQjuYXIbN26UAQMGyIkTJ6Rnz55Sr1492bZtm6xbt07atWsns2bNktq1aydrzXEIIIAAAggggAACCCCAAAIIlFqA4B5GdvnyZcnPz5epU6fKypUrpbCwUHJyckyY19H4KlWqlBqYAxBAAAEEEEAAAQQQQAABBBBIRYDgnooexyKAAAIIIIAAAggggAACCCDgsQDB3WNgTo8AAggggAACCCCAAAIIIIBAKgIE91T0OBYBBBBAAAEEEEAAAQQQQAABjwUI7h4Dc3oEEEAgkwTOnj0rFy9elO9973uZ1G36igACCCCAQMYL6Hphq1evluuvv17uuOOOjPdwG4Dg7rYo50MAAQQyVODUqVMyatQoufXWW2X48OEZqkC3EUAAAQQQyEwBfXC/aNEimTlzpkybNk3uuuuuzITwqNcEd49gOS0CCCCQSQJOaL/uuutMeK9cuXImdZ++IoAAAggggICIXLhwQebPny+zZ88mvLt8RxDcXQbldAgggECmCRDaM63i9BcBBBCwQ+DSpUuydetW2bx5s9SvX18efPBBPv/sQmkJ7y4gxjgFwd0bV86KAAIIZIzAlClTZOXK/9fenUfJVtXXA7/5KSQajSQqgwMODOJAEEQQGWQQEAFBQFRURAMEcEyCc9SEGA1LNMZETNQgk6AgODDPqCgiCCqDiiIqiKigOCxj5J/f+pzkdO7rrup7q7v6ve6ufdZ6C97rW7eq9z11ztnf7/7u72eak046qXnsYx9bfm9k/oMf/GCz9957N+uvv/7EYJFfNAgEgSAQBJYGAsglSfell17abLnlls1Xv/rV5pe//GXJEm+wwQZL45dYxJ8y5H38DyfEffyY5o5BIAgEgYlC4Ne//nXzhje8obnjjjuaD3zgA80aa6zRvPOd72xWX331yOYnaibklw0CQSAILB0Evva1rzXHHntsc8wxxzR/8id/0txwww3N6173uua9731v8WrJmD8CIe/zx7B9hxD38eKZuw1AgAzp3nvvbf7wD/8w+IwRAYsh987VVlttjHfNrbiiw/T//b//FzBmQeA73/lOyapX19hK3m+55Zbm0Y9+dPOwhz0spH0lzKDf/e53ZW39gz/4g5XwbpPxFtmzFuY5Z89aGFyzZ80d14997GPN9773veatb31rY0/7+7//++av/uqviqGa+eockLNAf3zNxeOOO645+uijm4033rh597vf3Wy00Uapee8PYeeVIe6dEOWC+SLAoOKjH/1oc/zxx5cDfcb8EeDa+Y//+I8lOvwf//EfzZ/+6Z/O/6a5Q/OTn/ykOeigg5pnPetZzatf/eqQoVnmxMc//vGGRF6GfauttipXVvL+9a9/fQXZvJ9985vfbN73vveVTPyDH/zgzLYxIHDTTTc1Bx54YDl07rXXXmO4Y24BgexZ458H2bPGj6k7Zs+aH67q2u1jf/3Xf918+MMfniLtkiKM1QSgd9999/m9yYS82necUuGnP/1p8/KXv7xxRrjwwgsLrk960pNWIO/K6NIqbm4TI8R9brjlVSMgIIp55plnlvZQf/zHfzzCK3PpbAh8+ctfbq699trm0EMPbe573/sGrDEgUCVdG264YbPtttuO4Y7L9xYVK8R9EHmvsvmHP/zhhbQfccQRzate9armuc99bgIi06aFDO/3v//9Zt111x3pu1x9BPbcc8/mcY973PKdbCv5N8uetTCAZ88aP67Zs0bDFF6XX355USs+85nPbH77298Wsn7FFVc0//mf/zkVhLZnyb6/5z3vaexhGd0I3HjjjeUs8E//9E+l7ACGL3zhC5s/+qM/KkGQSt4vu+yyQtof+tCHdt80V8xAIMQ9k2JBELA4MqvadNNNp8yqFuSNJuymDupw3XnnnbPojfHZk8pdd911JWuZIEh/YPuQ91e84hUlyx7SPhzXr3zlK81+++3XfPKTn2y22GKLzgfAQOnnP/95OXhGIt8JV68Lsmf1gmnki7JnjQxZrxdkz+oF0woX+Y4j4lQKFHUc5K2fP/jBDxr7lP8/5JBDmrvvvruobo466qhmu+22G/2NJvQV55xzTvOrX/2qkHUYv+UtbykJu4suuqgk72rmfULhGduvHeI+NihzozYCVb6FuItapg57PPODNPaAAw5oDjvssPInYzwI2KTf9a53Naeddlrz53/+5+O56TK7i+/0d7/73VKv9md/9mdThLGLvJ977rlFPpdM+/AJAUPeABz5HRrXWmutoYS8So5lLbj4P+IRj1hmM23V/DrZs/rh3s7wPvGJTyw1rAcffHCz3nrrDbxB9qx+uI56VfasURFrimM8ibb9SEa4PQRCP/ShDzXWVesws9WUdo6OsVfYowQ9tt5662aXXXZpvv3tb5dAib1KudwDH/jAud04ryoIhLhnIoyEgBpWC9+VV17Z7LHHHs0LXvCCFeTvbVOf//qv/2ruc5/7FGfpjP9DAC4WMgSxmp787Gc/KzIttcH7779/6SPaNvNrm/rIYPhZMsPdswoJOuuss5pf/OIXpW4d6WxnKKupjzvB9QEPeEAymANgve2225qXvexlzSWXXFJ+qm3OPvvsU+apsgLz2EFyumweprfffnu5Jpnh7vlqXVAb+Ld/+7dlvk7HrBrRORiZuyk96sbUHDzjjDNKQGTQGpA9qxvD9hUkxp/4xCeav/u7vyteFbJrgsjT96PsWaPhWq/OnjU33Pq8Sj27Nm/8gX7zm9+U/7c2aFlK3h3pdh8U/+8aayefJbyAEV0NhpjDSuMk7Zy51LkL4CHvMfobDeNBV4e4zx/DibkDwvn617++EJzHPOYxhRCJSP7zP//zVA2Qw7uemCeeeGJ6YA6ZGeqAXvKSlxQzFNnzusipo6JMOP3005vnPOc5ZXMRmawZNm1LGNFlc+n3lVOnqq3LE57whEKAlBhUpYJDZs2w7bjjjuVZCDJlDEag3c7FZqxLhMM7aZzBvOf5z39+c/PNN5cscLvmPZj2RwApOv/885s3velNRQHSJu/ViO7II48sAdOMbgTqnuW7/qAHPaj53Oc+Vw7obfVH9qxuHKfX/Nuz1AV//vOfLwG7ZzzjGSvcJHtWN6aDrsieNTfc+r7K2ZV8+1/+5V+apz71qaV8a/PNNy/mdNtss03zF3/xF31vNfHX1bIDxtP3v//9S4LOvs+NX1AZzlRkzl9KwbTc22CDDSYet3EAEOI+DhQn5B7f+ta3yqH8bW97W8n4kha98Y1vbO65554pZ3MbD+Ip2qaXc8ZgBCgW1FQhjORDTOYchNr1ViKVyDusmfr4c/jhh6etXo9J9fvf/755+9vf3uywww5FqmWTgSWTlL/5m78p2aFKRhmC8QzImB2BQb1Y4SygdMEFFxQSf9VVV5Wb8Aqwoafbweizahh5r0Z05nPKOfrhas9iivQP//AP5btPBmtvki0WaLLeZs/qxlKm0qEc4RE4pgyxH8meWVcFlKeT9+xZ3bi2r8ieNRpefa9Wc3399deXJJPkiPVVQO9+97vflKLJ/DX+8i//su9tJ/46ZXMCHgKhlF8nn3zyCoq7WnpATSpAkrKD8U2ZEPfxYbls70QOY8NGLkletR6q48477yz1beSdpLMZ/RGo5B0xZ+Dxohe9aOrF3DhhCvc+ZlX933UyrpQRgqkDutpLKhByedlKB3gkNL4Lo8+FQeS93sWBSGYTEbJOqNPO6A6GKJGRXSc1RDC57c6WeQ+m3QgM27PgOoi8d98xV0DA9/viiy8uQQ/Bz7ZsvpJ3B3brb7Jro82Z7Fmj4dXnames17zmNY314K677prhtWL+fulLXyrmqWqvM2dnojq94wnMPvWpTzXf+MY3ikqx8oFhXjd9nlOuGQ2BEPfR8JrYqx3GESGZnne84x0rZH1t2Po2tgn9xAI14i9uY5FFF/yQCar1P6SG8GT+0yb0I95+Yi8XUadgEPSQqaQKQdpF2X/0ox8VZ1mkfrpBzcQCNsIvPht5H+E2ubRpioRQxkJLR8ZJZMecd2Uv2+T96KOPbnbddddgNgICw/asNnlnUsWnIaMfAjWgLEhvfZ1O3kmNf/zjHxdzL+eFjP4IZM/qj1WfK+3z1HX8QpyjmKQynGOaplTGuUApHQ8WBosUjhkzERjU8USJjD1LyRZlY/ViaZN3vEA5Qsb4EQhxHz+my+aOIm0OPyTvsmf1ILT99tsXibdMsS+qL+5DHvKQspFnjI5AWzav5h15J+8iL9p3331LvXtGNwIM1ETOzVebNdn2i1/84vIHSVeHVeuyuKILlsQwrRvXQVeEvM8Nt+mv+tjHPtasueaapVQDoTz11FPLXG2Td+vD2muvnbaac4B80J7lNrD+4Q9/WPatGPyNBuww8k7J8K//+q+lD7a9S5A0Y3YEyOMRSP4L9v1LL700e9aIk8Z3WRtNahBJkOpVQ8lkCCbZrwTplG9oo6fcE3mXIIF7DNOGgz6s4wnyLtn05je/uRhUtsk7E1u17Y985CNHfJq5vA8CIe59UJrAa3xZmc6Rw3CCrJGzehBSK/S4xz2utIfiKEnSHWls90QRVWfqZ4N+2tOe1jzvec8rB8dK3vUMXWeddUr27WEPe1ipH8zB8v9wFdBg3CV7ziCxju9///ulPo3pnw0ZZpVcUi6Yw0xTSLyYqATX7rnadUXIexdCg38Ot89+9rOFpFsPzGdtcyqhnE7e5/Yuk/eqYWvrMPI+eQjN7TfmEyAzqaMBMsQTZBB5n9vdJ/NVyCZfkNe+9rXFLwABUiZDAUZ1kz2r/7yAJTNk59A2cee9wmPFfLWmyqxLLll7ZeLTorQ/xq4c1PFkGHkf7c65elQEQtxHRWxCrhcxYzJHUjydONaDkCgxArXZZpulNVmPedE281PPisDbWLQkUVtVZfPawcm0q81Oy7cVga1upSK5yHiN8goy2cCrwV99lX+zuahxt7ErOyDzbLfa6/HoJvISngDkhubhsOwZEioYooRGIC/j/xCQAZL9kdVtD90NzEct9cg3uRqTwtfetjXzftxxxzXHH398+rT3mFRda2vIew8QB1zi+y8gihDttttuK2QmQ97nhqlXXXPNNcXXgkRbIFnWkveKshlnguxZo2Nr3bziiitKWZxWxfVsoHQDvoL1kiGwte5Sjio/iuquH9bDfFdC3vvhN86rQtzHieYyuhcJp00bMXcAPeWUU8qiyJRmv/32a2699dZSw9aWzS+jX3/sv4pF7/3vf3/JWlRXc0RSywyR4NrmjZRLL3cy7rQnG/wY1FypUyMnpk4wZCsEmKYTdwd6OAoyZfRDABlHLB12zFGEnK+FgEckhf0wdJWDuQBRnZPWAHgi6dZRwQ6Ou9aDBzzgATPIewwUZ2INQ3/a87Dv2jq9pVn/Jzm5V2r5aD+yvg7aj5D3Qw45pEiPdTvI6EagBp8F6KsHi9rr8847r9lpp50KeVfKldEfgepbQcGg/EDJXG35SBWqdEOGXQcfZXQC+DH97cYXrtSh1I18K2Yj77p3SPSlXXE3rvO9IsR9vggu09fbkF/2speVOuFHPepRpe6KU/QHP/jBKafzZDH6P/xf/vKXhYzbWKos1qsd3GU04BtX/n54VhMf5Ru17yqFiA1ZlvLxj3/81I0uuuiikt0gR87oRsDGbAO++uqrS4aCdJPyRqBE7XW7lq37bpN9hTKj17/+9WXNdPAhNURyar/bqlAYRt4nG73Bvz11koN4u9Qla+vCzRTE/fzzzy+qsLbyTjcZLt1PetKTSs9mHToS1Ov3HOxfWmXa8/muVEL5zGc+szigU96EvHdjydNGn3DlhZdffnkJlPJYuOOOO4oHU7uOHaHUuhi2yhCqsWL3u0z2Fb7bWr4p61AmY89Kx5NVPydC3Ff9M1gUn0B258Ybb2x+85vflLZEDuzqiRn4VKksszpGdAhTNUxLFqPf45Np07d97733nkHQ48rfD8P2VYi6rPCHPvShIi10GEKSKEEoG0SHYS6bKbspk5HRjYDDuOyE73l12a0btay7Xq1tb4HuO07uFQ495iRyI2hnIEHqhWXduZlXmWYl7xQkspvIfcZMBKi/BDr1BK7kPWvrws0U3iEHHXRQcZBuB+2onqjwEEwS74y5IQDH0047rcxl6hwkyTkM3u0A/9zuvrxf9bnPfa6sBZQeEk2CS5VYMkpsk3d7mLOqQImse+Tx/eeGs5V5KQkyiLyn40l/LMd1ZYj7uJBcwvchJ5aRtPgZ/n7MMcfMqP9hmEaCJHrp4JQxGgLKD0SERdtrVri68nPgTNu3/nhy4lWqseeee04FQmrpAZw32WSTEnnnFSATH4fjftjKZsJVT9t2e5yqcthhhx1KICSjHwLTyzpmy1bIHJN5Rmo4O7aDyHvW1n7zsesqwfovfOELxW0bcSTZrmaJMpjMVF1jTRV42muvvbpumZ83TUmAnH322YU0qquuHivmLWUO4i5o+vd///clU1xLwALe/yFQzVApP7fddtuS+RU8olxwpnrpS186RcirdL5N3kPW+80m2NnvnZkqZsPIezqe9MN03FeFuI8b0SV2Pxu0aBrTDo7chr+rb/dfX1492kXVrr322kLamdFljI4AsqmmnaxLVq26nPv7sccemwP7iJAy+fr0pz9dSjdqP3aqkOuuu6750pe+VEy/GIBFwjkYWPNRkI7Rn8yagTQi7kh79WLw79YJEkOdENKesP9ErQEPB80amIvUsD9+w66cTt5dl7V1frjK9DKhMyjvfvvb35YAnoymtVZwX7kHuTElifUhAdFuzK2tyg6RIMFktdW1FlgW+MADDyylBoi7gEjKkQZjai3lBfD0pz+99A+/++67y57EK8Q8VcolqFzJZiXvsKZqFDTJ6EbghhtuaF7+8pcXNY1AfZu8S9xRM9TMe/fdcsVCIBDivhCoLqF7co7mzm3DEMkk5TzzzDNLZr1mfiyANhzR92zU83u45LPqsAVCkCYbkPphfZozRkPA3CUpPOywwyKFHw26crXet77nSjhI4B18nvGMZzRf/OIXy0GTZB6+skNkiRyQHYC0gszoj8D0sg6vbJP3SA37Y9m+cjp514Eja+vcsBScF7CzljqsU35YE8xNJqDWBYG+m266qexVkRv3x5lPAJWCchl7llprJrWVvMvGkyEjpAKmyQyviC0lndKhqlKwdlIvOK9Wn5Aqm6/k3R24yzOlFXQWGMmYHQFnU8ERmJmzsJRQapN3DvKCJ4L91oWY/q6aWRXivmpwXzTvalG0YYvyWhDbpN0mo4bYz9NLvN8jg6FN2pAFzibcD7fZroIp530HHCUFatrrIDW8+OKLZ5gnzf9dl/8dqBNIDB0oyWEFkSqppFhA6B0w11xzzZKB+8AHPtBstdVWyx+YMf+G1gOmU/wt2tJi8zpSw/5gm68MqeCGOCLqg2Tz/e+YKysCiOMZZ5zRaKtZg/PVrV8/7OnmdEGuGwHfe4EO33FZ9lqzXlsXtsl7990m8wpkUncTWFGAOoeSzAt6aKfbzvxW8s4AWADEz/jdtM8Lk4li928NZyaJghzUNAIdg8i7wL3zgDKZtNTtxnWhrghxXyhkl9B9P/7xjxcjj5133rnUtsu027SRIgclX+S0Jut+oLXGWh27QW6kdi3Z9G7shl1hHtpAkEgHHqoPGwzZsYO7Hq21HVHau4yGsywbaexaa63VaEM4nZg7eF5//fXlptWwcrR3yNUVAQFRcmNrQy3rCDr9EajmfSeddFJ5kT7NFCAO6CHv/XEcduVnP/vZosCxBpDC1/GDH/ygKPKQpprdnP+7Lf87tLvy+G3NW3tWDeRX8k7ZgIQ++MEPXv6gzPE39P2m/nIu7SLv9jHzFa66eSTQ3A26cyvlne++Vs98FmTU69nL+V9wXzmtYInSxHhcdeO6kFeEuC8kukvk3iRwvrjnnHNOqWvZdNNNm0996lNFvkUq42CfMTsCosCkRRy3maTAVMsRpN1CGKnW3GaQgyOzHhiuu+66pdctqRaM4SugpH2ZuiybeqLA/XBmQKXFizpVcjcmPwIibfIu+p6AXT88XSUjbA0l1+Ykr1VhPeCkrKM/jtOvrIqFbbbZphhR+bvvujlcjT4reUfoq4P/3N9x8l45zD1elw7Sbpl4B/eMbgQQHucpXkD8AZQfWmen12Aj7wKjMvGC0BnDERiFvAfH/gjItNcy2d13370obL/1rW+V/wowt30C3LX63PR/h1y5EAiEuC8EqkvwntNrr4844oiSaZfhzPg/BBB0i5pNmVFXHQimBRD5echDHlIMPI4//viSFUrgY24ziETz61//elF9wLYOkjjSY4SdAZ1Dp3IOhyVGNRmzI8C9nIJBecxuu+1WzPuQzkreRdRF3AXx9MaN1LDfjKJcMid33HHHxtzlFq1lofpgmTbSzauvvnoFOXK/O0/2VTwXTjzxxIKbdk6G/UowT4C0BuzuvffegnNIUPd8gR/S6GAuyKSlm3KZI488stH20dpAnszwT6ZdFjNlX924IpjOB8q6YDmsBjtYdmM5/YqQ99Ex63oFs0kqMPs8pQ1lk7MU36UobLrQW3U/D3Ffddiv1HceVB+4Uj/AMnkzxN1hXFatnZ1E3GWAlRogkm3SbsMh4eLGnQ2730RwoHSQZJak77VIbx0ywQ7tajE5HbvWoZ4Zjf7jyRIPx9hGrW+wgyVi3pZoWiOQT7JEw/xuu/T2e3KTeRUHbnPSfKW6qa2LmHsJiAgwpaxjbnNDqQwfCwGlStzdyVxWz+rguf7668/t5hP4KsEOQXm11+Yt7HzXKZqocGAa9/i5TYzaOebSSy8t62y7peZ0A7WcBUbHeDbyXnu5P+ABDxj9xhP6Cu1f7fcSTloUCzbzBfB35yhdDzbYYIN4XC2y+RHivsgeyEJ8nNnqAxfi/Zb7PQeRdxkM2QnZIQtdzbQjlbJwDkjJWow2Myp5l0lXsrHddttN3YBJihrtSugFTsiRn/zkJ4/2JhN2dT34aPeIUD7qUY+agQAjOsGRmCv2mxyCcvWgw8SrBkOsE4Ij1l9ZYc7I1gKkiPdFyjqG44sAyQLpeU31pexAEIR6oQ6dTkiQYTxoHvd7epN3lfmqnl1LUsE6exUSb+7au9QHq3s1P0OCRp8flbwL4Nun2oo75R3W3uc973kJMHdAa25eddVV5Uzl+80QjTndIPLuWoqbrKmjzVf7PIWIhJOAs2CSddZ5liqPOm+TTTYp87h2mRrtHXL1QiAQ4r4QqC6ie/apD1xEH3fJfJRB5F308qCDDioLnXo2EmOmVP7IFkUyP/rjbZN3WXUlCoiPIAlJZ3XqHf3Ok/uKQQefyUVj/r959QhxKGdC1SaRMhgy8Q5HCL2aYSoRB6X0FR6OPbM0LZ8EOKohJbNUmWFtsxw4mXrZ3+AbeXz3PLZnKdewTwlwMksztIASWNJJopL37rvlitkQmI28B7luBOr5inJhyy23bL761a8WElnnZ/awbgwHXSHAYZ8SvHOWkgwRUFbXbh0VgPb/gqbve9/7SslcbQubs9bcMF+IV4W4LwSqi+iefesDF9FHXvQfRc01SbashcwEol4dTKtknrmfEWf5+T/OtmyeQdK2225b6rDUs0du2I0vZQKZJhM6m++wrEX3nXLFMAQqeb/xxhsLuay97i+88MKSZa89b81l2Qw1xRkzEajkUrZS7XUllzAT/BCwe+ITn1gw9PPaCztYdiPQ7tAhCHrggQdOvahN3u1lj33sY7tvOKFXtL0UrK0CS4MCRyHv/SbIIBNUHiFUdgKclF/MZ5XMVUm3OyPv/u0v//IvE8DvB3UphUPIGX0KjO67776l3Z79CHG3VynvUA664YYblvOt0hmeV095ylN6vksuW2gEQtwXGuFVfP/UB473AVQFw0477dQccMABRWo4vebdv4kOG8gS86+M+SEwm2x+fndevq+GGcKuRINhImmx/6phE21P1mK8z76Sd5lLrTX9/fLLLy/Zi3aZx3jfdXndrU0uGVLyDanDz26//fbmlltuKWomBD6Z9tGef8WXIoz8tV16gLzrJONQH1PawbgqeUNkBOZkgpEggbr11ltv4AusAeaxa1/wgheM9rAm4GpeKyTZCHh7jaSu+d73vldK4dRZI5XWAuRRcM+ZKueq0SaIuQvPQw89tBjPKdmAvc4ntXRLgETARPmMAP8JJ5zQ3H333aVddNba0fBeyKtD3BcS3UVwbxmg1AeO70GQaVv8GCJV6fsww7rxvevyvhNMTz755CJ/ZYY2LJMe8j7aPIBrrQGWnXSItCFrT9Ruo5WsxWi4znZ1Je96tlPlqNH9nG16AAAgAElEQVRO3/bR8J2NXI52p1xNHYZc8llw+CaRD77zmxdUdQgP0qk0huIuY24IDNvTKUWVb5iz1EqVtFfPIMo77csyZiLguy4od8ghh0ydUYf5sEwn786yXgdfgX7/ReqR+IzFg0CI++J5FmP5JKQtzHpqPeCznvWsIi9KfeBY4G1s2i972csKxltsscXUTS1yeouLTtrMZYMyZkfAJoxEIjgylGSHalsFRrhzD4rw1o1eeyj1mlWSHKxnIjDdwM8V1USRO3cc+EefNbKSzLtmM+4bJpsf/d0m4xUwPeecc8r3n5KJRNOgFhuUGZ4MVOb/W3LZprZ57nOf29x5551FJosEybKHvM8dXyRIQNS83WuvvYpDvw4nGXNDYBB5t4Yi61dccUXZ57faaqtyc3Na9l2JTPb+wXhTKAjGC9IzmzRm82Gp5N2Z1ZnAGVfgWUCKCiKGf3Ob1wv5qhD3hUR3Jd9btMwXb7XVVitf3BolS33g+B6ErLBAiIhw2zGWoYcWcQinDSWLXTfm6lgdgJjMaUVSpd3q18kLh0kLUyfcja0r1LGKvnOPbrfIY/SjT6v52m4H1++uk3mVtVXwUwZIjavDurk77MAe8t5vntTWZNdee23Zt6qiyTpqzoa8d+NYS7OUD9Rhzxf0EBDdcccdy5xlisiXhfy1Td4RUeUcIZ/dWLsCYdd5g/RY5v2pT31qyHs/6IZeNYi8V2UDHxtZYEkRc9feldKjbsCtraeffnrpYIALzLYnwdYasfbaa3ffOFescgRC3Ff5I5jbB7Ax6wvMwbgadHGLtTlzMCdxaY/UB84N50GvqodNeCNFngFDHw6cyhIy+iEgu37uuecWgtk+NMoMnXHGGcWMqn0Y7XfXXFURuOaaa5qDDz64rAftWtavfOUrJehEQvvABz4wgPVAQAbCXPV9v+uuu0o2iLv5bNk264R1Yc899yw1hRkzEUAazzrrrOZtb3tbcTfmD4AMMaUTJFHHiryHXA6fPQJx1F5qrev3XH2w772gqJZup556aqkVdi6QiauZ98zJ/ggILr3hDW9oXvjCFxbTWaOSy0reb7rppua6664r627GaAgMIu8///nPyzngsssuK4aJ8FeTndGNAA8bxn21hr2LvHffMVcsFgRC3BfLkxjxcyA2NmC9mKsDLCJ5+OGHlwN5W6pN2nn11VcXg5QYTIwI9JDLHcrhLPtuc3nNa16TWqARoWWEhNiQwrUJurIDLUj0bw/hGQyqQ/gaa6wx1VtV1o0RnUPO+uuvXwJI2o2RFKpn91/11rBlruSgT+aZsSICMuuyOuTauhcYv/jFL8qBUVBUr1sHIi671lQ4Ryo7+iwa1prMncxjeFsXUnLUje0g2XtblSSAZ04r7xIIERDREsrZgZ9IRjcCVX4sEMIvpD0qeSfjRo7437QDpd13n9wrnKMo7+xVjHzjYzPeuRDyPl48F8vdQtwXy5MY8XOQa3HYFU1zsFxzzTWn6ldra5cqlfdz0vk3vvGN5VCfMT4EYE0+L6uR0Y0ASRY5bG3pRAInc0l2XINKel8zRJFB4oKesSICAnGMexzIa+sxKgWtXBwYZdQdNHU70P7NAd1hXYCp9sSW0UwQb+bM8n1GGs3JWqqh3EB7x4MOOqjICXkwCHqss846pTQG5iHvo31LZ2tNRk0GTx4itR3caHefvKtnq1kng1933XULls4C1lbzVsA/ztz95ooymXvuuaeoQWCNEFE1CCwrN0JAtTCzJqSVXjemMLSm2pcEPuxLJPCUCpQ3FCIC9xzOI4vvxnO2K4aR96jB5ofrqnx1iPuqRH8M7/35z3++9GEki9MqQ9SXeZpskcMPEyWO3WqwRYtTe90NenXfFjnfY489Cm5k8BnzQ+DKK68sygR1l+SGMhfmr/Ykz372s0sWU+0gYuSQmfY5w/Fu16tR3iDtDuMywjVrfPTRRxfSvvnmm5e6TDWZTOlSy9o9jx0s9bmVeW+rPs4888ySISKV/93vflc8RWpGPkHRblzbVwwjm5W4C57oMpHRD4FheFIuIEnUeJdcckkp7WJaV0vs+t19sq9inqhMhpO5M5Y2j8oO9L92vop8e7T5ceGFFxZlgnMr7MxLySXnAkF8/hbIe0xoR8N12NWDyPt47py7rAoEQtxXBepjfM96SHdw/7d/+7dC3mXbRDIdPA2usuqIbdgZ3Qg4nNuoEcfzzjuv1F3W9lndr84VgxBAbsjf1QYyS2oPQSXBJ4fLjTfeuJgq7b333skGdUylSt7NVYcfB/RqNmddII2VLZadT8ButO8l/JQXqL+GayXvDu9UIIIk5i1Vg8xQ2uWMhm+9uk02lSLYoxh/qtuWEaotN+d298l71SDyXgPRVDnIu0BpgnejzQ3rAU8WhHO33XZrdtlll7I/SY4kwDQaloLIAp8HHHDACtl0HgLmpiw7tU1MaEfDtevqSt4lo+LB0IXW4v55iPvifj69Pt0g8u7fbrnllpIVIkuOLLYXlOUiREcbPfV/9QCPVIa898NQ4Ejwgzt8JTTk8QyoBJce+tCH9rtRrupEYLY2L0oOtM5R9x73+E4oZ1wwiLwjleraSWKVfaSedXRcp7+iLZunxtl3332LAifBkG5szUHBJYFRe9ZGG21UXhQ3/m7sZrvCHqZkxr4v8WHvevKTn7zCS371q1+VBIlgiIRJxkwEqJMENuHJEJEqyVx9yUteUoIebRm8dUAZh2y7IF5GPwSqgd9VV11VkiM77LDDUDWNUi9Km/CBftgu1qtC3BfrkxnyuUQrLYCybL6gIpTqgwaR9yX2q63SjwtXBj4kW4y+2sZoIe+jPRrkRu01GVwl6TogqBEmg5OtqAPuyI/yjhD64TjDSRBukMv+sDYvskOUONYLxj8ZsyPg4OgwbtQ+7dPJO+m8TDsVDpKpdjhjdgRgyMSTARUp7CCJdvqKjz6LqmHaE57whIKpzgeUIGmlNzqW7Vcgm0q6ZIUlPT796U8X9c1pp502Fcwnl1eKpNe160KEZmLOvJMngO+8vb/uXTyBBJQFnSRJ2gE63U6UdME0oxuBapSqqwFVHZUSxeKwdbb7jrliKSAQ4r4UntL/fkaHm/e///0NSZEWQ4gmyRviQ1LYJu++wNMjxEvoV12pH7XiinBusMEGpRUZ123R9Coxrgf466+/viyOaaPV/YhsKhdffHGpUxVFRyLJjtvKhVtvvbV5y1veUg5GspgZMxFA2mUn1KvLVKhPVcveJkCVvFdC6e/qMBlTxdyne1b5fisnIoX/9a9/XTIXsj++58Nk8913zRUVOxngTTfddNYWhCHv/ecLg0r+CoL3AqFwNl/VXFejz4pnWun1x9WVyKOhlVadv/5ecbW2UjE5XzGmjMHfTHxl1SkRnvOc5wwkkYJO9jLzV5mcdVYwRMcTni3pdtA9Z+u5lZqumnhKmMBTCVfIezeGS/WKEPcl8uRkgUliHMRFI2Uvaj/xH/3oR2WzqeRdz0ubSjKY3Q8XruqAGdCRZzGcsamQeW+//fYrkHfX+pPoejeurrARq2nfZ599ypxlOkXJIDDi74i6bLDNXc1VzJIG4wo3wQ3Gcg5EMj9Mkpj5kMZW3Cp5ZwJI5qlOcFCGvt/Tm6yr1FQLisqiUTY4/OgUwSegKpoEl8xp5R7pItE9Pyrp4Rot2CTLBs/ZvFZCNrtxdYVspT1Kdm299dYrB3Vrw5FHHlnIO+xXW221fjfLVSsg4IzlO68kxne+TdpvuOGGcvbSijNjOALWU4ElQfph51DKJcoGZXQC0VR5zgdKE3IWWBFbKgUKRuuj4IZEiO+7fYqZr3OrNpqf/OQnSzDJvyfzvny/oSHuS+TZct+2KfuCtk2oBpH3JfIrLYqPOQzXYeR9UXzoJfQhppN3G5D6d5sQSZwNZr/99kswpOOZavEmEyGijlgy8BH0sElThjBIkvmxHlCEMPeLy3n3F8VB6IorrihmaA6YNXMhmCfDhgRV8i5op0YwRn/duLoChhy3BeUcNB3SZdmiAOmH32xXVYMvwTnfea3KnA8o8ATyEU4HdyUfGd0III/WTcF75Pxv//ZvS1DUn5ppR5T8vz8k9BnDEaBeNP+oxGZLIJnH8LanMQDV1jhjJgL2KaTccF6qgQ242Y8ERyWf/Fl77bXLf50RjjvuuOJ9kbG8EAhxXyLPs8rgbS7+qGmpo5J3hyOH+xwsux8qPGUyYaXkYBCulbwrS5DdyOhGwKERbrJAMhM2mOnkPYqFbhynX1FbZCHqFAyGPsLkiGrZd91115KB9/Pg2x/fmhV+4xvfWEhmu2/4IPLe/865cjoCNZNJgmw+C5oKOMWEbm5z5dJLL21e/OIXlz9IEkVOnc8yxlEx9cNV2YEA8uMf//iCpUHhJFhKycBDAMFUjw1jgVJnrYzhCCiB41ujN/uwQN0FF1xQVHeRxfefSQi87hCGrkeVwCtFuvnmm0v23dqqbEbwXoApfKA/vkvlyhD3RfykbMLakT3taU8rUcvZDOj8zJc68rjuByrryyxJpk3dNTkx8t5uqVfv4vC++uqrx9yrG9Yi1XIohydSSfbGKwCRDHnvAWDHJYwTHSTVV5qT6t4FR7TVOemkk0qEndxbRD6jPwKz1bD7/sPUIfSxj31s/5tO6JWVkPNh2WyzzcqhvR4ctdPiu0Ayr9zg9ttvn2FONaGwdf7a1eXcGisbzIDOXm/fclhXisDZnAu6tcHBPQGRTlgbPiyUS+ai8q3a9rGWHVlvGdDdeeedZZ2VbU8rvW5cramk8jfeeONUGWf7Vc5g5q2zrVK5jP4ICHgeccQRJdhU69idDawLzgQ33XRTUeDIuoe098d1KV0Z4r6In5Yvn0yQ2vZBBnS1b/si/hUW3Ucjd7UJi6gzokJ8jLjyz+9R1bpgRnTkm9dcc005TMpgOmRW8n7IIYeU1jptZ/n5vfPkvNphsnovyAaZu20DRTJuOKc+sHtOkL1Sh1CGOIjHgK4bs64rKtlRq6pMwwGT9JVsW+BZe0KHdfWs5up0R+mu+0/qzwVDnAN0MDBflcvAt2aA4YxgMlW03lLk5MDeb7aYs84CfEO01Wu3dXNWEDAxn621sM/a2g9XV9W+4co1zFUS7joEoI455pgShI4pbX9M65XTybtAiBJaBqvaaQowUd1kLE8EQtwX+XNF2m3aSHzc4+f/sCx4IpWPfOQjS9an3d86rvxzw1d9IKkWeZzNuGKqbhjRbJN3h1CZojjxzg1rsngZdbWYbdI+t7tN3qt8x5EcawCiI8MmM4HsOKgjmQ7wDkE1+zZ5KM3tN9ailDEi2bYAUlWIWGcZpwqWMPxyUA9p748xIzrz0nee+3YlRA9/+MODY38Yh15Zybs2cNXkdwy3zS2aZsroVw02NZ7OErocHH/88QVrpV0ZsyNgfjL0tQ6oV6+GtIMy78FyMhAIcV9kz9nhUfZSLVUdw8h73ONHf3iVnDsIifZus802K9zEz4PraLg6SGqf5WA+3YymkvcDDzywOfTQQ1MbOBq0M66GsQOQ+rZa6z7PW07My5USKYfRX5iUWCbo9NNPL3WY1YFX5iLu8bNPCcZTDt38VBDyOiiYlBMI1CHwMsNw5iJf1SB33XVXceSP3Lj7a3fbbbeV9nn+K+MLy4pbyHs3fsOuuOOOO0pvdhnJnXfeuQSaQ97njmfXK2Fr3eUjBHvkUzIKiY+CYXb0aitY3/cHPehBpRyRWWp13g9575p9y/PnIe6L7LnKqDlIygo96UlPWoG8k79YBGvmfZF99EX7cZBx2WA1f+RagiPDatoX7S+xCD8YV3iu27LnlbyTxE7Ppl1//fUlu7nVVltlox7Dc+TKz0hNVjjt3voDijQKMKm9lLUwkPnzzz+/ZN1hSsYd9/jZMR0USPaKj33sY+Vg+bznPa+sr5W0W3/5Xahl1aY0oxsBATp1rLrI/OpXvyq4OhPoe13JTiXviJBypIxuBHitKNfiA0DF6LuOUNqbQt678csVKxcBLfMEPQRFnbUklawLAs3KEq0FyLtraknSyv2EebdVgUCI+6pAfZb3dMhRp+JwzjSlTd5PPPHEkulg6OEglDq27odXneEFRAx9xR0oH/KQh4S8d8M39Ar1wWSvDunVgG428j6Pt8pLpyHw05/+tKgXZC2sBRn9EPjud79bSjdkMStx98raWgspchjK6EZgEHnnHcLJHAGyd9V2hEgnUq+MJu3JurGlTqBUOvfcc0uQSWCU6ZyAPlPVNnl3XvDzlB514+qKo48+uriYC3Zwk6e6kwjRb3zrrbcuc5fJ15ZbbllUTRlBYFUgIKCkZS6Tzw033LB4gxgCzYPI+6r4jHnPVYdAiPuqw37oOw8i7ySc3Hif/exnFwOVuMevCJ/aaWTy0Y9+9NQhxt/JirXM2m233Zof/vCHpbZVplgAhESuZt5F3ZMNGu3LUGVa3HhD3kfDbr5X//KXvywkKFLD/khWc792b2avjsNxfwzbV6pb5WLsMFlVYAjnK17xiuIPoLWWHs0IqDr3eAZ042wuapunmwxy2T6wDyPv3XfNFYLKSLozgH73dS5WU0qZTXM0TvyZK4sFgZp0EmhqO8S3ybtAHk6QMVkIhLgv0uddyTtiKbNpXHfddSUKF3nsig+t9rFXO8nAZ4011igXyPJY/GQtKsEhj+N2jqQjnA5KqWmf+5dgGHnXU1zQRBYjIwisCgSqK7QyjY033rgolNRna+1GMk+14N9khNVrC+Yx/MqYHQHrrTpL5FLwU8s82fVK3mttNtIucwlrJTQZ/RCoagaZd/LX6g7twF7JO3OvBJr74emqKoO/9NJLi4N8W3GjjM4chXWCS/0xzZXjR6CeZXUweO1rX9vccsstU51k2ma01gJBKMrRBJvG/xwW+x1D3BfxE0LeP/nJT5b6FW11ZNw32GCDRfyJV81Hk+VBzsnd2gdEmQuZ+DZx9wkd3tVhO/wkCNL/mXGPd+ixgbQ3i0Hkvf9dJ+tKGy7jLnJM5EfrvIzxIyAgJxshI2ww81GCpKXWl770pZIVZgJqXf3Nb35TjNTUuWZ0I1Br2eFpHRhW8959p1wxDIGKqZ9bJ9rkndKBWR3n/oz+CAyrYUfckSTEvZZ39L/rZFyJJJ599tnFNHnPPfdcoRvPZCCwcn5LjvvHHXdcmYs6SBg187799tunk8zKeQyL/l1C3FfRI0LKZdBJtBwY0yN07g/CpnLQQQeV+spdd921EHjSbX2DESQL4eMf//ipN/DvFsb3v//9xakzox8CSg8QHuUIfALa5N0hXoBE1o1E9j73uU+/m07YVbK7jGUEjjbffPNI3Rfo+SM3Ap28QMxT/2WSiKBzOWf45e+GbHxqr2c+CLX/1s+nPvWpK9T7MkoS8KCoqQPRjHnqeCfzMPI+3neZrLtV8l79LuxTzgubbLJJmb8JhsycD/YsigTE8Wtf+1rDY6W20Iy3wni+P7Wm/cYbbyydOZR0tkfI+3hwXi53CXFfBU+SdPMtb3lLc8UVV5TWODKZFkYbR9rkjP5A2hJCh/QXvvCFxWWX1FDG7eabby4lBuRxVYpEZojop0Z4NLyHkXfEXYkCqWHc4wdjau4pz2B6tOOOO44GfK7ujYAMuoO5Ehh4G7BH3r/+9a9PkffeN5zQC2vPe6Rm2223nUJBNwMqG0G6dsBDgNTPYp46vglTyTuCJPNey8DG9w7L5072e/s58o1cUikMIuKVvJ966qmlbGavvfYqJR0hoTPngqQINYJAveQHBWNtoank0DkrwY7xfIcqORdYrmqm6eSdaTWD1cjjx4P5Ur1LiPtKfnIknLJtBsmxtiTXXHNNIe7knIn6zu2B3H333eWQ7kDJaI6xj01ckMSBXaYNWbeh77vvviWimcVvblhX8q4eWEaOO6/spoy7TSdjMALVzIvag9QVMfrsZz/bnHTSSSXrm1rg+c2c6gsiI+x7L2jnwFkPliHvc8MXrkj6Zptt1jzjGc8orR9l25GdWndZzVPJaPVnzmG+G+u6Hugco0PEMMNZ5P3qq69udtppp+A6BFaGswimPcm81DnCnk/JOGik9Vv3/HSFskL7EyJZk0rVHA1ppx6TKEkCpB+eXVcls96FUH4OgRD3lTwP7rjjjnJARybbRijIu0iajMUTn/jElfyplv7bUS2oD9LrUm27P5W8V5OqH//4x80666xTfAISXZ/fM0feBUpE39Vi6TGcDXx2TPVmZjTpkK4zBBXIRRddVAJ2jL4ciBikrbXWWvN7OBP6al4X8KNm0q9ZcE77x3ZWyIHdGqvLRPxC+k0U8/ITn/hEOaTDF3mHr2xldY//3ve+Vw75MU/thylDv9e85jVF9dVu79bv1blqEAICIUq5ZImRTUqR2UbIe/c8UlYomcSR/zGPeczUC6wJl1xySQmW8ApS9pUxGgLOpVdddVVZNyU8uMNLJoW8j4bjJF4d4r6Sn7rNRbZC1l2bhzpkLeuB/kUvetFK/lTL5+3asvk2eV8+v+Hi+U1k4vRuFoknS0zUffZnU9U21CGCHHpdV/lrLeHg0k25EI+A/vPcd17ZkUOQwFxdP7maH3LIIeXvkXT2x7NeWfuxw4978XTy7ruvN/spp5zSbLPNNkXdkGBIP5wd1qltqiJEUO+mm24q/iHpbNAPw+lXCdwjmbwZyN8pbrpKD9O3fXasYSlAj1Cqa2/jaf+3fzm7Zs8abc7WMiRdDihEBJ21eNWS0Boa8j4anpN2dYj7Aj3x6h699tprl41YZnLnnXcuNWoyQhZE5L3KtdUO2Wj22GOPcl3G3BEIeZ87dl5p0xD0oALZe++9I+GeI5yDnHgpFRgpqsM+6qijVviuK/NAgtqyxDm+9US9rPZiFvg8+eSTp4g7EELe5z4VGPhRh+2yyy4F00GZ97nffbJfyeRLO0J7vUAeEv+whz2smCZaA5LBHH1+OFNZV8nmZd6ZKvYh76O/0/J8he/3hRde2Gjlap9C1AU+nQeoawaVcgpAOStQOKRDT/954ft/7LHHlsAnnxD7FNx1QqlGynBPTXt/TCfpyhD3BXra9TB51llnFTkhOXF14q4yQ3JZNcJamNmszz333FKfnQWw+6GQxsNK3/ZB0uL0vO3GcNAVailtIDLCspeywrJB5MXpcdsf09mceGWGHSyZ1JHL6iVukMuTzsti8L7I6I9Ae72dPlcdivgKWH+Ro4z+CDjIWwNIZe1LIe/9sZvtSjgK1DFIY+a3zz77lDOCoJ0gvn0tox8C1157bfOGN7yh7FlKY4wqm6/knZpBFx+lCRmDEbBn6bTz1re+tQQ/lBpJLmlZaq4KNMG4HQzJntU9m8w9bfSoaerQUlN5EawRdB5BlA04gb1MKWfKObuxndQrQtwX8MmTYZFu6RuMmDOhqcPG4ov6qU99qvxT7TMcc6/uB0KaZVMRmdR6rBKf6a90OErP22486xWDXM+roZfNRX1rgkrdePZx4uVujrwLhlgj7rrrroap2rvf/e5k27ohLld8/OMfb77whS+UQAfSMxt573nLib9M3aWSl1r2IgMsuER5Q35sVPJOmizb1iVHnnhQm6aUFAkeXXDBBaXrBmLePsjDyPwlOSadfc5znhPYeiBgXxJolh1un6/a5F2ihLKRwSJ/hoyZCAjOq1e3Fynh9B1HJsm2a+mRAAkneZ2QBECqaSVyv/XWWwfWAQhU417qxSqDdxmlAtyYewqMVtIO94985CMlwLz77rsH0yAwEIEQ9wWcGA42p512Wom2XX755TOylg5J6loM/cQTYet+GByNLXS33357WeySBe7GrO8VWmiRxnLkbePq0MmXwabN2ThjdgT6OvEi67Bm7MeQEgFNK73+s6u6mzvkHH300SHv/aEbeCWpsWza97///ZLBfPrTn172pM985jPNpz/96WI8l373o4Mss2Zd1VJPRk05B9UNFcN2223XOAfA3MHe/1dl3ujvtLxfMUg6LHN5zz33lCAo0mNNgLf9i1+IwDNZMvWY/tgZgxGgYETaBTeY0FXiroWuOYmA6hjh/ymaPvnJT071G9etJ2M4AtUEUQCpkveaJOHNAk/7vuEaARNBvnhdZFYNQyDEfQHmhkWPBM5hh5wbKfdFJJuvMk5yOIuhTFFGfwTqIiggAk8HoYzREbAB63tLraB1lmFOqr9G0NW11jEo+j76O07OK+LEu/Ke9WzkvR6UZIgy+iGg3ppLtAO8QzsCLwOHGKl3TeCuH471qtomb8MNNyyZS0qGakyF/MBaa0g1woIiPG6GKchGe+fld7WAqBZvAkjKC41zzjmnKJVkJ33fJUgE8nSXESCZrmpYfqjM7zeSaZdYch4QtBMcEUxyzjrjjDPKz7SBFFj63e9+F0znCPcg8l7LOawJ1lZr7wknnFC8bzyDjCAQ4r4S54DFEPmxEOrPbLRlnCJqspv6s6aWbfiDgdlll11W+q/biBn8Pf/5zy8vYPBnM0n7rLlNbIcaUmMeC7K+++23X+lvT6YluOS/VXoo4y5jBPNE17vxjhNvN0ZzuUIAiQuvjFA7ezaIvLcDU3N5r0l6TW2XKYBnv0IcSeRlMwWeESEZS0PGqBqqThJGc/1dnQVe8pKXlH2+LSeuGTeyeC0iM/oj4Pt+8cUXT50FGPvxYtDiUcCZSsTZi2Kknhf6331yrqznVGcACgXn0Y9+9KNFoaCLBNLurHrf+963EHkKR6UG6Xo0+xyhAFE+ND0Ax2vlgAMOKGtpzbzDnPLGOdeeJlCaYNPkfAfn+psm4z5X5Ia8jjyewYcvLcdIcq06EFEybwulCLEsfI0cj/ljLIvb1RZZaoZtIpx2bR51Iwl5n/tjrl0N9GZG0rnGOvDUmnbRdvJ4mSJRYMoGUjrYZ6yIAKWCw86tt95afBfI3uPEO/5ZAmd1geSF7XpB70Tq6ZDusF5l8+P/BMvvjvX7Tr2ErMv0tPcl6/Y2g84AACAASURBVMTZZ59dvBc4oNu7UtPePQ+UwFHUUXvU+lV1we2WmSeeeGLxYGFQldEfAZl1JnQM/ep5oP1q81jt8OGHHx5F3iywyvDC8W1ve9sMnLR+dF6tJL2q7uxvCYYMB/WnP/1pOUtpj2kOVvJuzsqqv/SlL22uv/76sl9N38P6fwNy5aQjEOI+5hlQD0IkXOTytbXDmN9mYm5nIbS52ESOO+64FVyhq/womffRp4NNm+mUti8yaCSI1RgR1rIY5JuGjBGzpJD2mTgj6DZo/2XcJ3BXjSYdyuPEO/rcnO0VNeDE8LN98LnjjjuKRwC5sfUi9azduFcjJF4L5nA1UyXvnh5Unm5a1333yb6Cb4XDukATt+5XvvKVxctihx12KOS9Yq1uOCZUo8+VQeTdvuXfBe422WSTgaR+9Hdavq+oyjD7+3RzOd0NrA8CI+arOSx4R+GY2uvZ54TMuiAdM0/rKs8FpN0aIOjBsV/SqV3zvnxnWX6zhUAgxH0BUK3k/cYbbyyEKAvd3EGW+bUQIpgkSGov2+3fYC0LRHKovVZGNwI2Eg6xWuWQxFGGaAPXJu/dd8kVNatO6koCJ7ouiKTjAYzJDh2O4sQ797ni8MiI8pZbbmnWW2+9Ug+s1hIhQt7Vu6rFJpU1h2HfzmrO/Z2X/yt//OMfl2yvGmHyTQfJN77xjcXrYs0114wibB5TwDrg8P7Od76z1Agj7f7/sMMOK+21BEbNU/M4pQfdQA9q+TadvJu3ZMfKuUi6Y/Y7OND81a9+tZTGCcb5vm+//fYzuhhwQbenPfvZzy7zs/ZrryZq3U9ssq+o5F3izjmhkva6N9Wkk/IkCt2sAZM9X0b97UPcR0Vs2vW+eCKRSI+WORxh11577SnJccj73AAmNVSDVet9qmz+Zz/72RR5928250g3+2MMM0TyCU94QnPEEUcU7GoWs5J3WUvz2XVxkR6MbTWdUgoDpzZZrHNVsEmGwhyNE2//OVqvlEFTpqHOmppBMIQMUcmGgfTIDCvnWG211YoiJwqnbpzNT23ckBsqGvJ4WXdZINgK5jGj4yuScq5uPAddIeDkQE4xpk74Pve5T+mFjcA7MzChI5vN3tWN72wt37pk8913n6wrzEH7vgCSP9YB6qTpdevmb52vSr+omHhdZPRHoJJ35Vtwnl7z7twlCJ0Wu/0xzZX/g0CI+zxmgi8eM4l11123yN2YfDFOqVn2ZN7nDi6ZNrkWLGuUtxIimSJmP1z7OR6n5qofzoIe+l6ff/75ZSNp+y9U8u6wSdHgUJma9uG4KjUgg9d32RycPqphGlJU5Yb9nlKuqgg4ODJQrDXrsj6+94Ig+gvLGHHw54HBgyHKpn5zR7ZX3bogc/VYgalACV8LUk4/k4W3tsaHpRtXayszP8H7GmzmeaHOWvAD+cmYGwJdLd9q/bBa7XY3lLm92/J/VZu862rEM2T//fdv1l9//ebP/uzPSrA+qqXxzIPpsvl0jBgPrpN+lxD3ecyASy65pLhBMviSueB4/OIXv7hI4drkXcZILVt6jvcHu7bMkUWbTt7VspLIcjonjY3MqB+uNTvBMEkmc3oEHRGy0WgTp0YwNe2zE3ffdWUa0+sD66vOO++8MncFoRJV7zdH21cJLgmKygbxC5ARlgmOXHN0LL3Cmoqgk3HrGNHOssGaikQgugb3SOhz0OyHtS4xpPC8bZAgwToEXjBfiZcAn6x7xugI9Gn5RiZPdRN5fD98K3kXAKWwYZbGYLW2hn3a057WbLvttmXe5nzVD9NhV4W8zw+/vHomAiHuPWeFjKQvIKdYLXOqnFg9lYM7UiSy/rrXva5IOx2OUt/eE9whlw0j7/O762S/OtLC8Tx/B0UthwRBasuc6XdWJuNn1oO2umE8n2D530WZgWw6ebzgaCXtZJxqWR0slXxkzEQARt/61reaq666qtSvyqT5N27RcBRwQi7rsC7A2fX2MwQ/gebumWWPQnaUFfgjy04pdtpppxUCD/v3vve9hcAHz2486xWIpNItRp+CR2n51h+7vldOl80LLHHkN4etu9pu1nbGfe+Z6wYjUMm7NeG1r31tAkyZKPNCIMS9B3zVXMKipu56jTXWKMZTtZ6ShFumgnSWbJak88gjj2x23HHHcuAUCc6YHYFadiDS+8IXvnBKqhXyPr+ZY85qPyL7U6XEIe/zw7S+uhr4+I6352z9+Zlnntlos5Xe13PD27p74IEHlkwwhU3NtJu/VDe8RZioZayIgP0IPjKVSl6YdlZDz0rezVmBEXXudVgr+AggmKm97p5VAnNKC+z3AiNHHXVUMaRDNJVzCX4g8Xo1K/lISVc3pq7gYA43pVq+84OUX2n51g/Lrqumk/eo7LoQm/vPra0UIenTPncM88r/QSDEvWMmiPxyhETK991332I6h6QjmvVA7hr1Vf5OdqQvtgMleXykWzMBdngkH1QXSK4ta1k3bG0zphMhrZ4cQNUVkx2nXrDf8nXllVeWlm8k8MynZH5kMNSvhbz3w3C2q8xjLR8F6UiNSY/rwQe+6lutCwJ4GbMjYI6SaGunx4WbN8Dqq6/efOpTnyrOx9ZfbYtuuummIkmWMW6TzuD7PwgIdFJ+KS0Y1s9+NvIeHPshwHgSsaSw46/w9a9/vSgWzM1nPetZUzexZ918882lg0dIUTe2TGntWdpoDfIOScu3bgxHvSLkfVTEcn0QWLUIhLjPgv9tt91WNmOGM+SF1bCDIRInaRkL2QlZeJF3BFQtq9eRycfUZya4sg/coI899tgiMWSOolbd4dz/i7ZPJ+8CI2rdDzrooOKAmrrL7kWjHiwRHIGOc889twScZIXa5B3WMfXpxnPYFQ6SzJMcNLnH7rrrriXDRipLiizglAN7N74ykuTE22yzTTFOEyTlX3H/+9+/EYCyPiD23LjVXitRypiJwFe+8pWSbbe+6m5SB/UCmTxH6bZsflDmPbh2I0C6rUWZGmDlc+auIL3vfL7v3fgNu0Kgg9u58xazNOuoshiliYxTSbfT8m3u+A57JfIu6OTcqu1mRhAIAosXgRD3WZ5NbUckc/HhD394KsODuDs8ql2VYTeQdZs3sq6vc0j7TGA5bSPpj3rUowrRUfd7+eWXl+wZ+VDt0V7JOxyRzBNPPLHUW/l7Rj8EyDQNmJnHsu2ymeRaiHol7zH16Ydn11U8LcxftWwM1ah0ZIziztuFXFNczPUTl1UXCBV0cnC3JnA3jzlSN4b1CsoPtdbt+nWkXV2l2lWBEcS+Td6tC14XefxgnC+66KISZK5rpqsQd+a073jHO0qQpE3aBZoE8VMfPHzeDmuF1fZh8GrZd4kTmJqnKTvqvxaMeqUAFJVTxkwEYENtK7mUwFxmyKpGIMS94wlMJ+9knDKXsmuksTmY95vC0/vathe/elBXgy0b76Buk6ZqYFBj884BfjDOiDc1guCSw6XACPmmwzr1BxJJzn377beXw7wDJ4lnWzbf7wnmqiAwfgR8z81FxkgO5dXEL+R9blgLKCvTogAzBJQEkXRA2H777cuayqOlkve5vctkvUogGZ7UCerU7flwpQBD2HfbbbepTLvaa6UzglCbb775ZAHV87dF2hl7nnLKKaX8xZwUmG+fpfS3dkao5wTJEtngY445ppCnjCCwMhBwbtV2WBtSyk8lL5QJyt9SBrsynkDeYxACIe495kWbvDtYcoqVMY5kuwd4/3uJcgLZXy2d1AROH9XVmHS7ZtYtmrCPud9gnGvvdRsKyaaMGkmxgJL5iQwxSSI5FvjgJ0ASRzbvEE/WncBT/zmcK+eHwKDOHLIYDkJk8PwrqHHqqORdqYf5nWxQN/5MvZBKAVD7k8CeNQCuvutUT0jolltuWQ6jGd0I2Ie0fVVm0Cbvp59+egmC6hxxwAEHFOUI3AVG/Hsyc4OxNSedA5TBOBeQw+++++4l4LzRRhvN2JPuvPPOkiwRIGG0mBEEVhYCgnZKNAQ6BUQlSZiiUjBJKIUDrKwnkfdpIxDi3nM+VPIuo+HLG8OpnsD972Vq117+8pcXmfYg4u4ytcKim8z9HvSgB432BhN2dSXtP/3pT6dUCiC48MILSx07LB3W9ReWhZfVfMQjHlHKEhD7LbbYYsIQy6+7KhGYrTNHJe9cuqe30LRu3HvvvSvUa6/K32OxvzcM+SogkIP2KOuFbLA1Yaeddlrsv86i+XyDyLsPd8EFF5RDvODpdGf5RfPhF+EH4cWAAPm+y64rN6jliNUvREbzhBNOKGaLzg377LNPspyL8Fku149EHi8RImC08847T/2ayjYYz+okkwDdcn36i/v3CnEf4fkMq3kf4RYTe6nDOcmmuj+S7UGZXnI42QvmM+l7PftU4cjv8C0L6WBTPRUcIMkQRYkR9+oyXc3/1BLHQGliv4ar5Bfv05ljNvK+Sj70En1TrfME6Xhc8Fxpq2qU0lA3/OY3vynEPjXtgx/yV7/61aJMEtxkglg9FoZl3h3wYSv7VjukLNHps9I+tqy7fUpnCITc4L+CEAk+m7cy8Ntuu20h61EvrLRHkzf6XwQElBBzAc46Rys4yDsfFmUxg1rBBsQgsJAIhLiPiG7I+4iAtS63ISPvbaO/9t2YACHtybj3w7ia/TGjQt4ZJcq0f+1rXyvS+Crj0mpLxpM0UdY98vh++Oaq+SPQtzOHdwp5nz/e7oAU6XtvTXDoZEiHrHPrFzilGpMdzpiJAPJI9k6erdRIgLQe3LUotH6Sz06XzQfL0RFg7vfv//7vZc8XgEbk4Qt/ZTOy8ALQ++233+g3zyuCwBgQEAA955xzSgep6YbTOqF89KMfbY4//vhmnXXWGcO75RZBoB8CIe79cFrhKuRdf2Gu0VyQM/ohULO/zNJI5Bj8VRKJhIq277///qlj6wdnuapN3pkhkW5yN9c2LyMIrGoERunMUcm7bh177rln1tZ5PDzZYQomZV3f+ta3ClEnod9hhx1SlzkLrjWrTq6tDpsZ1XnnndecccYZxUXefq/USGZdcETtazWsm8fjmsiXVhUevxXSeaS97R2kREamPYHmiZweq+SXvv766xuqpdpuVOCOJwhiXo2T6wejspF1Z7DYltKvkg+eN50oBELcJ+pxr/pftmbVRNqZe+yyyy7NPffcU4i8QAgjtbR/Gu05VfJO4snoZ5iHwGh3zdVBYDwIpDPHeHDMXVYOAm3y3m6dyUhNlxPKBd05fvCDH5RDu24I+oxnjI4AFZ6MOqPEGP6Ojl9eMT4EfvjDHzYHHnhgMffkraCMw6jGyZQ37fMpnyFlh/vuu2+I+/geQ+7UA4EQ9x4g5ZLxIkC6femllxYTNW7S5Js2bnVEcemcG9bTZfPTZV1zu2teFQTGg0A6c4wHx9xl5SAwjLzXdzefZdwEmdPtYO7PRDBERpNb/PQ64rnfNa8MAqMjcNdddxVfBWpFpRrtkk6mn+ap9rrveMc7mkc/+tHN5Zdf3ujiodQjUvnR8c4r5o7ARBJ3kTLGE5zL04tx7pMnr1xcCIS8L67nkU+zIgLpzJEZsZQQ6CLvS+l3Wcyf9cwzz2xOPvnkYqj4p3/6p4v5o+azLWMEmEzKqO+1115FTSOx1CbvfC+Uzyg/MrbeeuviwbDZZpstY1Tyqy1GBCaKuDs4+iJqifXzn/+82WOPPYqL+aabbpo6qsU4O/OZRkYAeVeCQH4YU5+R4csLFhiBmHsuMMC5/VgRCHkfK5wDb1ZbFOp88rSnPW3h3zDvEASGIMDcl5HnIYcc0pxyyimFvCuF4RPC78L8xB1+/OMfNxtuuGHUNplJqwSBiSHuNmCmaBxh/+7v/q6AzVzmxBNPbI455pgi1Ur2fZXMwbzpmBFAjszlzOcxA5vbjQWBkPd+MNZuEIjNE57whLTI7Afb2K9qk3cyWQH/jPEi8Mtf/rL4BMSIbry45m7DEeBXoQMPkl4HnyAu8YzolG0i7zpIMKDUZvOBD3xgIA0CqxyBiSHuNoZXv/rVpS8jEzTDhswdXqQXmU8/xlU+H/MBgkAQmAAE0plj9ocMH/WT2g0p6bJXqbvcYIMNJmB2LL5fEf433HBDs/baa89oC7X4Pm0+URAIAl0IyK5rk/v2t799KmBU69zxAd91ZF17Yq0hh7Ux7nqf/DwIjBuBiSHuTFD+4i/+opD0LbbYYgrHSt5JYmTgq5PkuIFebvfTK9iCduWVV5Y6n/QFXm5POL9PEAgCqwoBPYKvuOKK5uijjy6ZH4fLhzzkIcXFOCMILCYEdIohH37kIx+5mD5WPksQmBWBiy66qLR5FCC93/3uV67VCk4niR133LG0KLztttuad73rXc1ZZ51VMvH+aFuYEQRWJQITQ9x9IdWzI/BkMPWLWr+sIms33XRTqWdJO7LZp2Ttx37LLbc0//iP/5gMxJi+wXDlXvpHf/RHJbMWqfuYgM1tgsASQmCQOkx2iGQ+xH0JPcgJ+KiMfl//+tc3SBB37e22224Cfuv8iksVAa2Hnf0FQ7/4xS8WIi5hd//733/qV7LWcpffe++9S+CUPF7ZEkPr9nVLFYN87qWPwLIl7oPqA8li9F197nOfWyTz973vfaee4B133FHaPSCiVUq/9B/vwvwGyKVaP5FKcqKM+SPAxdShXOmGwWDOXEwQaf7Y5g7jR6B25nCoaa+j43+nybsj4n7wwQeXWmr7lcGH5fOf/3wxTtJn2Fpx6KGHrhCAnjyk+v/GcCN3bQfs+786Vw5DQEu82n9de6xjjz025D3TZVEiIPD5spe9rNlmm23KnLWOksRL1j34wQ+e+sw/+9nPmk984hPNS1/60tS0L8onmQ+1LIn7bPWBzOmYUah3P+yww6YOnXfffXc5CJEkhrjP/sX47Gc/W6KViKVDO5mcaDtp54te9KL0Yx9xXSE1FEh6+MMfXubgVVddVebnW9/61lLekREEFgsCtbTIwUew6XnPe17zr//6r81aa621WD7isvgc9ikHRxgbj3rUo0owT0ZTHaZ96lWvelVZbzOGI4BY/tM//VOZo6uttloJONv/E2wa36whJeawLZspmB/yPj5sc6fxIsCnQlBUyzeeVoj7O9/5zuZhD3vYeN8odwsCC4jAsiTus9UHOng6FCHte+65Z4m8OXRyj7zssstKvXaynLPPuC9/+cvNe97znkLWBUmQTPWXj33sY5sTTjihLIjTFQ0LOIeX/K05mX7wgx8sRiicdc1R/gEXXnhh+S9zqowgsBgQsHaaq8qN9Fy2fmqRkwDT3J+O7/tnPvOZ5t5772323XffqRIZZV3f/e53G/2FL7jggtLGdPXVVy9vpBsKUi+4lzEYAXuTAMett95aMm1qVu3v9i0H94zxIEAmL5Cvx7V5Wcl7PUc95SlPGc8b5S5BYAwIVPK+5ZZbNtddd13zhS98oQRGlSdqDf3oRz+6dPHYeOON08ljDHjnFuNHYNkR9771gfoyqmM5++yzC6rk8zYcX+CMmQj89re/LbXX6q5r31WHIdkfByRZDD/75je/2bz85S8vmY2ddtopUPZA4Nvf/napbd9nn32mrjY/X/va1xYZ1/rrr9/jLrkkCCwsApQhJNoyFtXgUz3gD3/4w+ZNb3rTwr75Mr47cq4d6c0331yylQcccMAK/haIkWBpJenWW1nkddZZJwGTWebFN77xjWIspYZ1zTXXLPsU3HizxMtmfF8o81ctsHIOZF3w3lx1loJziPv4sM6dxoNAJe/KkZxd9WUX4JNEQeYFS83dxz3uceN5w9wlCIwRgWVJ3PvWBzKouPPOOxsH0sc85jGRzw2YWA47DucOP//xH//RPPWpTy1XyQbLtG+00UblsFmlRrJHTABFLyPjnPs3VenGK1/5yiLlqpsHcxRzNr1u545rXjl3BGSADzrooOYVr3hFs8suu5QbWRMEmdQOO/go9dCZI8aK/XEWbNbtZPPNNy8EiKtxm7zLZgqEUjqsu+66RR0mQ2/dfehDH9r/jSbsSsEOB3HztQ5knpmaeZsg/egTYpBXgHKEI488suCszLCWeQj0x7BudIzzipWDQFs2X30aVs47512CwPwQWHbEHRypD5zfpGi/WtnBaaedVmoE1WDXgdD/+7//e/kjMumwjlD6d5K5rbfeunnOc54zvg+yjO507bXXlsMj6aa6VYf26eUZlSTJZJIi22Te8IY3FDl9osDLaDIsoV9FUO7UU08th3QBOwNp33777cv335w97rjjynpQif0S+vVW2UfV8USGcocddihSeBmgNnkXWLZeIOoGwzqlCjEGHf2RMZ4SENX+Netof/zaXgFav9qHqBRrEJlacb311itlXYLNlA5UZM4NJ510UpEdZwSBxYZAyPtieyL5PH0QWBbEXRSYK7zswxprrFE2k9QH9nn8s19Tyw5IttX+TB9IepXFkdDut99+zbnnnltqhmSH1MBmrIiAUgJknFqB1FW5htKCtkzeK7h2w9Qh3WGIEZU/7cNSsA0CKxsB3TpICRko8mP42te+1vzDP/xDybgj9gJ5ymdSez3ak2H4ScLtO18NVBFM5Md3/pnPfGZaRXZAWjvJUCY98YlPHKigo2Sy3gqMkHD/5Cc/Kd4BgqeIZ8ZMBP77v/+7BOOdq3Te+fSnP11q2QXx4Gwo57CX2fNJ5mHrfGBOwzVmgJlZixWBSt7333//Up4YtdhifVL5XBWBJU3ckRsHRTJCzuaGTZnbec1GpD5w7pP9e9/7XsnyiqY/4hGPKCUF7373u0sU/elPf3o5sG+yySblIO8ZXHzxxaVWUzYj2aDBByAHxN12220qIznMZKoS9yc96UnNGWecEdI+92mcV84RgauvvrpIsgWaBhl2ak+GZFaSXok74pR+46OBTsL9gQ98oJAeLfYuueSSIpdn9Ek+r0QmYzgC9n/zsKoShnU7aAdEeYccfvjhzVZbbVXma8jlYHynm6fKvpPFI/GUdQYlAyNAJpWpac83dakh4KyLsDOmywgCix2BJUvckUhRYEZpSOMjH/nIkv1BGmXb//M//7NI4VIfOPcpKONOtmmD1vsS3rIaatf1G3e4JI19/OMfP/c3maBX1mwPHKu5F+Lu32Ulbr/99tK7WR1rPWCef/75M2SJEwRZftVViAC565vf/OZSziEYOp28C4qSwXLqpnRC4rXWUT+cA9DgB/ejH/2o1F2TxG+22WbFNM2w1ipBECglRRbgkw2m0Jle874Kp8SifOtqOsdgSkkBjNWsKtdAJvVvr6Ouq4xTZYxD2rsfqTMU40RmtAajWjjbt6688soyjwWX+NpkBIEgEASCwMIisGSJu0wQyRbTNJLNOkSDHX5I5x0gH/CAB6Q+cI5zqLYl05/9xS9+cXPppZeW+jXZn3pYkung1FvbFM3xrSbiZWpZ1QaefvrppRWhcdZZZzW/+tWviumfkg/SWOZTshaCI6LAWhfFkG4ipsii+SWtozLtCI7Wj4zTppN3WTZBve9///uFuFsvXOsgn7EiAtbLD3/4w0WlpG2mIB2MrQcCocglU0/9sC+//PISyNNSE2myj9nnYkQ3eFZpiycYijxWHxbmqYL4jFXbJnSVuFtjZeiTaR/tm1p9LgTrYKdEhlJEOZd5mvK40fDM1UEgCASBURFYksSdFNOhZtdddx1ogCZT4UDJ4VTE3WaDEHE5FRVODcvgaTIoG0S9AEtGag5BVRrnDg6VMm6k9DbwjG4EHBxlemQrHShlLchjHXxqMMR8TY1wN5a5YuEQuO2225r3ve99JVAnCEoCO4i8m7+CT7Lx1uN2EHXhPt3SunMN2MlO+q4j7uqGBfDUV5Nr28/4gwjSCYT6e6Tb/Z6z/R52Bx544FR2XVCJP4j5y9yzDs/CvKYcC2kfjK/955577inyd91iJD/q0LpU8EkQrwZElMrBEnGP4V+/OZurgkAQCAJzRWBJEvcaNX/2s5891Llc/aVN+6Mf/WjavnTMjq5sEEKvps0m7lBJymlzR+RJ6KbLEec6GZfb65RzqE8njVVP6VBOBl+HdkV8ARze6yCdh3f6Yi+32bD4fx+kpsqKERvSY995ag8H9mHkffH/Zqv2EwoaU4Fx259eQlCN6OxVe++9d1kryLdD2uf3zNq17DXYLFiy2mqrJXA/C7QUdDoW8AqgCOG3wBRV6Yb/HzR0llDmIfOeFnvzm7d5dRAIAkGgC4ElSdwdMMkK1QXaZAYZ98gS2XDUXCYKPHwa9M0GyWqIqpPFIvE2eE7I+rSmtm0mvg7rlAqkgwzmLrvssubOO+8s5n777rtvOTzCj09AncPqWbmauoZaJCMIrCwEvvOd7xRXaEqPYeZSbfIu66aEBtFEShGijMEICHBaD2DWrrd2dZUeIz0nn3xy85jHPCYw9kBAYMn+T0U3SO1VVXnbbbdd8/znP78EQ3Xy4Nfg3zJmImCPd2ZCvnkEPPjBDy5lGwLLAk5Maddaa60VXigYotxDoMlrps/v4BwEgkAQCALjRWBJEncQcOFVdy0SzHl3eg2wnzNQId9KFHj4pOmbDYLx73//++bss88uB0xyTySTKWDGiggIbiDtBx988BRJd8BRV6kWk1wWnmozzWF1rQ7sSLzDZVq+ZUatbASobtSn81VAIrvIu4M6si6LnMDo7E8Lcdcic1hJEQIqGMr3AsnMGI4Aws7bhkLh+uuvLxeSyAvkT1czVD+B7bffvhDSHXfcsTnssMOiZhgArwCSunVmv7BsKz6q4o5/gCCzshj7mVI5338qskHmlZnHQSAIBIEgMH4Elixxr5kKG7hNo2YxQUSijLTbyBMF7j5UJhs0vi+WeemA7mBjDrYzEO05y6jqGc94Rjl8OjCpDT700ENDgsb3KHKnERHoQ97N4dNOO61k32rnjhHfZuIu5w9yxBFHlA4cg5Q0yKhyo4022qgY1WUMRsD8tLZSevAA0EMcqRRwuuqqq4r6q51NSCXDmgAABwFJREFUR9wpm6hCQtpnn1W8bJTCCCwPCtpRg3GV12XGdc5YyhA33njjZtttt035Qb60QSAIBIGVhMCSJe7wsZHr426D3n///csf4yMf+ciUw3GceLuJe7JB4/u21dpKPZgHSTKrAd0tt9xSshWD+mOP79PkTkFgNARmI+9Ie21PmEx7f1wF8RCi7373u0UBNl1ujDQJ2skGc/HPmIlAnZfWzeqzUq+qcm2dZpDJ2p7UuUDZkXK5ZNpnn1W1VanWg8PUNpQj1A7OV8xUM4JAEAgCQWDlI7CkiTu4HCa5murlTuZJFq+OzUEopKh7QiUb1I3RKFdU4r7pppsWufygwcyHdDPkZxRkc+3KQmAYebfWagmprEOpTEZ/BGqnExlgWeNavtUmpP49e9ZgTJl8UjDpyLHFFlvMuEgGmAfL2muvPWWWKiDNPPWlL31p5PEdUxV+r3zlK0sGHY6D2o8qPySjp2xQ/54RBIJAEAgCKx+BJU/cVz5ky+sdkw0a//MkIRZEkplwkJw+Ypw4fsxzx/Ei0Cbv7SzmeN9lsu7G0wIpuvbaa4vHhVIuvha//e1v48jdMRXaWXXrKsPP6UPNtSy7FqVR2o3+3brwwgsLea9lXNPvoIUp0p6M++jY5hVBIAgEgXEhEOI+LiSX8H2SDRrvw9P/VrZ9nXXWmTLzab+DA5LDkUMQ1/mMILAYEahlHTpIkCevvvrqi/FjLqnPhIBWg89777232X333Yu5WjLt3Y+xi7zreiArzzMkhrTdeE6/ogbrqBoYVD796U+fyrw7Ixx++OGlHPEFL3jB6DfPK4JAEAgCQWAsCIS4jwXGpX+TZIPG+wyrmQ/HeE68NfN+ww03FIMfksNddtllvG+auwWBMSJAGq+ulRnYMEf0Mb5dbhUEOhGYjbyfd955xTgx3iGdMA69gGSeJwDvICWH9qh77rmnEHnGim9+85sTZJo7vHllEAgCQWDeCIS4zxvC5XODZIPG+yzVsuuN/aUvfWnKqI7DseylrIV614wgsBgRkA2WuTzhhBMKEUrv68X4lCbzMw0i77UHORM6DvIZc0dAlwNeFkcddVRpY6ju/U1velOzzz77NH/4h3849xvnlUEgCASBIDBvBELc5w1hbhAEhiPgkPn5z3++1LU+8IEPbPbYY4/S9zYjCCx2BBgtGve73/0W+0fN55swBNrkXV37Bz/4wbR8m7A5kF83CASBIDCJCIS4T+JTz+8cBIJAEAgCQWAJI1DJ+7ve9a60fFvCzzEfPQgEgSAQBPojEOLeH6tcGQSCQBAIAkEgCCwSBJD3W2+9tVl//fXT8m2RPJN8jCAQBIJAEFg4BELcFw7b3DkIBIEgEASCQBAIAkEgCASBIBAEgsC8EQhxnzeEuUEQCAJBIAgEgSAQBIJAEAgCQSAIBIGFQyDEfeGwzZ2DQBAIAkEgCASBIBAEgkAQCAJBIAjMG4EQ93lDmBsEgSAQBIJAEAgCQSAIBIEgEASCQBBYOARC3BcO29w5CASBIBAEgkAQCAJBIAgEgSAQBILAvBEIcZ83hLlBEAgCQSAIBIEgEASCQBAIAkEgCASBhUMgxH3hsM2dg0AQCAJBIAgEgSAQBIJAEAgCQSAIzBuBEPd5Q5gbBIEgEASCQBAIAkEgCASBIBAEgkAQWDgEQtwXDtvcOQgEgSAQBIJAEAgCQSAIBIEgEASCwLwRCHGfN4S5QRAIAkEgCASBIBAEgkAQCAJBIAgEgYVDIMR94bDNnYNAEAgCQSAIBIEgEASCQBAIAkEgCMwbgRD3eUOYGwSBIBAEgkAQCAJBIAgEgSAQBIJAEFg4BELcFw7b3DkIBIEgEASCQBAIAkEgCASBIBAEgsC8EQhxnzeEuUEQCAJBIAgEgSAQBIJAEAgCQSAIBIGFQyDEfeGwzZ2DQBAIAkEgCASBIBAEgkAQCAJBIAjMG4EQ93lDmBsEgSAQBIJAEAgCQSAIBIEgEASCQBBYOARC3BcO29w5CASBIBAEgkAQCAJBIAgEgSAQBILAvBEIcZ83hLlBEAgCQSAIBIEgEASCQBAIAkEgCASBhUMgxH3hsM2dg0AQCAJBIAgEgSAQBIJAEAgCQSAIzBuBEPd5Q5gbBIEgEASCQBAIAkEgCASBIBAEgkAQWDgEQtwXDtvcOQgEgSAQBIJAEAgCQSAIBIEgEASCwLwRCHGfN4S5QRAIAkEgCASBIBAEgkAQCAJBIAgEgYVDIMR94bDNnYNAEAgCQSAIBIEgEASCQBAIAkEgCMwbgRD3eUOYGwSBIBAEgkAQCAJBIAgEgSAQBIJAEFg4BELcFw7b3DkIBIEgEASCQBAIAkEgCASBIBAEgsC8EQhxnzeEuUEQCAJBIAgEgSAQBIJAEAgCQSAIBIGFQ+D/Aw6axptwgysLAAAAAElFTkSuQmCC"/>
          <p:cNvSpPr/>
          <p:nvPr/>
        </p:nvSpPr>
        <p:spPr>
          <a:xfrm>
            <a:off x="207433" y="-192617"/>
            <a:ext cx="406400" cy="406401"/>
          </a:xfrm>
          <a:prstGeom prst="rect">
            <a:avLst/>
          </a:prstGeom>
          <a:noFill/>
          <a:ln>
            <a:noFill/>
          </a:ln>
        </p:spPr>
        <p:txBody>
          <a:bodyPr spcFirstLastPara="1" wrap="square" lIns="121900" tIns="60933" rIns="121900" bIns="60933" anchor="t"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407" name="Google Shape;407;p6"/>
          <p:cNvSpPr txBox="1"/>
          <p:nvPr/>
        </p:nvSpPr>
        <p:spPr>
          <a:xfrm>
            <a:off x="7819067" y="6403567"/>
            <a:ext cx="4000000" cy="451302"/>
          </a:xfrm>
          <a:prstGeom prst="rect">
            <a:avLst/>
          </a:prstGeom>
          <a:noFill/>
          <a:ln>
            <a:noFill/>
          </a:ln>
        </p:spPr>
        <p:txBody>
          <a:bodyPr spcFirstLastPara="1" wrap="square" lIns="121900" tIns="121900" rIns="121900" bIns="121900" anchor="t" anchorCtr="0">
            <a:spAutoFit/>
          </a:bodyPr>
          <a:lstStyle/>
          <a:p>
            <a:pPr algn="ctr"/>
            <a:r>
              <a:rPr lang="pt-BR" sz="1333" b="1">
                <a:solidFill>
                  <a:srgbClr val="FF0000"/>
                </a:solidFill>
              </a:rPr>
              <a:t>133 leitos totais</a:t>
            </a:r>
            <a:endParaRPr sz="1333"/>
          </a:p>
        </p:txBody>
      </p:sp>
    </p:spTree>
  </p:cSld>
  <p:clrMapOvr>
    <a:masterClrMapping/>
  </p:clrMapOvr>
  <p:transition spd="slow">
    <p:wip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7"/>
          <p:cNvSpPr txBox="1"/>
          <p:nvPr/>
        </p:nvSpPr>
        <p:spPr>
          <a:xfrm>
            <a:off x="2992475" y="-101599"/>
            <a:ext cx="6432800" cy="738609"/>
          </a:xfrm>
          <a:prstGeom prst="rect">
            <a:avLst/>
          </a:prstGeom>
          <a:noFill/>
          <a:ln>
            <a:noFill/>
          </a:ln>
        </p:spPr>
        <p:txBody>
          <a:bodyPr spcFirstLastPara="1" wrap="square" lIns="121900" tIns="60933" rIns="121900" bIns="60933" anchor="t" anchorCtr="0">
            <a:spAutoFit/>
          </a:bodyPr>
          <a:lstStyle/>
          <a:p>
            <a:pPr algn="ctr">
              <a:buClr>
                <a:schemeClr val="dk1"/>
              </a:buClr>
              <a:buSzPts val="1800"/>
            </a:pPr>
            <a:r>
              <a:rPr lang="pt-BR" sz="2133" b="1">
                <a:solidFill>
                  <a:srgbClr val="572314"/>
                </a:solidFill>
                <a:latin typeface="Arial"/>
                <a:ea typeface="Arial"/>
                <a:cs typeface="Arial"/>
                <a:sym typeface="Arial"/>
              </a:rPr>
              <a:t>1ª Região de Saúde - </a:t>
            </a:r>
            <a:r>
              <a:rPr lang="pt-BR" sz="2400">
                <a:solidFill>
                  <a:schemeClr val="dk2"/>
                </a:solidFill>
                <a:latin typeface="Arial"/>
                <a:ea typeface="Arial"/>
                <a:cs typeface="Arial"/>
                <a:sym typeface="Arial"/>
              </a:rPr>
              <a:t>Detalhamento</a:t>
            </a:r>
            <a:endParaRPr sz="1733">
              <a:solidFill>
                <a:schemeClr val="accent3"/>
              </a:solidFill>
              <a:latin typeface="Arial"/>
              <a:ea typeface="Arial"/>
              <a:cs typeface="Arial"/>
              <a:sym typeface="Arial"/>
            </a:endParaRPr>
          </a:p>
          <a:p>
            <a:pPr>
              <a:buClr>
                <a:srgbClr val="000000"/>
              </a:buClr>
              <a:buSzPts val="1400"/>
            </a:pPr>
            <a:endParaRPr sz="1600">
              <a:solidFill>
                <a:srgbClr val="000000"/>
              </a:solidFill>
              <a:latin typeface="Arial"/>
              <a:ea typeface="Arial"/>
              <a:cs typeface="Arial"/>
              <a:sym typeface="Arial"/>
            </a:endParaRPr>
          </a:p>
        </p:txBody>
      </p:sp>
      <p:graphicFrame>
        <p:nvGraphicFramePr>
          <p:cNvPr id="413" name="Google Shape;413;p7"/>
          <p:cNvGraphicFramePr/>
          <p:nvPr/>
        </p:nvGraphicFramePr>
        <p:xfrm>
          <a:off x="770431" y="3384464"/>
          <a:ext cx="10876833" cy="2721700"/>
        </p:xfrm>
        <a:graphic>
          <a:graphicData uri="http://schemas.openxmlformats.org/drawingml/2006/table">
            <a:tbl>
              <a:tblPr>
                <a:noFill/>
              </a:tblPr>
              <a:tblGrid>
                <a:gridCol w="4183400">
                  <a:extLst>
                    <a:ext uri="{9D8B030D-6E8A-4147-A177-3AD203B41FA5}">
                      <a16:colId xmlns:a16="http://schemas.microsoft.com/office/drawing/2014/main" val="20000"/>
                    </a:ext>
                  </a:extLst>
                </a:gridCol>
                <a:gridCol w="1037933">
                  <a:extLst>
                    <a:ext uri="{9D8B030D-6E8A-4147-A177-3AD203B41FA5}">
                      <a16:colId xmlns:a16="http://schemas.microsoft.com/office/drawing/2014/main" val="20001"/>
                    </a:ext>
                  </a:extLst>
                </a:gridCol>
                <a:gridCol w="4818833">
                  <a:extLst>
                    <a:ext uri="{9D8B030D-6E8A-4147-A177-3AD203B41FA5}">
                      <a16:colId xmlns:a16="http://schemas.microsoft.com/office/drawing/2014/main" val="20002"/>
                    </a:ext>
                  </a:extLst>
                </a:gridCol>
                <a:gridCol w="836667">
                  <a:extLst>
                    <a:ext uri="{9D8B030D-6E8A-4147-A177-3AD203B41FA5}">
                      <a16:colId xmlns:a16="http://schemas.microsoft.com/office/drawing/2014/main" val="20003"/>
                    </a:ext>
                  </a:extLst>
                </a:gridCol>
              </a:tblGrid>
              <a:tr h="243167">
                <a:tc>
                  <a:txBody>
                    <a:bodyPr/>
                    <a:lstStyle/>
                    <a:p>
                      <a:pPr marL="0" marR="0" lvl="0" indent="0" algn="l" rtl="0">
                        <a:lnSpc>
                          <a:spcPct val="100000"/>
                        </a:lnSpc>
                        <a:spcBef>
                          <a:spcPts val="0"/>
                        </a:spcBef>
                        <a:spcAft>
                          <a:spcPts val="0"/>
                        </a:spcAft>
                        <a:buClr>
                          <a:srgbClr val="000000"/>
                        </a:buClr>
                        <a:buSzPts val="1000"/>
                        <a:buFont typeface="Arial"/>
                        <a:buNone/>
                      </a:pPr>
                      <a:r>
                        <a:rPr lang="pt-BR" sz="1300" b="1" u="none" strike="noStrike" cap="none">
                          <a:solidFill>
                            <a:schemeClr val="dk2"/>
                          </a:solidFill>
                          <a:latin typeface="Arial"/>
                          <a:ea typeface="Arial"/>
                          <a:cs typeface="Arial"/>
                          <a:sym typeface="Arial"/>
                        </a:rPr>
                        <a:t>Academia da saúde:</a:t>
                      </a:r>
                      <a:endParaRPr sz="1300" b="1" i="0" u="none" strike="noStrike" cap="none">
                        <a:solidFill>
                          <a:schemeClr val="dk2"/>
                        </a:solidFill>
                        <a:latin typeface="Arial"/>
                        <a:ea typeface="Arial"/>
                        <a:cs typeface="Arial"/>
                        <a:sym typeface="Arial"/>
                      </a:endParaRPr>
                    </a:p>
                  </a:txBody>
                  <a:tcPr marL="10700" marR="10700" marT="10700" marB="0" anchor="ctr">
                    <a:solidFill>
                      <a:srgbClr val="E2E8D9"/>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pt-BR" sz="1300" b="0" i="0" u="none" strike="noStrike" cap="none">
                          <a:solidFill>
                            <a:srgbClr val="000000"/>
                          </a:solidFill>
                          <a:latin typeface="Arial"/>
                          <a:ea typeface="Arial"/>
                          <a:cs typeface="Arial"/>
                          <a:sym typeface="Arial"/>
                        </a:rPr>
                        <a:t>12</a:t>
                      </a:r>
                      <a:endParaRPr sz="1300" b="0" i="0" u="none" strike="noStrike" cap="none">
                        <a:solidFill>
                          <a:srgbClr val="000000"/>
                        </a:solidFill>
                        <a:latin typeface="Arial"/>
                        <a:ea typeface="Arial"/>
                        <a:cs typeface="Arial"/>
                        <a:sym typeface="Arial"/>
                      </a:endParaRPr>
                    </a:p>
                  </a:txBody>
                  <a:tcPr marL="10700" marR="10700" marT="10700" marB="0" anchor="ctr">
                    <a:solidFill>
                      <a:srgbClr val="E2E8D9"/>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pt-BR" sz="1300" b="1" u="none" strike="noStrike" cap="none" dirty="0">
                          <a:solidFill>
                            <a:schemeClr val="dk2"/>
                          </a:solidFill>
                          <a:latin typeface="Arial"/>
                          <a:ea typeface="Arial"/>
                          <a:cs typeface="Arial"/>
                          <a:sym typeface="Arial"/>
                        </a:rPr>
                        <a:t>Pronto atendimento</a:t>
                      </a:r>
                      <a:endParaRPr sz="1300" b="1" i="0" u="none" strike="noStrike" cap="none" dirty="0">
                        <a:solidFill>
                          <a:schemeClr val="dk2"/>
                        </a:solidFill>
                        <a:latin typeface="Arial"/>
                        <a:ea typeface="Arial"/>
                        <a:cs typeface="Arial"/>
                        <a:sym typeface="Arial"/>
                      </a:endParaRPr>
                    </a:p>
                  </a:txBody>
                  <a:tcPr marL="10700" marR="10700" marT="10700" marB="0" anchor="ctr">
                    <a:solidFill>
                      <a:srgbClr val="E2E8D9"/>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pt-BR" sz="1300" b="0" i="0" u="none" strike="noStrike" cap="none">
                          <a:solidFill>
                            <a:srgbClr val="000000"/>
                          </a:solidFill>
                          <a:latin typeface="Arial"/>
                          <a:ea typeface="Arial"/>
                          <a:cs typeface="Arial"/>
                          <a:sym typeface="Arial"/>
                        </a:rPr>
                        <a:t>2</a:t>
                      </a:r>
                      <a:endParaRPr sz="1300" b="0" i="0" u="none" strike="noStrike" cap="none">
                        <a:solidFill>
                          <a:srgbClr val="000000"/>
                        </a:solidFill>
                        <a:latin typeface="Arial"/>
                        <a:ea typeface="Arial"/>
                        <a:cs typeface="Arial"/>
                        <a:sym typeface="Arial"/>
                      </a:endParaRPr>
                    </a:p>
                  </a:txBody>
                  <a:tcPr marL="10700" marR="10700" marT="10700" marB="0" anchor="ctr">
                    <a:solidFill>
                      <a:srgbClr val="E2E8D9"/>
                    </a:solidFill>
                  </a:tcPr>
                </a:tc>
                <a:extLst>
                  <a:ext uri="{0D108BD9-81ED-4DB2-BD59-A6C34878D82A}">
                    <a16:rowId xmlns:a16="http://schemas.microsoft.com/office/drawing/2014/main" val="10000"/>
                  </a:ext>
                </a:extLst>
              </a:tr>
              <a:tr h="280167">
                <a:tc>
                  <a:txBody>
                    <a:bodyPr/>
                    <a:lstStyle/>
                    <a:p>
                      <a:pPr marL="0" marR="0" lvl="0" indent="0" algn="l" rtl="0">
                        <a:lnSpc>
                          <a:spcPct val="100000"/>
                        </a:lnSpc>
                        <a:spcBef>
                          <a:spcPts val="0"/>
                        </a:spcBef>
                        <a:spcAft>
                          <a:spcPts val="0"/>
                        </a:spcAft>
                        <a:buClr>
                          <a:srgbClr val="000000"/>
                        </a:buClr>
                        <a:buSzPts val="1000"/>
                        <a:buFont typeface="Arial"/>
                        <a:buNone/>
                      </a:pPr>
                      <a:r>
                        <a:rPr lang="pt-BR" sz="1300" b="1" u="none" strike="noStrike" cap="none">
                          <a:solidFill>
                            <a:schemeClr val="dk2"/>
                          </a:solidFill>
                          <a:latin typeface="Arial"/>
                          <a:ea typeface="Arial"/>
                          <a:cs typeface="Arial"/>
                          <a:sym typeface="Arial"/>
                        </a:rPr>
                        <a:t>Central de regulação</a:t>
                      </a:r>
                      <a:endParaRPr sz="1300" b="1" i="0" u="none" strike="noStrike" cap="none">
                        <a:solidFill>
                          <a:schemeClr val="dk2"/>
                        </a:solidFill>
                        <a:latin typeface="Arial"/>
                        <a:ea typeface="Arial"/>
                        <a:cs typeface="Arial"/>
                        <a:sym typeface="Arial"/>
                      </a:endParaRPr>
                    </a:p>
                  </a:txBody>
                  <a:tcPr marL="10700" marR="10700" marT="10700" marB="0" anchor="ctr">
                    <a:solidFill>
                      <a:srgbClr val="E2E8D9"/>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pt-BR" sz="1300" b="0" i="0" u="none" strike="noStrike" cap="none">
                          <a:solidFill>
                            <a:srgbClr val="000000"/>
                          </a:solidFill>
                          <a:latin typeface="Arial"/>
                          <a:ea typeface="Arial"/>
                          <a:cs typeface="Arial"/>
                          <a:sym typeface="Arial"/>
                        </a:rPr>
                        <a:t>2</a:t>
                      </a:r>
                      <a:endParaRPr sz="1300" b="0" i="0" u="none" strike="noStrike" cap="none">
                        <a:solidFill>
                          <a:srgbClr val="000000"/>
                        </a:solidFill>
                        <a:latin typeface="Arial"/>
                        <a:ea typeface="Arial"/>
                        <a:cs typeface="Arial"/>
                        <a:sym typeface="Arial"/>
                      </a:endParaRPr>
                    </a:p>
                  </a:txBody>
                  <a:tcPr marL="10700" marR="10700" marT="10700" marB="0" anchor="ctr">
                    <a:solidFill>
                      <a:srgbClr val="E2E8D9"/>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pt-BR" sz="1300" b="1" u="none" strike="noStrike" cap="none">
                          <a:solidFill>
                            <a:schemeClr val="dk2"/>
                          </a:solidFill>
                          <a:latin typeface="Arial"/>
                          <a:ea typeface="Arial"/>
                          <a:cs typeface="Arial"/>
                          <a:sym typeface="Arial"/>
                        </a:rPr>
                        <a:t>Policlínica</a:t>
                      </a:r>
                      <a:endParaRPr sz="1300" b="1" i="0" u="none" strike="noStrike" cap="none">
                        <a:solidFill>
                          <a:schemeClr val="dk2"/>
                        </a:solidFill>
                        <a:latin typeface="Arial"/>
                        <a:ea typeface="Arial"/>
                        <a:cs typeface="Arial"/>
                        <a:sym typeface="Arial"/>
                      </a:endParaRPr>
                    </a:p>
                  </a:txBody>
                  <a:tcPr marL="10700" marR="10700" marT="10700" marB="0" anchor="ctr">
                    <a:solidFill>
                      <a:srgbClr val="E2E8D9"/>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pt-BR" sz="1300" b="0" i="0" u="none" strike="noStrike" cap="none">
                          <a:solidFill>
                            <a:srgbClr val="000000"/>
                          </a:solidFill>
                          <a:latin typeface="Arial"/>
                          <a:ea typeface="Arial"/>
                          <a:cs typeface="Arial"/>
                          <a:sym typeface="Arial"/>
                        </a:rPr>
                        <a:t>4</a:t>
                      </a:r>
                      <a:endParaRPr sz="1300" b="0" i="0" u="none" strike="noStrike" cap="none">
                        <a:solidFill>
                          <a:srgbClr val="000000"/>
                        </a:solidFill>
                        <a:latin typeface="Arial"/>
                        <a:ea typeface="Arial"/>
                        <a:cs typeface="Arial"/>
                        <a:sym typeface="Arial"/>
                      </a:endParaRPr>
                    </a:p>
                  </a:txBody>
                  <a:tcPr marL="10700" marR="10700" marT="10700" marB="0" anchor="ctr">
                    <a:solidFill>
                      <a:srgbClr val="E2E8D9"/>
                    </a:solidFill>
                  </a:tcPr>
                </a:tc>
                <a:extLst>
                  <a:ext uri="{0D108BD9-81ED-4DB2-BD59-A6C34878D82A}">
                    <a16:rowId xmlns:a16="http://schemas.microsoft.com/office/drawing/2014/main" val="10001"/>
                  </a:ext>
                </a:extLst>
              </a:tr>
              <a:tr h="222700">
                <a:tc>
                  <a:txBody>
                    <a:bodyPr/>
                    <a:lstStyle/>
                    <a:p>
                      <a:pPr marL="0" marR="0" lvl="0" indent="0" algn="l" rtl="0">
                        <a:lnSpc>
                          <a:spcPct val="100000"/>
                        </a:lnSpc>
                        <a:spcBef>
                          <a:spcPts val="0"/>
                        </a:spcBef>
                        <a:spcAft>
                          <a:spcPts val="0"/>
                        </a:spcAft>
                        <a:buClr>
                          <a:srgbClr val="000000"/>
                        </a:buClr>
                        <a:buSzPts val="1000"/>
                        <a:buFont typeface="Arial"/>
                        <a:buNone/>
                      </a:pPr>
                      <a:r>
                        <a:rPr lang="pt-BR" sz="1300" b="1" u="none" strike="noStrike" cap="none">
                          <a:solidFill>
                            <a:schemeClr val="dk2"/>
                          </a:solidFill>
                          <a:latin typeface="Arial"/>
                          <a:ea typeface="Arial"/>
                          <a:cs typeface="Arial"/>
                          <a:sym typeface="Arial"/>
                        </a:rPr>
                        <a:t>Central de regulação médica das urgências</a:t>
                      </a:r>
                      <a:endParaRPr sz="1300" b="1" i="0" u="none" strike="noStrike" cap="none">
                        <a:solidFill>
                          <a:schemeClr val="dk2"/>
                        </a:solidFill>
                        <a:latin typeface="Arial"/>
                        <a:ea typeface="Arial"/>
                        <a:cs typeface="Arial"/>
                        <a:sym typeface="Arial"/>
                      </a:endParaRPr>
                    </a:p>
                  </a:txBody>
                  <a:tcPr marL="10700" marR="10700" marT="10700" marB="0" anchor="ctr">
                    <a:solidFill>
                      <a:srgbClr val="E2E8D9"/>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pt-BR" sz="1300" b="0" i="0" u="none" strike="noStrike" cap="none">
                          <a:solidFill>
                            <a:srgbClr val="000000"/>
                          </a:solidFill>
                          <a:latin typeface="Arial"/>
                          <a:ea typeface="Arial"/>
                          <a:cs typeface="Arial"/>
                          <a:sym typeface="Arial"/>
                        </a:rPr>
                        <a:t>0</a:t>
                      </a:r>
                      <a:endParaRPr sz="1300" b="0" i="0" u="none" strike="noStrike" cap="none">
                        <a:solidFill>
                          <a:srgbClr val="000000"/>
                        </a:solidFill>
                        <a:latin typeface="Arial"/>
                        <a:ea typeface="Arial"/>
                        <a:cs typeface="Arial"/>
                        <a:sym typeface="Arial"/>
                      </a:endParaRPr>
                    </a:p>
                  </a:txBody>
                  <a:tcPr marL="10700" marR="10700" marT="10700" marB="0" anchor="ctr">
                    <a:solidFill>
                      <a:srgbClr val="E2E8D9"/>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pt-BR" sz="1300" b="1" u="none" strike="noStrike" cap="none">
                          <a:solidFill>
                            <a:schemeClr val="dk2"/>
                          </a:solidFill>
                          <a:latin typeface="Arial"/>
                          <a:ea typeface="Arial"/>
                          <a:cs typeface="Arial"/>
                          <a:sym typeface="Arial"/>
                        </a:rPr>
                        <a:t>Posto de saúde</a:t>
                      </a:r>
                      <a:endParaRPr sz="1300" b="1" i="0" u="none" strike="noStrike" cap="none">
                        <a:solidFill>
                          <a:schemeClr val="dk2"/>
                        </a:solidFill>
                        <a:latin typeface="Arial"/>
                        <a:ea typeface="Arial"/>
                        <a:cs typeface="Arial"/>
                        <a:sym typeface="Arial"/>
                      </a:endParaRPr>
                    </a:p>
                  </a:txBody>
                  <a:tcPr marL="10700" marR="10700" marT="10700" marB="0" anchor="ctr">
                    <a:solidFill>
                      <a:srgbClr val="E2E8D9"/>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pt-BR" sz="1300" b="0" i="0" u="none" strike="noStrike" cap="none">
                          <a:solidFill>
                            <a:srgbClr val="000000"/>
                          </a:solidFill>
                          <a:latin typeface="Arial"/>
                          <a:ea typeface="Arial"/>
                          <a:cs typeface="Arial"/>
                          <a:sym typeface="Arial"/>
                        </a:rPr>
                        <a:t>52</a:t>
                      </a:r>
                      <a:endParaRPr sz="1300" b="0" i="0" u="none" strike="noStrike" cap="none">
                        <a:solidFill>
                          <a:srgbClr val="000000"/>
                        </a:solidFill>
                        <a:latin typeface="Arial"/>
                        <a:ea typeface="Arial"/>
                        <a:cs typeface="Arial"/>
                        <a:sym typeface="Arial"/>
                      </a:endParaRPr>
                    </a:p>
                  </a:txBody>
                  <a:tcPr marL="10700" marR="10700" marT="10700" marB="0" anchor="ctr">
                    <a:solidFill>
                      <a:srgbClr val="E2E8D9"/>
                    </a:solidFill>
                  </a:tcPr>
                </a:tc>
                <a:extLst>
                  <a:ext uri="{0D108BD9-81ED-4DB2-BD59-A6C34878D82A}">
                    <a16:rowId xmlns:a16="http://schemas.microsoft.com/office/drawing/2014/main" val="10002"/>
                  </a:ext>
                </a:extLst>
              </a:tr>
              <a:tr h="222700">
                <a:tc>
                  <a:txBody>
                    <a:bodyPr/>
                    <a:lstStyle/>
                    <a:p>
                      <a:pPr marL="0" marR="0" lvl="0" indent="0" algn="l" rtl="0">
                        <a:lnSpc>
                          <a:spcPct val="100000"/>
                        </a:lnSpc>
                        <a:spcBef>
                          <a:spcPts val="0"/>
                        </a:spcBef>
                        <a:spcAft>
                          <a:spcPts val="0"/>
                        </a:spcAft>
                        <a:buClr>
                          <a:srgbClr val="000000"/>
                        </a:buClr>
                        <a:buSzPts val="1000"/>
                        <a:buFont typeface="Arial"/>
                        <a:buNone/>
                      </a:pPr>
                      <a:r>
                        <a:rPr lang="pt-BR" sz="1300" b="1" u="none" strike="noStrike" cap="none">
                          <a:solidFill>
                            <a:schemeClr val="dk2"/>
                          </a:solidFill>
                          <a:latin typeface="Arial"/>
                          <a:ea typeface="Arial"/>
                          <a:cs typeface="Arial"/>
                          <a:sym typeface="Arial"/>
                        </a:rPr>
                        <a:t>Centro de apoio a saúde da família (CASF)</a:t>
                      </a:r>
                      <a:endParaRPr sz="1300" b="1" i="0" u="none" strike="noStrike" cap="none">
                        <a:solidFill>
                          <a:schemeClr val="dk2"/>
                        </a:solidFill>
                        <a:latin typeface="Arial"/>
                        <a:ea typeface="Arial"/>
                        <a:cs typeface="Arial"/>
                        <a:sym typeface="Arial"/>
                      </a:endParaRPr>
                    </a:p>
                  </a:txBody>
                  <a:tcPr marL="10700" marR="10700" marT="10700" marB="0" anchor="ctr">
                    <a:solidFill>
                      <a:srgbClr val="E2E8D9"/>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pt-BR" sz="1300" b="0" i="0" u="none" strike="noStrike" cap="none">
                          <a:solidFill>
                            <a:srgbClr val="000000"/>
                          </a:solidFill>
                          <a:latin typeface="Arial"/>
                          <a:ea typeface="Arial"/>
                          <a:cs typeface="Arial"/>
                          <a:sym typeface="Arial"/>
                        </a:rPr>
                        <a:t>3</a:t>
                      </a:r>
                      <a:endParaRPr sz="1300" b="0" i="0" u="none" strike="noStrike" cap="none">
                        <a:solidFill>
                          <a:srgbClr val="000000"/>
                        </a:solidFill>
                        <a:latin typeface="Arial"/>
                        <a:ea typeface="Arial"/>
                        <a:cs typeface="Arial"/>
                        <a:sym typeface="Arial"/>
                      </a:endParaRPr>
                    </a:p>
                  </a:txBody>
                  <a:tcPr marL="10700" marR="10700" marT="10700" marB="0" anchor="ctr">
                    <a:solidFill>
                      <a:srgbClr val="E2E8D9"/>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pt-BR" sz="1300" b="1" u="none" strike="noStrike" cap="none">
                          <a:solidFill>
                            <a:schemeClr val="dk2"/>
                          </a:solidFill>
                          <a:latin typeface="Arial"/>
                          <a:ea typeface="Arial"/>
                          <a:cs typeface="Arial"/>
                          <a:sym typeface="Arial"/>
                        </a:rPr>
                        <a:t>Pronto socorro geral</a:t>
                      </a:r>
                      <a:endParaRPr sz="1300" b="1" i="0" u="none" strike="noStrike" cap="none">
                        <a:solidFill>
                          <a:schemeClr val="dk2"/>
                        </a:solidFill>
                        <a:latin typeface="Arial"/>
                        <a:ea typeface="Arial"/>
                        <a:cs typeface="Arial"/>
                        <a:sym typeface="Arial"/>
                      </a:endParaRPr>
                    </a:p>
                  </a:txBody>
                  <a:tcPr marL="10700" marR="10700" marT="10700" marB="0" anchor="ctr">
                    <a:solidFill>
                      <a:srgbClr val="E2E8D9"/>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pt-BR" sz="1300" b="0" i="0" u="none" strike="noStrike" cap="none">
                          <a:solidFill>
                            <a:srgbClr val="000000"/>
                          </a:solidFill>
                          <a:latin typeface="Arial"/>
                          <a:ea typeface="Arial"/>
                          <a:cs typeface="Arial"/>
                          <a:sym typeface="Arial"/>
                        </a:rPr>
                        <a:t>1</a:t>
                      </a:r>
                      <a:endParaRPr sz="1300" b="0" i="0" u="none" strike="noStrike" cap="none">
                        <a:solidFill>
                          <a:srgbClr val="000000"/>
                        </a:solidFill>
                        <a:latin typeface="Arial"/>
                        <a:ea typeface="Arial"/>
                        <a:cs typeface="Arial"/>
                        <a:sym typeface="Arial"/>
                      </a:endParaRPr>
                    </a:p>
                  </a:txBody>
                  <a:tcPr marL="10700" marR="10700" marT="10700" marB="0" anchor="ctr">
                    <a:solidFill>
                      <a:srgbClr val="E2E8D9"/>
                    </a:solidFill>
                  </a:tcPr>
                </a:tc>
                <a:extLst>
                  <a:ext uri="{0D108BD9-81ED-4DB2-BD59-A6C34878D82A}">
                    <a16:rowId xmlns:a16="http://schemas.microsoft.com/office/drawing/2014/main" val="10003"/>
                  </a:ext>
                </a:extLst>
              </a:tr>
              <a:tr h="259033">
                <a:tc>
                  <a:txBody>
                    <a:bodyPr/>
                    <a:lstStyle/>
                    <a:p>
                      <a:pPr marL="0" marR="0" lvl="0" indent="0" algn="l" rtl="0">
                        <a:lnSpc>
                          <a:spcPct val="100000"/>
                        </a:lnSpc>
                        <a:spcBef>
                          <a:spcPts val="0"/>
                        </a:spcBef>
                        <a:spcAft>
                          <a:spcPts val="0"/>
                        </a:spcAft>
                        <a:buClr>
                          <a:srgbClr val="000000"/>
                        </a:buClr>
                        <a:buSzPts val="1000"/>
                        <a:buFont typeface="Arial"/>
                        <a:buNone/>
                      </a:pPr>
                      <a:r>
                        <a:rPr lang="pt-BR" sz="1300" b="1" u="none" strike="noStrike" cap="none">
                          <a:solidFill>
                            <a:schemeClr val="dk2"/>
                          </a:solidFill>
                          <a:latin typeface="Arial"/>
                          <a:ea typeface="Arial"/>
                          <a:cs typeface="Arial"/>
                          <a:sym typeface="Arial"/>
                        </a:rPr>
                        <a:t>Laboratório de saúde publica</a:t>
                      </a:r>
                      <a:endParaRPr sz="1300" b="1" i="0" u="none" strike="noStrike" cap="none">
                        <a:solidFill>
                          <a:schemeClr val="dk2"/>
                        </a:solidFill>
                        <a:latin typeface="Arial"/>
                        <a:ea typeface="Arial"/>
                        <a:cs typeface="Arial"/>
                        <a:sym typeface="Arial"/>
                      </a:endParaRPr>
                    </a:p>
                  </a:txBody>
                  <a:tcPr marL="10700" marR="10700" marT="10700" marB="0" anchor="ctr">
                    <a:solidFill>
                      <a:srgbClr val="E2E8D9"/>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pt-BR" sz="1300" b="0" i="0" u="none" strike="noStrike" cap="none">
                          <a:solidFill>
                            <a:srgbClr val="000000"/>
                          </a:solidFill>
                          <a:latin typeface="Arial"/>
                          <a:ea typeface="Arial"/>
                          <a:cs typeface="Arial"/>
                          <a:sym typeface="Arial"/>
                        </a:rPr>
                        <a:t>6</a:t>
                      </a:r>
                      <a:endParaRPr sz="1300" b="0" i="0" u="none" strike="noStrike" cap="none">
                        <a:solidFill>
                          <a:srgbClr val="000000"/>
                        </a:solidFill>
                        <a:latin typeface="Arial"/>
                        <a:ea typeface="Arial"/>
                        <a:cs typeface="Arial"/>
                        <a:sym typeface="Arial"/>
                      </a:endParaRPr>
                    </a:p>
                  </a:txBody>
                  <a:tcPr marL="10700" marR="10700" marT="10700" marB="0" anchor="ctr">
                    <a:solidFill>
                      <a:srgbClr val="E2E8D9"/>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pt-BR" sz="1300" b="1" u="none" strike="noStrike" cap="none">
                          <a:solidFill>
                            <a:schemeClr val="dk2"/>
                          </a:solidFill>
                          <a:latin typeface="Arial"/>
                          <a:ea typeface="Arial"/>
                          <a:cs typeface="Arial"/>
                          <a:sym typeface="Arial"/>
                        </a:rPr>
                        <a:t>Secretaria de saúde</a:t>
                      </a:r>
                      <a:endParaRPr sz="1300" b="1" i="0" u="none" strike="noStrike" cap="none">
                        <a:solidFill>
                          <a:schemeClr val="dk2"/>
                        </a:solidFill>
                        <a:latin typeface="Arial"/>
                        <a:ea typeface="Arial"/>
                        <a:cs typeface="Arial"/>
                        <a:sym typeface="Arial"/>
                      </a:endParaRPr>
                    </a:p>
                  </a:txBody>
                  <a:tcPr marL="10700" marR="10700" marT="10700" marB="0" anchor="ctr">
                    <a:solidFill>
                      <a:srgbClr val="E2E8D9"/>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pt-BR" sz="1300" b="0" i="0" u="none" strike="noStrike" cap="none">
                          <a:solidFill>
                            <a:srgbClr val="000000"/>
                          </a:solidFill>
                          <a:latin typeface="Arial"/>
                          <a:ea typeface="Arial"/>
                          <a:cs typeface="Arial"/>
                          <a:sym typeface="Arial"/>
                        </a:rPr>
                        <a:t>27</a:t>
                      </a:r>
                      <a:endParaRPr sz="1300" b="0" i="0" u="none" strike="noStrike" cap="none">
                        <a:solidFill>
                          <a:srgbClr val="000000"/>
                        </a:solidFill>
                        <a:latin typeface="Arial"/>
                        <a:ea typeface="Arial"/>
                        <a:cs typeface="Arial"/>
                        <a:sym typeface="Arial"/>
                      </a:endParaRPr>
                    </a:p>
                  </a:txBody>
                  <a:tcPr marL="10700" marR="10700" marT="10700" marB="0" anchor="ctr">
                    <a:solidFill>
                      <a:srgbClr val="E2E8D9"/>
                    </a:solidFill>
                  </a:tcPr>
                </a:tc>
                <a:extLst>
                  <a:ext uri="{0D108BD9-81ED-4DB2-BD59-A6C34878D82A}">
                    <a16:rowId xmlns:a16="http://schemas.microsoft.com/office/drawing/2014/main" val="10004"/>
                  </a:ext>
                </a:extLst>
              </a:tr>
              <a:tr h="222700">
                <a:tc>
                  <a:txBody>
                    <a:bodyPr/>
                    <a:lstStyle/>
                    <a:p>
                      <a:pPr marL="0" marR="0" lvl="0" indent="0" algn="l" rtl="0">
                        <a:lnSpc>
                          <a:spcPct val="100000"/>
                        </a:lnSpc>
                        <a:spcBef>
                          <a:spcPts val="0"/>
                        </a:spcBef>
                        <a:spcAft>
                          <a:spcPts val="0"/>
                        </a:spcAft>
                        <a:buClr>
                          <a:srgbClr val="000000"/>
                        </a:buClr>
                        <a:buSzPts val="1000"/>
                        <a:buFont typeface="Arial"/>
                        <a:buNone/>
                      </a:pPr>
                      <a:r>
                        <a:rPr lang="pt-BR" sz="1300" b="1" u="none" strike="noStrike" cap="none">
                          <a:solidFill>
                            <a:schemeClr val="dk2"/>
                          </a:solidFill>
                          <a:latin typeface="Arial"/>
                          <a:ea typeface="Arial"/>
                          <a:cs typeface="Arial"/>
                          <a:sym typeface="Arial"/>
                        </a:rPr>
                        <a:t>Centro de atenção psicossocial (CAPS)</a:t>
                      </a:r>
                      <a:endParaRPr sz="1300" b="1" i="0" u="none" strike="noStrike" cap="none">
                        <a:solidFill>
                          <a:schemeClr val="dk2"/>
                        </a:solidFill>
                        <a:latin typeface="Arial"/>
                        <a:ea typeface="Arial"/>
                        <a:cs typeface="Arial"/>
                        <a:sym typeface="Arial"/>
                      </a:endParaRPr>
                    </a:p>
                  </a:txBody>
                  <a:tcPr marL="10700" marR="10700" marT="10700" marB="0" anchor="ctr">
                    <a:solidFill>
                      <a:srgbClr val="E2E8D9"/>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pt-BR" sz="1300" b="0" i="0" u="none" strike="noStrike" cap="none">
                          <a:solidFill>
                            <a:srgbClr val="000000"/>
                          </a:solidFill>
                          <a:latin typeface="Arial"/>
                          <a:ea typeface="Arial"/>
                          <a:cs typeface="Arial"/>
                          <a:sym typeface="Arial"/>
                        </a:rPr>
                        <a:t>5</a:t>
                      </a:r>
                      <a:endParaRPr sz="1300" b="0" i="0" u="none" strike="noStrike" cap="none">
                        <a:solidFill>
                          <a:srgbClr val="000000"/>
                        </a:solidFill>
                        <a:latin typeface="Arial"/>
                        <a:ea typeface="Arial"/>
                        <a:cs typeface="Arial"/>
                        <a:sym typeface="Arial"/>
                      </a:endParaRPr>
                    </a:p>
                  </a:txBody>
                  <a:tcPr marL="10700" marR="10700" marT="10700" marB="0" anchor="ctr">
                    <a:solidFill>
                      <a:srgbClr val="E2E8D9"/>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pt-BR" sz="1300" b="1" u="none" strike="noStrike" cap="none">
                          <a:solidFill>
                            <a:schemeClr val="dk2"/>
                          </a:solidFill>
                          <a:latin typeface="Arial"/>
                          <a:ea typeface="Arial"/>
                          <a:cs typeface="Arial"/>
                          <a:sym typeface="Arial"/>
                        </a:rPr>
                        <a:t>Unidade de serviço de apoio de diagnose e terapia</a:t>
                      </a:r>
                      <a:endParaRPr sz="1300" b="1" i="0" u="none" strike="noStrike" cap="none">
                        <a:solidFill>
                          <a:schemeClr val="dk2"/>
                        </a:solidFill>
                        <a:latin typeface="Arial"/>
                        <a:ea typeface="Arial"/>
                        <a:cs typeface="Arial"/>
                        <a:sym typeface="Arial"/>
                      </a:endParaRPr>
                    </a:p>
                  </a:txBody>
                  <a:tcPr marL="10700" marR="10700" marT="10700" marB="0" anchor="ctr">
                    <a:solidFill>
                      <a:srgbClr val="E2E8D9"/>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pt-BR" sz="1300" b="0" i="0" u="none" strike="noStrike" cap="none">
                          <a:solidFill>
                            <a:srgbClr val="000000"/>
                          </a:solidFill>
                          <a:latin typeface="Arial"/>
                          <a:ea typeface="Arial"/>
                          <a:cs typeface="Arial"/>
                          <a:sym typeface="Arial"/>
                        </a:rPr>
                        <a:t>8</a:t>
                      </a:r>
                      <a:endParaRPr sz="1300" b="0" i="0" u="none" strike="noStrike" cap="none">
                        <a:solidFill>
                          <a:srgbClr val="000000"/>
                        </a:solidFill>
                        <a:latin typeface="Arial"/>
                        <a:ea typeface="Arial"/>
                        <a:cs typeface="Arial"/>
                        <a:sym typeface="Arial"/>
                      </a:endParaRPr>
                    </a:p>
                  </a:txBody>
                  <a:tcPr marL="10700" marR="10700" marT="10700" marB="0" anchor="ctr">
                    <a:solidFill>
                      <a:srgbClr val="E2E8D9"/>
                    </a:solidFill>
                  </a:tcPr>
                </a:tc>
                <a:extLst>
                  <a:ext uri="{0D108BD9-81ED-4DB2-BD59-A6C34878D82A}">
                    <a16:rowId xmlns:a16="http://schemas.microsoft.com/office/drawing/2014/main" val="10005"/>
                  </a:ext>
                </a:extLst>
              </a:tr>
              <a:tr h="222700">
                <a:tc>
                  <a:txBody>
                    <a:bodyPr/>
                    <a:lstStyle/>
                    <a:p>
                      <a:pPr marL="0" marR="0" lvl="0" indent="0" algn="l" rtl="0">
                        <a:lnSpc>
                          <a:spcPct val="100000"/>
                        </a:lnSpc>
                        <a:spcBef>
                          <a:spcPts val="0"/>
                        </a:spcBef>
                        <a:spcAft>
                          <a:spcPts val="0"/>
                        </a:spcAft>
                        <a:buClr>
                          <a:srgbClr val="000000"/>
                        </a:buClr>
                        <a:buSzPts val="1000"/>
                        <a:buFont typeface="Arial"/>
                        <a:buNone/>
                      </a:pPr>
                      <a:r>
                        <a:rPr lang="pt-BR" sz="1300" b="1" u="none" strike="noStrike" cap="none">
                          <a:solidFill>
                            <a:schemeClr val="dk2"/>
                          </a:solidFill>
                          <a:latin typeface="Arial"/>
                          <a:ea typeface="Arial"/>
                          <a:cs typeface="Arial"/>
                          <a:sym typeface="Arial"/>
                        </a:rPr>
                        <a:t>Centro de saúde/unidade básica de saúde</a:t>
                      </a:r>
                      <a:endParaRPr sz="1300" b="1" i="0" u="none" strike="noStrike" cap="none">
                        <a:solidFill>
                          <a:schemeClr val="dk2"/>
                        </a:solidFill>
                        <a:latin typeface="Arial"/>
                        <a:ea typeface="Arial"/>
                        <a:cs typeface="Arial"/>
                        <a:sym typeface="Arial"/>
                      </a:endParaRPr>
                    </a:p>
                  </a:txBody>
                  <a:tcPr marL="10700" marR="10700" marT="10700" marB="0" anchor="ctr">
                    <a:solidFill>
                      <a:srgbClr val="E2E8D9"/>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pt-BR" sz="1300" b="0" i="0" u="none" strike="noStrike" cap="none">
                          <a:solidFill>
                            <a:srgbClr val="000000"/>
                          </a:solidFill>
                          <a:latin typeface="Arial"/>
                          <a:ea typeface="Arial"/>
                          <a:cs typeface="Arial"/>
                          <a:sym typeface="Arial"/>
                        </a:rPr>
                        <a:t>172</a:t>
                      </a:r>
                      <a:endParaRPr sz="1300" b="0" i="0" u="none" strike="noStrike" cap="none">
                        <a:solidFill>
                          <a:srgbClr val="000000"/>
                        </a:solidFill>
                        <a:latin typeface="Arial"/>
                        <a:ea typeface="Arial"/>
                        <a:cs typeface="Arial"/>
                        <a:sym typeface="Arial"/>
                      </a:endParaRPr>
                    </a:p>
                  </a:txBody>
                  <a:tcPr marL="10700" marR="10700" marT="10700" marB="0" anchor="ctr">
                    <a:solidFill>
                      <a:srgbClr val="E2E8D9"/>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pt-BR" sz="1300" b="1" u="none" strike="noStrike" cap="none">
                          <a:solidFill>
                            <a:schemeClr val="dk2"/>
                          </a:solidFill>
                          <a:latin typeface="Arial"/>
                          <a:ea typeface="Arial"/>
                          <a:cs typeface="Arial"/>
                          <a:sym typeface="Arial"/>
                        </a:rPr>
                        <a:t>Unidade de vigilância em saúde</a:t>
                      </a:r>
                      <a:endParaRPr sz="1300" b="1" i="0" u="none" strike="noStrike" cap="none">
                        <a:solidFill>
                          <a:schemeClr val="dk2"/>
                        </a:solidFill>
                        <a:latin typeface="Arial"/>
                        <a:ea typeface="Arial"/>
                        <a:cs typeface="Arial"/>
                        <a:sym typeface="Arial"/>
                      </a:endParaRPr>
                    </a:p>
                  </a:txBody>
                  <a:tcPr marL="10700" marR="10700" marT="10700" marB="0" anchor="ctr">
                    <a:solidFill>
                      <a:srgbClr val="E2E8D9"/>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pt-BR" sz="1300" b="0" i="0" u="none" strike="noStrike" cap="none">
                          <a:solidFill>
                            <a:srgbClr val="000000"/>
                          </a:solidFill>
                          <a:latin typeface="Arial"/>
                          <a:ea typeface="Arial"/>
                          <a:cs typeface="Arial"/>
                          <a:sym typeface="Arial"/>
                        </a:rPr>
                        <a:t>4</a:t>
                      </a:r>
                      <a:endParaRPr sz="1300" b="0" i="0" u="none" strike="noStrike" cap="none">
                        <a:solidFill>
                          <a:srgbClr val="000000"/>
                        </a:solidFill>
                        <a:latin typeface="Arial"/>
                        <a:ea typeface="Arial"/>
                        <a:cs typeface="Arial"/>
                        <a:sym typeface="Arial"/>
                      </a:endParaRPr>
                    </a:p>
                  </a:txBody>
                  <a:tcPr marL="10700" marR="10700" marT="10700" marB="0" anchor="ctr">
                    <a:solidFill>
                      <a:srgbClr val="E2E8D9"/>
                    </a:solidFill>
                  </a:tcPr>
                </a:tc>
                <a:extLst>
                  <a:ext uri="{0D108BD9-81ED-4DB2-BD59-A6C34878D82A}">
                    <a16:rowId xmlns:a16="http://schemas.microsoft.com/office/drawing/2014/main" val="10006"/>
                  </a:ext>
                </a:extLst>
              </a:tr>
              <a:tr h="222700">
                <a:tc>
                  <a:txBody>
                    <a:bodyPr/>
                    <a:lstStyle/>
                    <a:p>
                      <a:pPr marL="0" marR="0" lvl="0" indent="0" algn="l" rtl="0">
                        <a:lnSpc>
                          <a:spcPct val="100000"/>
                        </a:lnSpc>
                        <a:spcBef>
                          <a:spcPts val="0"/>
                        </a:spcBef>
                        <a:spcAft>
                          <a:spcPts val="0"/>
                        </a:spcAft>
                        <a:buClr>
                          <a:schemeClr val="dk2"/>
                        </a:buClr>
                        <a:buSzPts val="1000"/>
                        <a:buFont typeface="Arial"/>
                        <a:buNone/>
                      </a:pPr>
                      <a:r>
                        <a:rPr lang="pt-BR" sz="1300" b="1" u="none" strike="noStrike" cap="none">
                          <a:solidFill>
                            <a:schemeClr val="dk2"/>
                          </a:solidFill>
                          <a:latin typeface="Arial"/>
                          <a:ea typeface="Arial"/>
                          <a:cs typeface="Arial"/>
                          <a:sym typeface="Arial"/>
                        </a:rPr>
                        <a:t>Farmácia</a:t>
                      </a:r>
                      <a:endParaRPr sz="1300" b="1" i="0" u="none" strike="noStrike" cap="none">
                        <a:solidFill>
                          <a:schemeClr val="dk2"/>
                        </a:solidFill>
                        <a:latin typeface="Arial"/>
                        <a:ea typeface="Arial"/>
                        <a:cs typeface="Arial"/>
                        <a:sym typeface="Arial"/>
                      </a:endParaRPr>
                    </a:p>
                  </a:txBody>
                  <a:tcPr marL="10700" marR="10700" marT="10700" marB="0" anchor="ctr">
                    <a:solidFill>
                      <a:srgbClr val="E2E8D9"/>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pt-BR" sz="1300" b="0" i="0" u="none" strike="noStrike" cap="none">
                          <a:solidFill>
                            <a:srgbClr val="000000"/>
                          </a:solidFill>
                          <a:latin typeface="Arial"/>
                          <a:ea typeface="Arial"/>
                          <a:cs typeface="Arial"/>
                          <a:sym typeface="Arial"/>
                        </a:rPr>
                        <a:t>7</a:t>
                      </a:r>
                      <a:endParaRPr sz="1300" b="0" i="0" u="none" strike="noStrike" cap="none">
                        <a:solidFill>
                          <a:srgbClr val="000000"/>
                        </a:solidFill>
                        <a:latin typeface="Arial"/>
                        <a:ea typeface="Arial"/>
                        <a:cs typeface="Arial"/>
                        <a:sym typeface="Arial"/>
                      </a:endParaRPr>
                    </a:p>
                  </a:txBody>
                  <a:tcPr marL="10700" marR="10700" marT="10700" marB="0" anchor="ctr">
                    <a:solidFill>
                      <a:srgbClr val="E2E8D9"/>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pt-BR" sz="1300" b="1" u="none" strike="noStrike" cap="none">
                          <a:solidFill>
                            <a:schemeClr val="dk2"/>
                          </a:solidFill>
                          <a:latin typeface="Arial"/>
                          <a:ea typeface="Arial"/>
                          <a:cs typeface="Arial"/>
                          <a:sym typeface="Arial"/>
                        </a:rPr>
                        <a:t>Unidade mista</a:t>
                      </a:r>
                      <a:endParaRPr sz="1300" b="1" i="0" u="none" strike="noStrike" cap="none">
                        <a:solidFill>
                          <a:schemeClr val="dk2"/>
                        </a:solidFill>
                        <a:latin typeface="Arial"/>
                        <a:ea typeface="Arial"/>
                        <a:cs typeface="Arial"/>
                        <a:sym typeface="Arial"/>
                      </a:endParaRPr>
                    </a:p>
                  </a:txBody>
                  <a:tcPr marL="10700" marR="10700" marT="10700" marB="0" anchor="ctr">
                    <a:solidFill>
                      <a:srgbClr val="E2E8D9"/>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pt-BR" sz="1300" b="0" i="0" u="none" strike="noStrike" cap="none">
                          <a:solidFill>
                            <a:srgbClr val="000000"/>
                          </a:solidFill>
                          <a:latin typeface="Arial"/>
                          <a:ea typeface="Arial"/>
                          <a:cs typeface="Arial"/>
                          <a:sym typeface="Arial"/>
                        </a:rPr>
                        <a:t>10</a:t>
                      </a:r>
                      <a:endParaRPr sz="1300" b="0" i="0" u="none" strike="noStrike" cap="none">
                        <a:solidFill>
                          <a:srgbClr val="000000"/>
                        </a:solidFill>
                        <a:latin typeface="Arial"/>
                        <a:ea typeface="Arial"/>
                        <a:cs typeface="Arial"/>
                        <a:sym typeface="Arial"/>
                      </a:endParaRPr>
                    </a:p>
                  </a:txBody>
                  <a:tcPr marL="10700" marR="10700" marT="10700" marB="0" anchor="ctr">
                    <a:solidFill>
                      <a:srgbClr val="E2E8D9"/>
                    </a:solidFill>
                  </a:tcPr>
                </a:tc>
                <a:extLst>
                  <a:ext uri="{0D108BD9-81ED-4DB2-BD59-A6C34878D82A}">
                    <a16:rowId xmlns:a16="http://schemas.microsoft.com/office/drawing/2014/main" val="10007"/>
                  </a:ext>
                </a:extLst>
              </a:tr>
              <a:tr h="290533">
                <a:tc>
                  <a:txBody>
                    <a:bodyPr/>
                    <a:lstStyle/>
                    <a:p>
                      <a:pPr marL="0" marR="0" lvl="0" indent="0" algn="l" rtl="0">
                        <a:lnSpc>
                          <a:spcPct val="100000"/>
                        </a:lnSpc>
                        <a:spcBef>
                          <a:spcPts val="0"/>
                        </a:spcBef>
                        <a:spcAft>
                          <a:spcPts val="0"/>
                        </a:spcAft>
                        <a:buClr>
                          <a:srgbClr val="000000"/>
                        </a:buClr>
                        <a:buSzPts val="1000"/>
                        <a:buFont typeface="Arial"/>
                        <a:buNone/>
                      </a:pPr>
                      <a:r>
                        <a:rPr lang="pt-BR" sz="1300" b="1" u="none" strike="noStrike" cap="none">
                          <a:solidFill>
                            <a:schemeClr val="dk2"/>
                          </a:solidFill>
                          <a:latin typeface="Arial"/>
                          <a:ea typeface="Arial"/>
                          <a:cs typeface="Arial"/>
                          <a:sym typeface="Arial"/>
                        </a:rPr>
                        <a:t>Hospital especializado</a:t>
                      </a:r>
                      <a:endParaRPr sz="1300" b="1" i="0" u="none" strike="noStrike" cap="none">
                        <a:solidFill>
                          <a:schemeClr val="dk2"/>
                        </a:solidFill>
                        <a:latin typeface="Arial"/>
                        <a:ea typeface="Arial"/>
                        <a:cs typeface="Arial"/>
                        <a:sym typeface="Arial"/>
                      </a:endParaRPr>
                    </a:p>
                  </a:txBody>
                  <a:tcPr marL="10700" marR="10700" marT="10700" marB="0" anchor="ctr">
                    <a:solidFill>
                      <a:srgbClr val="E2E8D9"/>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pt-BR" sz="1300" b="0" i="0" u="none" strike="noStrike" cap="none">
                          <a:solidFill>
                            <a:srgbClr val="000000"/>
                          </a:solidFill>
                          <a:latin typeface="Arial"/>
                          <a:ea typeface="Arial"/>
                          <a:cs typeface="Arial"/>
                          <a:sym typeface="Arial"/>
                        </a:rPr>
                        <a:t>1</a:t>
                      </a:r>
                      <a:endParaRPr sz="1300" b="0" i="0" u="none" strike="noStrike" cap="none">
                        <a:solidFill>
                          <a:srgbClr val="000000"/>
                        </a:solidFill>
                        <a:latin typeface="Arial"/>
                        <a:ea typeface="Arial"/>
                        <a:cs typeface="Arial"/>
                        <a:sym typeface="Arial"/>
                      </a:endParaRPr>
                    </a:p>
                  </a:txBody>
                  <a:tcPr marL="10700" marR="10700" marT="10700" marB="0" anchor="ctr">
                    <a:solidFill>
                      <a:srgbClr val="E2E8D9"/>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pt-BR" sz="1300" b="1" u="none" strike="noStrike" cap="none">
                          <a:solidFill>
                            <a:schemeClr val="dk2"/>
                          </a:solidFill>
                          <a:latin typeface="Arial"/>
                          <a:ea typeface="Arial"/>
                          <a:cs typeface="Arial"/>
                          <a:sym typeface="Arial"/>
                        </a:rPr>
                        <a:t>Unidade móvel de nivel pre-hosp-urgencia/emergencia</a:t>
                      </a:r>
                      <a:endParaRPr sz="1300" b="1" i="0" u="none" strike="noStrike" cap="none">
                        <a:solidFill>
                          <a:schemeClr val="dk2"/>
                        </a:solidFill>
                        <a:latin typeface="Arial"/>
                        <a:ea typeface="Arial"/>
                        <a:cs typeface="Arial"/>
                        <a:sym typeface="Arial"/>
                      </a:endParaRPr>
                    </a:p>
                  </a:txBody>
                  <a:tcPr marL="10700" marR="10700" marT="10700" marB="0" anchor="ctr">
                    <a:solidFill>
                      <a:srgbClr val="E2E8D9"/>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pt-BR" sz="1300" b="0" i="0" u="none" strike="noStrike" cap="none">
                          <a:solidFill>
                            <a:srgbClr val="000000"/>
                          </a:solidFill>
                          <a:latin typeface="Arial"/>
                          <a:ea typeface="Arial"/>
                          <a:cs typeface="Arial"/>
                          <a:sym typeface="Arial"/>
                        </a:rPr>
                        <a:t>8</a:t>
                      </a:r>
                      <a:endParaRPr sz="1300" b="0" i="0" u="none" strike="noStrike" cap="none">
                        <a:solidFill>
                          <a:srgbClr val="000000"/>
                        </a:solidFill>
                        <a:latin typeface="Arial"/>
                        <a:ea typeface="Arial"/>
                        <a:cs typeface="Arial"/>
                        <a:sym typeface="Arial"/>
                      </a:endParaRPr>
                    </a:p>
                  </a:txBody>
                  <a:tcPr marL="10700" marR="10700" marT="10700" marB="0" anchor="ctr">
                    <a:solidFill>
                      <a:srgbClr val="E2E8D9"/>
                    </a:solidFill>
                  </a:tcPr>
                </a:tc>
                <a:extLst>
                  <a:ext uri="{0D108BD9-81ED-4DB2-BD59-A6C34878D82A}">
                    <a16:rowId xmlns:a16="http://schemas.microsoft.com/office/drawing/2014/main" val="10008"/>
                  </a:ext>
                </a:extLst>
              </a:tr>
              <a:tr h="312600">
                <a:tc>
                  <a:txBody>
                    <a:bodyPr/>
                    <a:lstStyle/>
                    <a:p>
                      <a:pPr marL="0" marR="0" lvl="0" indent="0" algn="l" rtl="0">
                        <a:lnSpc>
                          <a:spcPct val="100000"/>
                        </a:lnSpc>
                        <a:spcBef>
                          <a:spcPts val="0"/>
                        </a:spcBef>
                        <a:spcAft>
                          <a:spcPts val="0"/>
                        </a:spcAft>
                        <a:buClr>
                          <a:srgbClr val="000000"/>
                        </a:buClr>
                        <a:buSzPts val="1000"/>
                        <a:buFont typeface="Arial"/>
                        <a:buNone/>
                      </a:pPr>
                      <a:r>
                        <a:rPr lang="pt-BR" sz="1300" b="1" u="none" strike="noStrike" cap="none">
                          <a:solidFill>
                            <a:schemeClr val="dk2"/>
                          </a:solidFill>
                          <a:latin typeface="Arial"/>
                          <a:ea typeface="Arial"/>
                          <a:cs typeface="Arial"/>
                          <a:sym typeface="Arial"/>
                        </a:rPr>
                        <a:t>Clínica especializada/ambulatório especializado</a:t>
                      </a:r>
                      <a:endParaRPr sz="1300" b="1" i="0" u="none" strike="noStrike" cap="none">
                        <a:solidFill>
                          <a:schemeClr val="dk2"/>
                        </a:solidFill>
                        <a:latin typeface="Arial"/>
                        <a:ea typeface="Arial"/>
                        <a:cs typeface="Arial"/>
                        <a:sym typeface="Arial"/>
                      </a:endParaRPr>
                    </a:p>
                  </a:txBody>
                  <a:tcPr marL="10700" marR="10700" marT="10700" marB="0" anchor="ctr">
                    <a:solidFill>
                      <a:srgbClr val="E2E8D9"/>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pt-BR" sz="1300" b="0" i="0" u="none" strike="noStrike" cap="none">
                          <a:solidFill>
                            <a:srgbClr val="000000"/>
                          </a:solidFill>
                          <a:latin typeface="Arial"/>
                          <a:ea typeface="Arial"/>
                          <a:cs typeface="Arial"/>
                          <a:sym typeface="Arial"/>
                        </a:rPr>
                        <a:t>51</a:t>
                      </a:r>
                      <a:endParaRPr sz="1300" b="0" i="0" u="none" strike="noStrike" cap="none">
                        <a:solidFill>
                          <a:srgbClr val="000000"/>
                        </a:solidFill>
                        <a:latin typeface="Arial"/>
                        <a:ea typeface="Arial"/>
                        <a:cs typeface="Arial"/>
                        <a:sym typeface="Arial"/>
                      </a:endParaRPr>
                    </a:p>
                  </a:txBody>
                  <a:tcPr marL="10700" marR="10700" marT="10700" marB="0" anchor="ctr">
                    <a:solidFill>
                      <a:srgbClr val="E2E8D9"/>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pt-BR" sz="1300" b="1" u="none" strike="noStrike" cap="none">
                          <a:solidFill>
                            <a:schemeClr val="dk2"/>
                          </a:solidFill>
                          <a:latin typeface="Arial"/>
                          <a:ea typeface="Arial"/>
                          <a:cs typeface="Arial"/>
                          <a:sym typeface="Arial"/>
                        </a:rPr>
                        <a:t>Hospital geral</a:t>
                      </a:r>
                      <a:endParaRPr sz="1300" b="1" i="0" u="none" strike="noStrike" cap="none">
                        <a:solidFill>
                          <a:schemeClr val="dk2"/>
                        </a:solidFill>
                        <a:latin typeface="Arial"/>
                        <a:ea typeface="Arial"/>
                        <a:cs typeface="Arial"/>
                        <a:sym typeface="Arial"/>
                      </a:endParaRPr>
                    </a:p>
                  </a:txBody>
                  <a:tcPr marL="10700" marR="10700" marT="10700" marB="0" anchor="ctr">
                    <a:solidFill>
                      <a:srgbClr val="E2E8D9"/>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pt-BR" sz="1300" b="0" i="0" u="none" strike="noStrike" cap="none">
                          <a:solidFill>
                            <a:srgbClr val="000000"/>
                          </a:solidFill>
                          <a:latin typeface="Arial"/>
                          <a:ea typeface="Arial"/>
                          <a:cs typeface="Arial"/>
                          <a:sym typeface="Arial"/>
                        </a:rPr>
                        <a:t>6</a:t>
                      </a:r>
                      <a:endParaRPr sz="1300" b="0" i="0" u="none" strike="noStrike" cap="none">
                        <a:solidFill>
                          <a:srgbClr val="000000"/>
                        </a:solidFill>
                        <a:latin typeface="Arial"/>
                        <a:ea typeface="Arial"/>
                        <a:cs typeface="Arial"/>
                        <a:sym typeface="Arial"/>
                      </a:endParaRPr>
                    </a:p>
                  </a:txBody>
                  <a:tcPr marL="10700" marR="10700" marT="10700" marB="0" anchor="ctr">
                    <a:solidFill>
                      <a:srgbClr val="E2E8D9"/>
                    </a:solidFill>
                  </a:tcPr>
                </a:tc>
                <a:extLst>
                  <a:ext uri="{0D108BD9-81ED-4DB2-BD59-A6C34878D82A}">
                    <a16:rowId xmlns:a16="http://schemas.microsoft.com/office/drawing/2014/main" val="10009"/>
                  </a:ext>
                </a:extLst>
              </a:tr>
              <a:tr h="222700">
                <a:tc>
                  <a:txBody>
                    <a:bodyPr/>
                    <a:lstStyle/>
                    <a:p>
                      <a:pPr marL="0" marR="0" lvl="0" indent="0" algn="l" rtl="0">
                        <a:lnSpc>
                          <a:spcPct val="100000"/>
                        </a:lnSpc>
                        <a:spcBef>
                          <a:spcPts val="0"/>
                        </a:spcBef>
                        <a:spcAft>
                          <a:spcPts val="0"/>
                        </a:spcAft>
                        <a:buClr>
                          <a:srgbClr val="000000"/>
                        </a:buClr>
                        <a:buSzPts val="1000"/>
                        <a:buFont typeface="Arial"/>
                        <a:buNone/>
                      </a:pPr>
                      <a:r>
                        <a:rPr lang="pt-BR" sz="1300" b="1" u="none" strike="noStrike" cap="none">
                          <a:solidFill>
                            <a:schemeClr val="dk2"/>
                          </a:solidFill>
                          <a:latin typeface="Arial"/>
                          <a:ea typeface="Arial"/>
                          <a:cs typeface="Arial"/>
                          <a:sym typeface="Arial"/>
                        </a:rPr>
                        <a:t>Consultório</a:t>
                      </a:r>
                      <a:endParaRPr sz="1300" b="1" i="0" u="none" strike="noStrike" cap="none">
                        <a:solidFill>
                          <a:schemeClr val="dk2"/>
                        </a:solidFill>
                        <a:latin typeface="Arial"/>
                        <a:ea typeface="Arial"/>
                        <a:cs typeface="Arial"/>
                        <a:sym typeface="Arial"/>
                      </a:endParaRPr>
                    </a:p>
                  </a:txBody>
                  <a:tcPr marL="10700" marR="10700" marT="10700" marB="0" anchor="ctr">
                    <a:solidFill>
                      <a:srgbClr val="E2E8D9"/>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pt-BR" sz="1300" b="0" i="0" u="none" strike="noStrike" cap="none">
                          <a:solidFill>
                            <a:srgbClr val="000000"/>
                          </a:solidFill>
                          <a:latin typeface="Arial"/>
                          <a:ea typeface="Arial"/>
                          <a:cs typeface="Arial"/>
                          <a:sym typeface="Arial"/>
                        </a:rPr>
                        <a:t>10</a:t>
                      </a:r>
                      <a:endParaRPr sz="1300" b="0" i="0" u="none" strike="noStrike" cap="none">
                        <a:solidFill>
                          <a:srgbClr val="000000"/>
                        </a:solidFill>
                        <a:latin typeface="Arial"/>
                        <a:ea typeface="Arial"/>
                        <a:cs typeface="Arial"/>
                        <a:sym typeface="Arial"/>
                      </a:endParaRPr>
                    </a:p>
                  </a:txBody>
                  <a:tcPr marL="10700" marR="10700" marT="10700" marB="0" anchor="ctr">
                    <a:solidFill>
                      <a:srgbClr val="E2E8D9"/>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pt-BR" sz="1300" b="1" u="none" strike="noStrike" cap="none">
                          <a:solidFill>
                            <a:schemeClr val="dk2"/>
                          </a:solidFill>
                          <a:latin typeface="Arial"/>
                          <a:ea typeface="Arial"/>
                          <a:cs typeface="Arial"/>
                          <a:sym typeface="Arial"/>
                        </a:rPr>
                        <a:t>Hospital dia</a:t>
                      </a:r>
                      <a:endParaRPr sz="1300" b="1" i="0" u="none" strike="noStrike" cap="none">
                        <a:solidFill>
                          <a:schemeClr val="dk2"/>
                        </a:solidFill>
                        <a:latin typeface="Arial"/>
                        <a:ea typeface="Arial"/>
                        <a:cs typeface="Arial"/>
                        <a:sym typeface="Arial"/>
                      </a:endParaRPr>
                    </a:p>
                  </a:txBody>
                  <a:tcPr marL="10700" marR="10700" marT="10700" marB="0" anchor="ctr">
                    <a:solidFill>
                      <a:srgbClr val="E2E8D9"/>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pt-BR" sz="1300" b="0" i="0" u="none" strike="noStrike" cap="none" dirty="0">
                          <a:solidFill>
                            <a:srgbClr val="000000"/>
                          </a:solidFill>
                          <a:latin typeface="Arial"/>
                          <a:ea typeface="Arial"/>
                          <a:cs typeface="Arial"/>
                          <a:sym typeface="Arial"/>
                        </a:rPr>
                        <a:t>1</a:t>
                      </a:r>
                      <a:endParaRPr sz="1300" b="0" i="0" u="none" strike="noStrike" cap="none" dirty="0">
                        <a:solidFill>
                          <a:srgbClr val="000000"/>
                        </a:solidFill>
                        <a:latin typeface="Arial"/>
                        <a:ea typeface="Arial"/>
                        <a:cs typeface="Arial"/>
                        <a:sym typeface="Arial"/>
                      </a:endParaRPr>
                    </a:p>
                  </a:txBody>
                  <a:tcPr marL="10700" marR="10700" marT="10700" marB="0" anchor="ctr">
                    <a:solidFill>
                      <a:srgbClr val="E2E8D9"/>
                    </a:solidFill>
                  </a:tcPr>
                </a:tc>
                <a:extLst>
                  <a:ext uri="{0D108BD9-81ED-4DB2-BD59-A6C34878D82A}">
                    <a16:rowId xmlns:a16="http://schemas.microsoft.com/office/drawing/2014/main" val="10010"/>
                  </a:ext>
                </a:extLst>
              </a:tr>
            </a:tbl>
          </a:graphicData>
        </a:graphic>
      </p:graphicFrame>
      <p:sp>
        <p:nvSpPr>
          <p:cNvPr id="414" name="Google Shape;414;p7"/>
          <p:cNvSpPr txBox="1"/>
          <p:nvPr/>
        </p:nvSpPr>
        <p:spPr>
          <a:xfrm>
            <a:off x="1312388" y="6570741"/>
            <a:ext cx="6235040" cy="287268"/>
          </a:xfrm>
          <a:prstGeom prst="rect">
            <a:avLst/>
          </a:prstGeom>
          <a:noFill/>
          <a:ln>
            <a:noFill/>
          </a:ln>
        </p:spPr>
        <p:txBody>
          <a:bodyPr spcFirstLastPara="1" wrap="square" lIns="121900" tIns="60933" rIns="121900" bIns="60933" anchor="t" anchorCtr="0">
            <a:spAutoFit/>
          </a:bodyPr>
          <a:lstStyle/>
          <a:p>
            <a:pPr>
              <a:buClr>
                <a:srgbClr val="000000"/>
              </a:buClr>
              <a:buSzPts val="800"/>
            </a:pPr>
            <a:r>
              <a:rPr lang="pt-BR" sz="1067">
                <a:solidFill>
                  <a:srgbClr val="000000"/>
                </a:solidFill>
                <a:latin typeface="Arial"/>
                <a:ea typeface="Arial"/>
                <a:cs typeface="Arial"/>
                <a:sym typeface="Arial"/>
              </a:rPr>
              <a:t>Fonte: Ministério da Saúde - Cadastro Nacional dos Estabelecimentos de Saúde do Brasil - CNES</a:t>
            </a:r>
            <a:endParaRPr sz="1867">
              <a:solidFill>
                <a:srgbClr val="000000"/>
              </a:solidFill>
              <a:latin typeface="Arial"/>
              <a:ea typeface="Arial"/>
              <a:cs typeface="Arial"/>
              <a:sym typeface="Arial"/>
            </a:endParaRPr>
          </a:p>
        </p:txBody>
      </p:sp>
      <p:graphicFrame>
        <p:nvGraphicFramePr>
          <p:cNvPr id="415" name="Google Shape;415;p7"/>
          <p:cNvGraphicFramePr/>
          <p:nvPr/>
        </p:nvGraphicFramePr>
        <p:xfrm>
          <a:off x="770431" y="877962"/>
          <a:ext cx="4148067" cy="901767"/>
        </p:xfrm>
        <a:graphic>
          <a:graphicData uri="http://schemas.openxmlformats.org/drawingml/2006/table">
            <a:tbl>
              <a:tblPr>
                <a:noFill/>
              </a:tblPr>
              <a:tblGrid>
                <a:gridCol w="1724933">
                  <a:extLst>
                    <a:ext uri="{9D8B030D-6E8A-4147-A177-3AD203B41FA5}">
                      <a16:colId xmlns:a16="http://schemas.microsoft.com/office/drawing/2014/main" val="20000"/>
                    </a:ext>
                  </a:extLst>
                </a:gridCol>
                <a:gridCol w="714167">
                  <a:extLst>
                    <a:ext uri="{9D8B030D-6E8A-4147-A177-3AD203B41FA5}">
                      <a16:colId xmlns:a16="http://schemas.microsoft.com/office/drawing/2014/main" val="20001"/>
                    </a:ext>
                  </a:extLst>
                </a:gridCol>
                <a:gridCol w="864900">
                  <a:extLst>
                    <a:ext uri="{9D8B030D-6E8A-4147-A177-3AD203B41FA5}">
                      <a16:colId xmlns:a16="http://schemas.microsoft.com/office/drawing/2014/main" val="20002"/>
                    </a:ext>
                  </a:extLst>
                </a:gridCol>
                <a:gridCol w="844067">
                  <a:extLst>
                    <a:ext uri="{9D8B030D-6E8A-4147-A177-3AD203B41FA5}">
                      <a16:colId xmlns:a16="http://schemas.microsoft.com/office/drawing/2014/main" val="20003"/>
                    </a:ext>
                  </a:extLst>
                </a:gridCol>
              </a:tblGrid>
              <a:tr h="406400">
                <a:tc>
                  <a:txBody>
                    <a:bodyPr/>
                    <a:lstStyle/>
                    <a:p>
                      <a:pPr marL="0" marR="0" lvl="0" indent="0" algn="ctr" rtl="0">
                        <a:lnSpc>
                          <a:spcPct val="100000"/>
                        </a:lnSpc>
                        <a:spcBef>
                          <a:spcPts val="0"/>
                        </a:spcBef>
                        <a:spcAft>
                          <a:spcPts val="0"/>
                        </a:spcAft>
                        <a:buClr>
                          <a:srgbClr val="000000"/>
                        </a:buClr>
                        <a:buSzPts val="800"/>
                        <a:buFont typeface="Arial"/>
                        <a:buNone/>
                      </a:pPr>
                      <a:r>
                        <a:rPr lang="pt-BR" sz="1100" u="none" strike="noStrike" cap="none">
                          <a:solidFill>
                            <a:schemeClr val="lt1"/>
                          </a:solidFill>
                          <a:latin typeface="Arial"/>
                          <a:ea typeface="Arial"/>
                          <a:cs typeface="Arial"/>
                          <a:sym typeface="Arial"/>
                        </a:rPr>
                        <a:t>Região de Saúde (CIR)</a:t>
                      </a:r>
                      <a:endParaRPr sz="1100" b="0" i="0" u="none" strike="noStrike" cap="none">
                        <a:solidFill>
                          <a:schemeClr val="lt1"/>
                        </a:solidFill>
                        <a:latin typeface="Arial"/>
                        <a:ea typeface="Arial"/>
                        <a:cs typeface="Arial"/>
                        <a:sym typeface="Arial"/>
                      </a:endParaRPr>
                    </a:p>
                  </a:txBody>
                  <a:tcPr marL="7167" marR="7167" marT="7167" marB="0" anchor="ctr">
                    <a:solidFill>
                      <a:schemeClr val="accent3"/>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pt-BR" sz="1100" u="none" strike="noStrike" cap="none">
                          <a:solidFill>
                            <a:schemeClr val="lt1"/>
                          </a:solidFill>
                        </a:rPr>
                        <a:t>Masculino</a:t>
                      </a:r>
                      <a:endParaRPr sz="1100" b="0" i="0" u="none" strike="noStrike" cap="none">
                        <a:solidFill>
                          <a:schemeClr val="lt1"/>
                        </a:solidFill>
                        <a:latin typeface="Arial"/>
                        <a:ea typeface="Arial"/>
                        <a:cs typeface="Arial"/>
                        <a:sym typeface="Arial"/>
                      </a:endParaRPr>
                    </a:p>
                  </a:txBody>
                  <a:tcPr marL="7167" marR="7167" marT="7167" marB="0" anchor="ctr">
                    <a:lnB w="9525" cap="flat" cmpd="sng">
                      <a:solidFill>
                        <a:srgbClr val="000000"/>
                      </a:solidFill>
                      <a:prstDash val="solid"/>
                      <a:round/>
                      <a:headEnd type="none" w="sm" len="sm"/>
                      <a:tailEnd type="none" w="sm" len="sm"/>
                    </a:lnB>
                    <a:solidFill>
                      <a:schemeClr val="accent3"/>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pt-BR" sz="1100" u="none" strike="noStrike" cap="none">
                          <a:solidFill>
                            <a:schemeClr val="lt1"/>
                          </a:solidFill>
                        </a:rPr>
                        <a:t>Feminino</a:t>
                      </a:r>
                      <a:endParaRPr sz="1100" b="0" i="0" u="none" strike="noStrike" cap="none">
                        <a:solidFill>
                          <a:schemeClr val="lt1"/>
                        </a:solidFill>
                        <a:latin typeface="Arial"/>
                        <a:ea typeface="Arial"/>
                        <a:cs typeface="Arial"/>
                        <a:sym typeface="Arial"/>
                      </a:endParaRPr>
                    </a:p>
                  </a:txBody>
                  <a:tcPr marL="7167" marR="7167" marT="7167" marB="0" anchor="ctr">
                    <a:lnB w="9525" cap="flat" cmpd="sng">
                      <a:solidFill>
                        <a:srgbClr val="000000"/>
                      </a:solidFill>
                      <a:prstDash val="solid"/>
                      <a:round/>
                      <a:headEnd type="none" w="sm" len="sm"/>
                      <a:tailEnd type="none" w="sm" len="sm"/>
                    </a:lnB>
                    <a:solidFill>
                      <a:schemeClr val="accent3"/>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pt-BR" sz="1100" u="none" strike="noStrike" cap="none">
                          <a:solidFill>
                            <a:schemeClr val="lt1"/>
                          </a:solidFill>
                        </a:rPr>
                        <a:t>Total</a:t>
                      </a:r>
                      <a:endParaRPr sz="1100" b="0" i="0" u="none" strike="noStrike" cap="none">
                        <a:solidFill>
                          <a:schemeClr val="lt1"/>
                        </a:solidFill>
                        <a:latin typeface="Arial"/>
                        <a:ea typeface="Arial"/>
                        <a:cs typeface="Arial"/>
                        <a:sym typeface="Arial"/>
                      </a:endParaRPr>
                    </a:p>
                  </a:txBody>
                  <a:tcPr marL="7167" marR="7167" marT="7167" marB="0" anchor="ctr">
                    <a:lnB w="9525" cap="flat" cmpd="sng">
                      <a:solidFill>
                        <a:srgbClr val="000000"/>
                      </a:solidFill>
                      <a:prstDash val="solid"/>
                      <a:round/>
                      <a:headEnd type="none" w="sm" len="sm"/>
                      <a:tailEnd type="none" w="sm" len="sm"/>
                    </a:lnB>
                    <a:solidFill>
                      <a:schemeClr val="accent3"/>
                    </a:solidFill>
                  </a:tcPr>
                </a:tc>
                <a:extLst>
                  <a:ext uri="{0D108BD9-81ED-4DB2-BD59-A6C34878D82A}">
                    <a16:rowId xmlns:a16="http://schemas.microsoft.com/office/drawing/2014/main" val="10000"/>
                  </a:ext>
                </a:extLst>
              </a:tr>
              <a:tr h="495367">
                <a:tc>
                  <a:txBody>
                    <a:bodyPr/>
                    <a:lstStyle/>
                    <a:p>
                      <a:pPr marL="0" marR="0" lvl="0" indent="0" algn="ctr" rtl="0">
                        <a:lnSpc>
                          <a:spcPct val="100000"/>
                        </a:lnSpc>
                        <a:spcBef>
                          <a:spcPts val="0"/>
                        </a:spcBef>
                        <a:spcAft>
                          <a:spcPts val="0"/>
                        </a:spcAft>
                        <a:buClr>
                          <a:srgbClr val="000000"/>
                        </a:buClr>
                        <a:buSzPts val="800"/>
                        <a:buFont typeface="Arial"/>
                        <a:buNone/>
                      </a:pPr>
                      <a:r>
                        <a:rPr lang="pt-BR" sz="1100" b="1" u="none" strike="noStrike" cap="none"/>
                        <a:t>1ª Região de Saúde</a:t>
                      </a:r>
                      <a:endParaRPr sz="1100" b="1" i="0" u="none" strike="noStrike" cap="none">
                        <a:solidFill>
                          <a:srgbClr val="000000"/>
                        </a:solidFill>
                        <a:latin typeface="Arial"/>
                        <a:ea typeface="Arial"/>
                        <a:cs typeface="Arial"/>
                        <a:sym typeface="Arial"/>
                      </a:endParaRPr>
                    </a:p>
                  </a:txBody>
                  <a:tcPr marL="7167" marR="7167" marT="7167" marB="0" anchor="ctr">
                    <a:lnR w="9525" cap="flat" cmpd="sng">
                      <a:solidFill>
                        <a:srgbClr val="000000"/>
                      </a:solidFill>
                      <a:prstDash val="solid"/>
                      <a:round/>
                      <a:headEnd type="none" w="sm" len="sm"/>
                      <a:tailEnd type="none" w="sm" len="sm"/>
                    </a:lnR>
                    <a:solidFill>
                      <a:srgbClr val="E2E8D9"/>
                    </a:solidFill>
                  </a:tcPr>
                </a:tc>
                <a:tc>
                  <a:txBody>
                    <a:bodyPr/>
                    <a:lstStyle/>
                    <a:p>
                      <a:pPr marL="0" marR="0" lvl="0" indent="0" algn="ctr" rtl="0">
                        <a:lnSpc>
                          <a:spcPct val="115000"/>
                        </a:lnSpc>
                        <a:spcBef>
                          <a:spcPts val="0"/>
                        </a:spcBef>
                        <a:spcAft>
                          <a:spcPts val="0"/>
                        </a:spcAft>
                        <a:buClr>
                          <a:srgbClr val="000000"/>
                        </a:buClr>
                        <a:buSzPts val="800"/>
                        <a:buFont typeface="Arial"/>
                        <a:buNone/>
                      </a:pPr>
                      <a:r>
                        <a:rPr lang="pt-BR" sz="1100" u="none" strike="noStrike" cap="none"/>
                        <a:t>193,770</a:t>
                      </a:r>
                      <a:endParaRPr sz="1100" b="0" i="0" u="none" strike="noStrike" cap="none">
                        <a:solidFill>
                          <a:srgbClr val="000000"/>
                        </a:solidFill>
                        <a:latin typeface="Arial"/>
                        <a:ea typeface="Arial"/>
                        <a:cs typeface="Arial"/>
                        <a:sym typeface="Arial"/>
                      </a:endParaRPr>
                    </a:p>
                  </a:txBody>
                  <a:tcPr marL="38100" marR="38100" marT="121900" marB="12190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800"/>
                        <a:buFont typeface="Arial"/>
                        <a:buNone/>
                      </a:pPr>
                      <a:r>
                        <a:rPr lang="pt-BR" sz="1100" u="none" strike="noStrike" cap="none"/>
                        <a:t>194,462</a:t>
                      </a:r>
                      <a:endParaRPr sz="1100" b="0" i="0" u="none" strike="noStrike" cap="none">
                        <a:solidFill>
                          <a:srgbClr val="000000"/>
                        </a:solidFill>
                        <a:latin typeface="Arial"/>
                        <a:ea typeface="Arial"/>
                        <a:cs typeface="Arial"/>
                        <a:sym typeface="Arial"/>
                      </a:endParaRPr>
                    </a:p>
                  </a:txBody>
                  <a:tcPr marL="38100" marR="38100" marT="121900" marB="12190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800"/>
                        <a:buFont typeface="Arial"/>
                        <a:buNone/>
                      </a:pPr>
                      <a:r>
                        <a:rPr lang="pt-BR" sz="1100" u="none" strike="noStrike" cap="none"/>
                        <a:t>388,232</a:t>
                      </a:r>
                      <a:endParaRPr sz="1100" b="0" i="0" u="none" strike="noStrike" cap="none">
                        <a:solidFill>
                          <a:srgbClr val="000000"/>
                        </a:solidFill>
                        <a:latin typeface="Arial"/>
                        <a:ea typeface="Arial"/>
                        <a:cs typeface="Arial"/>
                        <a:sym typeface="Arial"/>
                      </a:endParaRPr>
                    </a:p>
                  </a:txBody>
                  <a:tcPr marL="38100" marR="38100" marT="121900" marB="12190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416" name="Google Shape;416;p7"/>
          <p:cNvSpPr txBox="1"/>
          <p:nvPr/>
        </p:nvSpPr>
        <p:spPr>
          <a:xfrm>
            <a:off x="656503" y="467601"/>
            <a:ext cx="4484400" cy="410379"/>
          </a:xfrm>
          <a:prstGeom prst="rect">
            <a:avLst/>
          </a:prstGeom>
          <a:noFill/>
          <a:ln>
            <a:noFill/>
          </a:ln>
        </p:spPr>
        <p:txBody>
          <a:bodyPr spcFirstLastPara="1" wrap="square" lIns="121900" tIns="60933" rIns="121900" bIns="60933" anchor="t" anchorCtr="0">
            <a:spAutoFit/>
          </a:bodyPr>
          <a:lstStyle/>
          <a:p>
            <a:pPr>
              <a:buClr>
                <a:srgbClr val="000000"/>
              </a:buClr>
              <a:buSzPts val="1400"/>
            </a:pPr>
            <a:r>
              <a:rPr lang="pt-BR" sz="1867" b="1">
                <a:solidFill>
                  <a:schemeClr val="dk2"/>
                </a:solidFill>
                <a:latin typeface="Arial"/>
                <a:ea typeface="Arial"/>
                <a:cs typeface="Arial"/>
                <a:sym typeface="Arial"/>
              </a:rPr>
              <a:t>População por sexo e faixa etária</a:t>
            </a:r>
            <a:endParaRPr sz="1867" b="1">
              <a:solidFill>
                <a:schemeClr val="dk2"/>
              </a:solidFill>
              <a:latin typeface="Arial"/>
              <a:ea typeface="Arial"/>
              <a:cs typeface="Arial"/>
              <a:sym typeface="Arial"/>
            </a:endParaRPr>
          </a:p>
        </p:txBody>
      </p:sp>
      <p:sp>
        <p:nvSpPr>
          <p:cNvPr id="417" name="Google Shape;417;p7"/>
          <p:cNvSpPr/>
          <p:nvPr/>
        </p:nvSpPr>
        <p:spPr>
          <a:xfrm>
            <a:off x="656503" y="2903284"/>
            <a:ext cx="3465200" cy="410379"/>
          </a:xfrm>
          <a:prstGeom prst="rect">
            <a:avLst/>
          </a:prstGeom>
          <a:noFill/>
          <a:ln>
            <a:noFill/>
          </a:ln>
        </p:spPr>
        <p:txBody>
          <a:bodyPr spcFirstLastPara="1" wrap="square" lIns="121900" tIns="60933" rIns="121900" bIns="60933" anchor="t" anchorCtr="0">
            <a:spAutoFit/>
          </a:bodyPr>
          <a:lstStyle/>
          <a:p>
            <a:pPr>
              <a:buClr>
                <a:srgbClr val="000000"/>
              </a:buClr>
              <a:buSzPts val="1400"/>
            </a:pPr>
            <a:r>
              <a:rPr lang="pt-BR" sz="1867" b="1" dirty="0">
                <a:solidFill>
                  <a:schemeClr val="dk2"/>
                </a:solidFill>
                <a:latin typeface="Arial"/>
                <a:ea typeface="Arial"/>
                <a:cs typeface="Arial"/>
                <a:sym typeface="Arial"/>
              </a:rPr>
              <a:t>Estabelecimentos de saúde</a:t>
            </a:r>
            <a:endParaRPr sz="1867" b="1" dirty="0">
              <a:solidFill>
                <a:schemeClr val="dk2"/>
              </a:solidFill>
              <a:latin typeface="Arial"/>
              <a:ea typeface="Arial"/>
              <a:cs typeface="Arial"/>
              <a:sym typeface="Arial"/>
            </a:endParaRPr>
          </a:p>
        </p:txBody>
      </p:sp>
      <p:graphicFrame>
        <p:nvGraphicFramePr>
          <p:cNvPr id="418" name="Google Shape;418;p7"/>
          <p:cNvGraphicFramePr/>
          <p:nvPr/>
        </p:nvGraphicFramePr>
        <p:xfrm>
          <a:off x="770431" y="2001762"/>
          <a:ext cx="10876802" cy="901767"/>
        </p:xfrm>
        <a:graphic>
          <a:graphicData uri="http://schemas.openxmlformats.org/drawingml/2006/table">
            <a:tbl>
              <a:tblPr>
                <a:noFill/>
              </a:tblPr>
              <a:tblGrid>
                <a:gridCol w="1724933">
                  <a:extLst>
                    <a:ext uri="{9D8B030D-6E8A-4147-A177-3AD203B41FA5}">
                      <a16:colId xmlns:a16="http://schemas.microsoft.com/office/drawing/2014/main" val="20000"/>
                    </a:ext>
                  </a:extLst>
                </a:gridCol>
                <a:gridCol w="714167">
                  <a:extLst>
                    <a:ext uri="{9D8B030D-6E8A-4147-A177-3AD203B41FA5}">
                      <a16:colId xmlns:a16="http://schemas.microsoft.com/office/drawing/2014/main" val="20001"/>
                    </a:ext>
                  </a:extLst>
                </a:gridCol>
                <a:gridCol w="864900">
                  <a:extLst>
                    <a:ext uri="{9D8B030D-6E8A-4147-A177-3AD203B41FA5}">
                      <a16:colId xmlns:a16="http://schemas.microsoft.com/office/drawing/2014/main" val="20002"/>
                    </a:ext>
                  </a:extLst>
                </a:gridCol>
                <a:gridCol w="844067">
                  <a:extLst>
                    <a:ext uri="{9D8B030D-6E8A-4147-A177-3AD203B41FA5}">
                      <a16:colId xmlns:a16="http://schemas.microsoft.com/office/drawing/2014/main" val="20003"/>
                    </a:ext>
                  </a:extLst>
                </a:gridCol>
                <a:gridCol w="833633">
                  <a:extLst>
                    <a:ext uri="{9D8B030D-6E8A-4147-A177-3AD203B41FA5}">
                      <a16:colId xmlns:a16="http://schemas.microsoft.com/office/drawing/2014/main" val="20004"/>
                    </a:ext>
                  </a:extLst>
                </a:gridCol>
                <a:gridCol w="844067">
                  <a:extLst>
                    <a:ext uri="{9D8B030D-6E8A-4147-A177-3AD203B41FA5}">
                      <a16:colId xmlns:a16="http://schemas.microsoft.com/office/drawing/2014/main" val="20005"/>
                    </a:ext>
                  </a:extLst>
                </a:gridCol>
                <a:gridCol w="842567">
                  <a:extLst>
                    <a:ext uri="{9D8B030D-6E8A-4147-A177-3AD203B41FA5}">
                      <a16:colId xmlns:a16="http://schemas.microsoft.com/office/drawing/2014/main" val="20006"/>
                    </a:ext>
                  </a:extLst>
                </a:gridCol>
                <a:gridCol w="699467">
                  <a:extLst>
                    <a:ext uri="{9D8B030D-6E8A-4147-A177-3AD203B41FA5}">
                      <a16:colId xmlns:a16="http://schemas.microsoft.com/office/drawing/2014/main" val="20007"/>
                    </a:ext>
                  </a:extLst>
                </a:gridCol>
                <a:gridCol w="699467">
                  <a:extLst>
                    <a:ext uri="{9D8B030D-6E8A-4147-A177-3AD203B41FA5}">
                      <a16:colId xmlns:a16="http://schemas.microsoft.com/office/drawing/2014/main" val="20008"/>
                    </a:ext>
                  </a:extLst>
                </a:gridCol>
                <a:gridCol w="699467">
                  <a:extLst>
                    <a:ext uri="{9D8B030D-6E8A-4147-A177-3AD203B41FA5}">
                      <a16:colId xmlns:a16="http://schemas.microsoft.com/office/drawing/2014/main" val="20009"/>
                    </a:ext>
                  </a:extLst>
                </a:gridCol>
                <a:gridCol w="699467">
                  <a:extLst>
                    <a:ext uri="{9D8B030D-6E8A-4147-A177-3AD203B41FA5}">
                      <a16:colId xmlns:a16="http://schemas.microsoft.com/office/drawing/2014/main" val="20010"/>
                    </a:ext>
                  </a:extLst>
                </a:gridCol>
                <a:gridCol w="777833">
                  <a:extLst>
                    <a:ext uri="{9D8B030D-6E8A-4147-A177-3AD203B41FA5}">
                      <a16:colId xmlns:a16="http://schemas.microsoft.com/office/drawing/2014/main" val="20011"/>
                    </a:ext>
                  </a:extLst>
                </a:gridCol>
                <a:gridCol w="632767">
                  <a:extLst>
                    <a:ext uri="{9D8B030D-6E8A-4147-A177-3AD203B41FA5}">
                      <a16:colId xmlns:a16="http://schemas.microsoft.com/office/drawing/2014/main" val="20012"/>
                    </a:ext>
                  </a:extLst>
                </a:gridCol>
              </a:tblGrid>
              <a:tr h="406400">
                <a:tc>
                  <a:txBody>
                    <a:bodyPr/>
                    <a:lstStyle/>
                    <a:p>
                      <a:pPr marL="0" marR="0" lvl="0" indent="0" algn="ctr" rtl="0">
                        <a:lnSpc>
                          <a:spcPct val="100000"/>
                        </a:lnSpc>
                        <a:spcBef>
                          <a:spcPts val="0"/>
                        </a:spcBef>
                        <a:spcAft>
                          <a:spcPts val="0"/>
                        </a:spcAft>
                        <a:buClr>
                          <a:srgbClr val="000000"/>
                        </a:buClr>
                        <a:buSzPts val="800"/>
                        <a:buFont typeface="Arial"/>
                        <a:buNone/>
                      </a:pPr>
                      <a:r>
                        <a:rPr lang="pt-BR" sz="1100" u="none" strike="noStrike" cap="none">
                          <a:solidFill>
                            <a:schemeClr val="lt1"/>
                          </a:solidFill>
                          <a:latin typeface="Arial"/>
                          <a:ea typeface="Arial"/>
                          <a:cs typeface="Arial"/>
                          <a:sym typeface="Arial"/>
                        </a:rPr>
                        <a:t>Região de Saúde (CIR)</a:t>
                      </a:r>
                      <a:endParaRPr sz="1100" b="0" i="0" u="none" strike="noStrike" cap="none">
                        <a:solidFill>
                          <a:schemeClr val="lt1"/>
                        </a:solidFill>
                        <a:latin typeface="Arial"/>
                        <a:ea typeface="Arial"/>
                        <a:cs typeface="Arial"/>
                        <a:sym typeface="Arial"/>
                      </a:endParaRPr>
                    </a:p>
                  </a:txBody>
                  <a:tcPr marL="7167" marR="7167" marT="7167" marB="0" anchor="ctr">
                    <a:solidFill>
                      <a:schemeClr val="accent3"/>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pt-BR" sz="1100" u="none" strike="noStrike" cap="none">
                          <a:solidFill>
                            <a:schemeClr val="lt1"/>
                          </a:solidFill>
                          <a:latin typeface="Arial"/>
                          <a:ea typeface="Arial"/>
                          <a:cs typeface="Arial"/>
                          <a:sym typeface="Arial"/>
                        </a:rPr>
                        <a:t>0 a 4 anos</a:t>
                      </a:r>
                      <a:endParaRPr sz="1100" b="0" i="0" u="none" strike="noStrike" cap="none">
                        <a:solidFill>
                          <a:schemeClr val="lt1"/>
                        </a:solidFill>
                        <a:latin typeface="Arial"/>
                        <a:ea typeface="Arial"/>
                        <a:cs typeface="Arial"/>
                        <a:sym typeface="Arial"/>
                      </a:endParaRPr>
                    </a:p>
                  </a:txBody>
                  <a:tcPr marL="7167" marR="7167" marT="7167" marB="0" anchor="ctr">
                    <a:solidFill>
                      <a:schemeClr val="accent3"/>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pt-BR" sz="1100" u="none" strike="noStrike" cap="none">
                          <a:solidFill>
                            <a:schemeClr val="lt1"/>
                          </a:solidFill>
                          <a:latin typeface="Arial"/>
                          <a:ea typeface="Arial"/>
                          <a:cs typeface="Arial"/>
                          <a:sym typeface="Arial"/>
                        </a:rPr>
                        <a:t>5 a 9 anos</a:t>
                      </a:r>
                      <a:endParaRPr sz="1100" b="0" i="0" u="none" strike="noStrike" cap="none">
                        <a:solidFill>
                          <a:schemeClr val="lt1"/>
                        </a:solidFill>
                        <a:latin typeface="Arial"/>
                        <a:ea typeface="Arial"/>
                        <a:cs typeface="Arial"/>
                        <a:sym typeface="Arial"/>
                      </a:endParaRPr>
                    </a:p>
                  </a:txBody>
                  <a:tcPr marL="7167" marR="7167" marT="7167" marB="0" anchor="ctr">
                    <a:solidFill>
                      <a:schemeClr val="accent3"/>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pt-BR" sz="1100" u="none" strike="noStrike" cap="none">
                          <a:solidFill>
                            <a:schemeClr val="lt1"/>
                          </a:solidFill>
                          <a:latin typeface="Arial"/>
                          <a:ea typeface="Arial"/>
                          <a:cs typeface="Arial"/>
                          <a:sym typeface="Arial"/>
                        </a:rPr>
                        <a:t>10 a 14 anos</a:t>
                      </a:r>
                      <a:endParaRPr sz="1100" b="0" i="0" u="none" strike="noStrike" cap="none">
                        <a:solidFill>
                          <a:schemeClr val="lt1"/>
                        </a:solidFill>
                        <a:latin typeface="Arial"/>
                        <a:ea typeface="Arial"/>
                        <a:cs typeface="Arial"/>
                        <a:sym typeface="Arial"/>
                      </a:endParaRPr>
                    </a:p>
                  </a:txBody>
                  <a:tcPr marL="7167" marR="7167" marT="7167" marB="0" anchor="ctr">
                    <a:solidFill>
                      <a:schemeClr val="accent3"/>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pt-BR" sz="1100" u="none" strike="noStrike" cap="none">
                          <a:solidFill>
                            <a:schemeClr val="lt1"/>
                          </a:solidFill>
                          <a:latin typeface="Arial"/>
                          <a:ea typeface="Arial"/>
                          <a:cs typeface="Arial"/>
                          <a:sym typeface="Arial"/>
                        </a:rPr>
                        <a:t>15 a 19 anos</a:t>
                      </a:r>
                      <a:endParaRPr sz="1100" b="0" i="0" u="none" strike="noStrike" cap="none">
                        <a:solidFill>
                          <a:schemeClr val="lt1"/>
                        </a:solidFill>
                        <a:latin typeface="Arial"/>
                        <a:ea typeface="Arial"/>
                        <a:cs typeface="Arial"/>
                        <a:sym typeface="Arial"/>
                      </a:endParaRPr>
                    </a:p>
                  </a:txBody>
                  <a:tcPr marL="7167" marR="7167" marT="7167" marB="0" anchor="ctr">
                    <a:solidFill>
                      <a:schemeClr val="accent3"/>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pt-BR" sz="1100" u="none" strike="noStrike" cap="none">
                          <a:solidFill>
                            <a:schemeClr val="lt1"/>
                          </a:solidFill>
                          <a:latin typeface="Arial"/>
                          <a:ea typeface="Arial"/>
                          <a:cs typeface="Arial"/>
                          <a:sym typeface="Arial"/>
                        </a:rPr>
                        <a:t>20 a 29 anos</a:t>
                      </a:r>
                      <a:endParaRPr sz="1100" b="0" i="0" u="none" strike="noStrike" cap="none">
                        <a:solidFill>
                          <a:schemeClr val="lt1"/>
                        </a:solidFill>
                        <a:latin typeface="Arial"/>
                        <a:ea typeface="Arial"/>
                        <a:cs typeface="Arial"/>
                        <a:sym typeface="Arial"/>
                      </a:endParaRPr>
                    </a:p>
                  </a:txBody>
                  <a:tcPr marL="7167" marR="7167" marT="7167" marB="0" anchor="ctr">
                    <a:solidFill>
                      <a:schemeClr val="accent3"/>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pt-BR" sz="1100" u="none" strike="noStrike" cap="none">
                          <a:solidFill>
                            <a:schemeClr val="lt1"/>
                          </a:solidFill>
                          <a:latin typeface="Arial"/>
                          <a:ea typeface="Arial"/>
                          <a:cs typeface="Arial"/>
                          <a:sym typeface="Arial"/>
                        </a:rPr>
                        <a:t>30 a 39 anos</a:t>
                      </a:r>
                      <a:endParaRPr sz="1100" b="0" i="0" u="none" strike="noStrike" cap="none">
                        <a:solidFill>
                          <a:schemeClr val="lt1"/>
                        </a:solidFill>
                        <a:latin typeface="Arial"/>
                        <a:ea typeface="Arial"/>
                        <a:cs typeface="Arial"/>
                        <a:sym typeface="Arial"/>
                      </a:endParaRPr>
                    </a:p>
                  </a:txBody>
                  <a:tcPr marL="7167" marR="7167" marT="7167" marB="0" anchor="ctr">
                    <a:solidFill>
                      <a:schemeClr val="accent3"/>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pt-BR" sz="1100" u="none" strike="noStrike" cap="none">
                          <a:solidFill>
                            <a:schemeClr val="lt1"/>
                          </a:solidFill>
                          <a:latin typeface="Arial"/>
                          <a:ea typeface="Arial"/>
                          <a:cs typeface="Arial"/>
                          <a:sym typeface="Arial"/>
                        </a:rPr>
                        <a:t>40 a 49 anos</a:t>
                      </a:r>
                      <a:endParaRPr sz="1100" b="0" i="0" u="none" strike="noStrike" cap="none">
                        <a:solidFill>
                          <a:schemeClr val="lt1"/>
                        </a:solidFill>
                        <a:latin typeface="Arial"/>
                        <a:ea typeface="Arial"/>
                        <a:cs typeface="Arial"/>
                        <a:sym typeface="Arial"/>
                      </a:endParaRPr>
                    </a:p>
                  </a:txBody>
                  <a:tcPr marL="7167" marR="7167" marT="7167" marB="0" anchor="ctr">
                    <a:solidFill>
                      <a:schemeClr val="accent3"/>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pt-BR" sz="1100" u="none" strike="noStrike" cap="none">
                          <a:solidFill>
                            <a:schemeClr val="lt1"/>
                          </a:solidFill>
                          <a:latin typeface="Arial"/>
                          <a:ea typeface="Arial"/>
                          <a:cs typeface="Arial"/>
                          <a:sym typeface="Arial"/>
                        </a:rPr>
                        <a:t>50 a 59 anos</a:t>
                      </a:r>
                      <a:endParaRPr sz="1100" b="0" i="0" u="none" strike="noStrike" cap="none">
                        <a:solidFill>
                          <a:schemeClr val="lt1"/>
                        </a:solidFill>
                        <a:latin typeface="Arial"/>
                        <a:ea typeface="Arial"/>
                        <a:cs typeface="Arial"/>
                        <a:sym typeface="Arial"/>
                      </a:endParaRPr>
                    </a:p>
                  </a:txBody>
                  <a:tcPr marL="7167" marR="7167" marT="7167" marB="0" anchor="ctr">
                    <a:solidFill>
                      <a:schemeClr val="accent3"/>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pt-BR" sz="1100" u="none" strike="noStrike" cap="none">
                          <a:solidFill>
                            <a:schemeClr val="lt1"/>
                          </a:solidFill>
                          <a:latin typeface="Arial"/>
                          <a:ea typeface="Arial"/>
                          <a:cs typeface="Arial"/>
                          <a:sym typeface="Arial"/>
                        </a:rPr>
                        <a:t>60 a 69 anos</a:t>
                      </a:r>
                      <a:endParaRPr sz="1100" b="0" i="0" u="none" strike="noStrike" cap="none">
                        <a:solidFill>
                          <a:schemeClr val="lt1"/>
                        </a:solidFill>
                        <a:latin typeface="Arial"/>
                        <a:ea typeface="Arial"/>
                        <a:cs typeface="Arial"/>
                        <a:sym typeface="Arial"/>
                      </a:endParaRPr>
                    </a:p>
                  </a:txBody>
                  <a:tcPr marL="7167" marR="7167" marT="7167" marB="0" anchor="ctr">
                    <a:solidFill>
                      <a:schemeClr val="accent3"/>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pt-BR" sz="1100" u="none" strike="noStrike" cap="none">
                          <a:solidFill>
                            <a:schemeClr val="lt1"/>
                          </a:solidFill>
                          <a:latin typeface="Arial"/>
                          <a:ea typeface="Arial"/>
                          <a:cs typeface="Arial"/>
                          <a:sym typeface="Arial"/>
                        </a:rPr>
                        <a:t>70 a 79 anos</a:t>
                      </a:r>
                      <a:endParaRPr sz="1100" b="0" i="0" u="none" strike="noStrike" cap="none">
                        <a:solidFill>
                          <a:schemeClr val="lt1"/>
                        </a:solidFill>
                        <a:latin typeface="Arial"/>
                        <a:ea typeface="Arial"/>
                        <a:cs typeface="Arial"/>
                        <a:sym typeface="Arial"/>
                      </a:endParaRPr>
                    </a:p>
                  </a:txBody>
                  <a:tcPr marL="7167" marR="7167" marT="7167" marB="0" anchor="ctr">
                    <a:solidFill>
                      <a:schemeClr val="accent3"/>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pt-BR" sz="1100" u="none" strike="noStrike" cap="none">
                          <a:solidFill>
                            <a:schemeClr val="lt1"/>
                          </a:solidFill>
                          <a:latin typeface="Arial"/>
                          <a:ea typeface="Arial"/>
                          <a:cs typeface="Arial"/>
                          <a:sym typeface="Arial"/>
                        </a:rPr>
                        <a:t>80 anos e mais</a:t>
                      </a:r>
                      <a:endParaRPr sz="1100" b="0" i="0" u="none" strike="noStrike" cap="none">
                        <a:solidFill>
                          <a:schemeClr val="lt1"/>
                        </a:solidFill>
                        <a:latin typeface="Arial"/>
                        <a:ea typeface="Arial"/>
                        <a:cs typeface="Arial"/>
                        <a:sym typeface="Arial"/>
                      </a:endParaRPr>
                    </a:p>
                  </a:txBody>
                  <a:tcPr marL="7167" marR="7167" marT="7167" marB="0" anchor="ctr">
                    <a:solidFill>
                      <a:schemeClr val="accent3"/>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pt-BR" sz="1100" u="none" strike="noStrike" cap="none">
                          <a:solidFill>
                            <a:schemeClr val="lt1"/>
                          </a:solidFill>
                          <a:latin typeface="Arial"/>
                          <a:ea typeface="Arial"/>
                          <a:cs typeface="Arial"/>
                          <a:sym typeface="Arial"/>
                        </a:rPr>
                        <a:t>Total</a:t>
                      </a:r>
                      <a:endParaRPr sz="1100" b="0" i="0" u="none" strike="noStrike" cap="none">
                        <a:solidFill>
                          <a:schemeClr val="lt1"/>
                        </a:solidFill>
                        <a:latin typeface="Arial"/>
                        <a:ea typeface="Arial"/>
                        <a:cs typeface="Arial"/>
                        <a:sym typeface="Arial"/>
                      </a:endParaRPr>
                    </a:p>
                  </a:txBody>
                  <a:tcPr marL="7167" marR="7167" marT="7167" marB="0" anchor="ctr">
                    <a:solidFill>
                      <a:schemeClr val="accent3"/>
                    </a:solidFill>
                  </a:tcPr>
                </a:tc>
                <a:extLst>
                  <a:ext uri="{0D108BD9-81ED-4DB2-BD59-A6C34878D82A}">
                    <a16:rowId xmlns:a16="http://schemas.microsoft.com/office/drawing/2014/main" val="10000"/>
                  </a:ext>
                </a:extLst>
              </a:tr>
              <a:tr h="495367">
                <a:tc>
                  <a:txBody>
                    <a:bodyPr/>
                    <a:lstStyle/>
                    <a:p>
                      <a:pPr marL="0" marR="0" lvl="0" indent="0" algn="ctr" rtl="0">
                        <a:lnSpc>
                          <a:spcPct val="100000"/>
                        </a:lnSpc>
                        <a:spcBef>
                          <a:spcPts val="0"/>
                        </a:spcBef>
                        <a:spcAft>
                          <a:spcPts val="0"/>
                        </a:spcAft>
                        <a:buClr>
                          <a:srgbClr val="000000"/>
                        </a:buClr>
                        <a:buSzPts val="800"/>
                        <a:buFont typeface="Arial"/>
                        <a:buNone/>
                      </a:pPr>
                      <a:r>
                        <a:rPr lang="pt-BR" sz="1100" b="1" u="none" strike="noStrike" cap="none"/>
                        <a:t>1ª Região de Saúde</a:t>
                      </a:r>
                      <a:endParaRPr sz="1100" b="1" i="0" u="none" strike="noStrike" cap="none">
                        <a:solidFill>
                          <a:srgbClr val="000000"/>
                        </a:solidFill>
                        <a:latin typeface="Arial"/>
                        <a:ea typeface="Arial"/>
                        <a:cs typeface="Arial"/>
                        <a:sym typeface="Arial"/>
                      </a:endParaRPr>
                    </a:p>
                  </a:txBody>
                  <a:tcPr marL="7167" marR="7167" marT="7167" marB="0" anchor="ctr">
                    <a:solidFill>
                      <a:srgbClr val="E2E8D9"/>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pt-BR" sz="1100" u="none" strike="noStrike" cap="none"/>
                        <a:t>30.623</a:t>
                      </a:r>
                      <a:endParaRPr sz="1100" b="0" i="0" u="none" strike="noStrike" cap="none">
                        <a:solidFill>
                          <a:srgbClr val="000000"/>
                        </a:solidFill>
                        <a:latin typeface="Arial"/>
                        <a:ea typeface="Arial"/>
                        <a:cs typeface="Arial"/>
                        <a:sym typeface="Arial"/>
                      </a:endParaRPr>
                    </a:p>
                  </a:txBody>
                  <a:tcPr marL="7167" marR="7167" marT="7167" marB="0" anchor="ctr">
                    <a:solidFill>
                      <a:srgbClr val="E2E8D9"/>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pt-BR" sz="1100" u="none" strike="noStrike" cap="none"/>
                        <a:t>30.473</a:t>
                      </a:r>
                      <a:endParaRPr sz="1100" b="0" i="0" u="none" strike="noStrike" cap="none">
                        <a:solidFill>
                          <a:srgbClr val="000000"/>
                        </a:solidFill>
                        <a:latin typeface="Arial"/>
                        <a:ea typeface="Arial"/>
                        <a:cs typeface="Arial"/>
                        <a:sym typeface="Arial"/>
                      </a:endParaRPr>
                    </a:p>
                  </a:txBody>
                  <a:tcPr marL="7167" marR="7167" marT="7167" marB="0" anchor="ctr">
                    <a:solidFill>
                      <a:srgbClr val="E2E8D9"/>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pt-BR" sz="1100" u="none" strike="noStrike" cap="none"/>
                        <a:t>29.922</a:t>
                      </a:r>
                      <a:endParaRPr sz="1100" b="0" i="0" u="none" strike="noStrike" cap="none">
                        <a:solidFill>
                          <a:srgbClr val="000000"/>
                        </a:solidFill>
                        <a:latin typeface="Arial"/>
                        <a:ea typeface="Arial"/>
                        <a:cs typeface="Arial"/>
                        <a:sym typeface="Arial"/>
                      </a:endParaRPr>
                    </a:p>
                  </a:txBody>
                  <a:tcPr marL="7167" marR="7167" marT="7167" marB="0" anchor="ctr">
                    <a:solidFill>
                      <a:srgbClr val="E2E8D9"/>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pt-BR" sz="1100" u="none" strike="noStrike" cap="none"/>
                        <a:t>31.482</a:t>
                      </a:r>
                      <a:endParaRPr sz="1100" b="0" i="0" u="none" strike="noStrike" cap="none">
                        <a:solidFill>
                          <a:srgbClr val="000000"/>
                        </a:solidFill>
                        <a:latin typeface="Arial"/>
                        <a:ea typeface="Arial"/>
                        <a:cs typeface="Arial"/>
                        <a:sym typeface="Arial"/>
                      </a:endParaRPr>
                    </a:p>
                  </a:txBody>
                  <a:tcPr marL="7167" marR="7167" marT="7167" marB="0" anchor="ctr">
                    <a:solidFill>
                      <a:srgbClr val="E2E8D9"/>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pt-BR" sz="1100" u="none" strike="noStrike" cap="none"/>
                        <a:t>68.956</a:t>
                      </a:r>
                      <a:endParaRPr sz="1100" b="0" i="0" u="none" strike="noStrike" cap="none">
                        <a:solidFill>
                          <a:srgbClr val="000000"/>
                        </a:solidFill>
                        <a:latin typeface="Arial"/>
                        <a:ea typeface="Arial"/>
                        <a:cs typeface="Arial"/>
                        <a:sym typeface="Arial"/>
                      </a:endParaRPr>
                    </a:p>
                  </a:txBody>
                  <a:tcPr marL="7167" marR="7167" marT="7167" marB="0" anchor="ctr">
                    <a:solidFill>
                      <a:srgbClr val="E2E8D9"/>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pt-BR" sz="1100" u="none" strike="noStrike" cap="none"/>
                        <a:t>62.077</a:t>
                      </a:r>
                      <a:endParaRPr sz="1100" b="0" i="0" u="none" strike="noStrike" cap="none">
                        <a:solidFill>
                          <a:srgbClr val="000000"/>
                        </a:solidFill>
                        <a:latin typeface="Arial"/>
                        <a:ea typeface="Arial"/>
                        <a:cs typeface="Arial"/>
                        <a:sym typeface="Arial"/>
                      </a:endParaRPr>
                    </a:p>
                  </a:txBody>
                  <a:tcPr marL="7167" marR="7167" marT="7167" marB="0" anchor="ctr">
                    <a:solidFill>
                      <a:srgbClr val="E2E8D9"/>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pt-BR" sz="1100" u="none" strike="noStrike" cap="none"/>
                        <a:t>49.208</a:t>
                      </a:r>
                      <a:endParaRPr sz="1100" b="0" i="0" u="none" strike="noStrike" cap="none">
                        <a:solidFill>
                          <a:srgbClr val="000000"/>
                        </a:solidFill>
                        <a:latin typeface="Arial"/>
                        <a:ea typeface="Arial"/>
                        <a:cs typeface="Arial"/>
                        <a:sym typeface="Arial"/>
                      </a:endParaRPr>
                    </a:p>
                  </a:txBody>
                  <a:tcPr marL="7167" marR="7167" marT="7167" marB="0" anchor="ctr">
                    <a:solidFill>
                      <a:srgbClr val="E2E8D9"/>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pt-BR" sz="1100" u="none" strike="noStrike" cap="none"/>
                        <a:t>39.360</a:t>
                      </a:r>
                      <a:endParaRPr sz="1100" b="0" i="0" u="none" strike="noStrike" cap="none">
                        <a:solidFill>
                          <a:srgbClr val="000000"/>
                        </a:solidFill>
                        <a:latin typeface="Arial"/>
                        <a:ea typeface="Arial"/>
                        <a:cs typeface="Arial"/>
                        <a:sym typeface="Arial"/>
                      </a:endParaRPr>
                    </a:p>
                  </a:txBody>
                  <a:tcPr marL="7167" marR="7167" marT="7167" marB="0" anchor="ctr">
                    <a:solidFill>
                      <a:srgbClr val="E2E8D9"/>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pt-BR" sz="1100" u="none" strike="noStrike" cap="none"/>
                        <a:t>22.495</a:t>
                      </a:r>
                      <a:endParaRPr sz="1100" b="0" i="0" u="none" strike="noStrike" cap="none">
                        <a:solidFill>
                          <a:srgbClr val="000000"/>
                        </a:solidFill>
                        <a:latin typeface="Arial"/>
                        <a:ea typeface="Arial"/>
                        <a:cs typeface="Arial"/>
                        <a:sym typeface="Arial"/>
                      </a:endParaRPr>
                    </a:p>
                  </a:txBody>
                  <a:tcPr marL="7167" marR="7167" marT="7167" marB="0" anchor="ctr">
                    <a:solidFill>
                      <a:srgbClr val="E2E8D9"/>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pt-BR" sz="1100" u="none" strike="noStrike" cap="none"/>
                        <a:t>15.327</a:t>
                      </a:r>
                      <a:endParaRPr sz="1100" b="0" i="0" u="none" strike="noStrike" cap="none">
                        <a:solidFill>
                          <a:srgbClr val="000000"/>
                        </a:solidFill>
                        <a:latin typeface="Arial"/>
                        <a:ea typeface="Arial"/>
                        <a:cs typeface="Arial"/>
                        <a:sym typeface="Arial"/>
                      </a:endParaRPr>
                    </a:p>
                  </a:txBody>
                  <a:tcPr marL="7167" marR="7167" marT="7167" marB="0" anchor="ctr">
                    <a:solidFill>
                      <a:srgbClr val="E2E8D9"/>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pt-BR" sz="1100" u="none" strike="noStrike" cap="none"/>
                        <a:t>8.309</a:t>
                      </a:r>
                      <a:endParaRPr sz="1100" b="0" i="0" u="none" strike="noStrike" cap="none">
                        <a:solidFill>
                          <a:srgbClr val="000000"/>
                        </a:solidFill>
                        <a:latin typeface="Arial"/>
                        <a:ea typeface="Arial"/>
                        <a:cs typeface="Arial"/>
                        <a:sym typeface="Arial"/>
                      </a:endParaRPr>
                    </a:p>
                  </a:txBody>
                  <a:tcPr marL="7167" marR="7167" marT="7167" marB="0" anchor="ctr">
                    <a:solidFill>
                      <a:srgbClr val="E2E8D9"/>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pt-BR" sz="1100" u="none" strike="noStrike" cap="none"/>
                        <a:t>388.232</a:t>
                      </a:r>
                      <a:endParaRPr sz="1100" b="0" i="0" u="none" strike="noStrike" cap="none">
                        <a:solidFill>
                          <a:srgbClr val="000000"/>
                        </a:solidFill>
                        <a:latin typeface="Arial"/>
                        <a:ea typeface="Arial"/>
                        <a:cs typeface="Arial"/>
                        <a:sym typeface="Arial"/>
                      </a:endParaRPr>
                    </a:p>
                  </a:txBody>
                  <a:tcPr marL="7167" marR="7167" marT="7167" marB="0" anchor="ctr">
                    <a:solidFill>
                      <a:srgbClr val="E2E8D9"/>
                    </a:solidFill>
                  </a:tcPr>
                </a:tc>
                <a:extLst>
                  <a:ext uri="{0D108BD9-81ED-4DB2-BD59-A6C34878D82A}">
                    <a16:rowId xmlns:a16="http://schemas.microsoft.com/office/drawing/2014/main" val="10001"/>
                  </a:ext>
                </a:extLst>
              </a:tr>
            </a:tbl>
          </a:graphicData>
        </a:graphic>
      </p:graphicFrame>
      <p:sp>
        <p:nvSpPr>
          <p:cNvPr id="419" name="Google Shape;419;p7"/>
          <p:cNvSpPr txBox="1"/>
          <p:nvPr/>
        </p:nvSpPr>
        <p:spPr>
          <a:xfrm>
            <a:off x="6453267" y="426601"/>
            <a:ext cx="5194000" cy="492402"/>
          </a:xfrm>
          <a:prstGeom prst="rect">
            <a:avLst/>
          </a:prstGeom>
          <a:noFill/>
          <a:ln>
            <a:noFill/>
          </a:ln>
        </p:spPr>
        <p:txBody>
          <a:bodyPr spcFirstLastPara="1" wrap="square" lIns="121900" tIns="121900" rIns="121900" bIns="121900" anchor="t" anchorCtr="0">
            <a:spAutoFit/>
          </a:bodyPr>
          <a:lstStyle/>
          <a:p>
            <a:pPr algn="r"/>
            <a:r>
              <a:rPr lang="pt-BR" sz="1600" b="1">
                <a:solidFill>
                  <a:schemeClr val="dk2"/>
                </a:solidFill>
              </a:rPr>
              <a:t>Programação de leitos - </a:t>
            </a:r>
            <a:r>
              <a:rPr lang="pt-BR" sz="1600" b="1" i="1">
                <a:solidFill>
                  <a:schemeClr val="dk2"/>
                </a:solidFill>
              </a:rPr>
              <a:t>Portaria 2809/12</a:t>
            </a:r>
            <a:r>
              <a:rPr lang="pt-BR" sz="1600" b="1">
                <a:solidFill>
                  <a:schemeClr val="dk2"/>
                </a:solidFill>
              </a:rPr>
              <a:t>:</a:t>
            </a:r>
            <a:endParaRPr sz="1600" b="1">
              <a:solidFill>
                <a:schemeClr val="dk2"/>
              </a:solidFill>
            </a:endParaRPr>
          </a:p>
        </p:txBody>
      </p:sp>
      <p:graphicFrame>
        <p:nvGraphicFramePr>
          <p:cNvPr id="420" name="Google Shape;420;p7"/>
          <p:cNvGraphicFramePr/>
          <p:nvPr/>
        </p:nvGraphicFramePr>
        <p:xfrm>
          <a:off x="6786964" y="822044"/>
          <a:ext cx="4863534" cy="990200"/>
        </p:xfrm>
        <a:graphic>
          <a:graphicData uri="http://schemas.openxmlformats.org/drawingml/2006/table">
            <a:tbl>
              <a:tblPr>
                <a:noFill/>
              </a:tblPr>
              <a:tblGrid>
                <a:gridCol w="1242233">
                  <a:extLst>
                    <a:ext uri="{9D8B030D-6E8A-4147-A177-3AD203B41FA5}">
                      <a16:colId xmlns:a16="http://schemas.microsoft.com/office/drawing/2014/main" val="20000"/>
                    </a:ext>
                  </a:extLst>
                </a:gridCol>
                <a:gridCol w="989367">
                  <a:extLst>
                    <a:ext uri="{9D8B030D-6E8A-4147-A177-3AD203B41FA5}">
                      <a16:colId xmlns:a16="http://schemas.microsoft.com/office/drawing/2014/main" val="20001"/>
                    </a:ext>
                  </a:extLst>
                </a:gridCol>
                <a:gridCol w="1100100">
                  <a:extLst>
                    <a:ext uri="{9D8B030D-6E8A-4147-A177-3AD203B41FA5}">
                      <a16:colId xmlns:a16="http://schemas.microsoft.com/office/drawing/2014/main" val="20002"/>
                    </a:ext>
                  </a:extLst>
                </a:gridCol>
                <a:gridCol w="775267">
                  <a:extLst>
                    <a:ext uri="{9D8B030D-6E8A-4147-A177-3AD203B41FA5}">
                      <a16:colId xmlns:a16="http://schemas.microsoft.com/office/drawing/2014/main" val="20003"/>
                    </a:ext>
                  </a:extLst>
                </a:gridCol>
                <a:gridCol w="756567">
                  <a:extLst>
                    <a:ext uri="{9D8B030D-6E8A-4147-A177-3AD203B41FA5}">
                      <a16:colId xmlns:a16="http://schemas.microsoft.com/office/drawing/2014/main" val="20004"/>
                    </a:ext>
                  </a:extLst>
                </a:gridCol>
              </a:tblGrid>
              <a:tr h="494833">
                <a:tc>
                  <a:txBody>
                    <a:bodyPr/>
                    <a:lstStyle/>
                    <a:p>
                      <a:pPr marL="0" marR="0" lvl="0" indent="0" algn="ctr" rtl="0">
                        <a:lnSpc>
                          <a:spcPct val="100000"/>
                        </a:lnSpc>
                        <a:spcBef>
                          <a:spcPts val="0"/>
                        </a:spcBef>
                        <a:spcAft>
                          <a:spcPts val="0"/>
                        </a:spcAft>
                        <a:buClr>
                          <a:srgbClr val="000000"/>
                        </a:buClr>
                        <a:buSzPts val="800"/>
                        <a:buFont typeface="Arial"/>
                        <a:buNone/>
                      </a:pPr>
                      <a:r>
                        <a:rPr lang="pt-BR" sz="1100" u="none" strike="noStrike" cap="none">
                          <a:solidFill>
                            <a:schemeClr val="lt1"/>
                          </a:solidFill>
                          <a:latin typeface="Arial"/>
                          <a:ea typeface="Arial"/>
                          <a:cs typeface="Arial"/>
                          <a:sym typeface="Arial"/>
                        </a:rPr>
                        <a:t>Região de Saúde (CIR)</a:t>
                      </a:r>
                      <a:endParaRPr sz="1100" b="0" i="0" u="none" strike="noStrike" cap="none">
                        <a:solidFill>
                          <a:schemeClr val="lt1"/>
                        </a:solidFill>
                        <a:latin typeface="Arial"/>
                        <a:ea typeface="Arial"/>
                        <a:cs typeface="Arial"/>
                        <a:sym typeface="Arial"/>
                      </a:endParaRPr>
                    </a:p>
                  </a:txBody>
                  <a:tcPr marL="7167" marR="7167" marT="7167" marB="0" anchor="ctr">
                    <a:solidFill>
                      <a:schemeClr val="accent3"/>
                    </a:solidFill>
                  </a:tcPr>
                </a:tc>
                <a:tc>
                  <a:txBody>
                    <a:bodyPr/>
                    <a:lstStyle/>
                    <a:p>
                      <a:pPr marL="0" marR="0" lvl="0" indent="0" algn="ctr" rtl="0">
                        <a:lnSpc>
                          <a:spcPct val="100000"/>
                        </a:lnSpc>
                        <a:spcBef>
                          <a:spcPts val="0"/>
                        </a:spcBef>
                        <a:spcAft>
                          <a:spcPts val="0"/>
                        </a:spcAft>
                        <a:buNone/>
                      </a:pPr>
                      <a:r>
                        <a:rPr lang="pt-BR" sz="1100">
                          <a:solidFill>
                            <a:schemeClr val="lt1"/>
                          </a:solidFill>
                        </a:rPr>
                        <a:t>Leitos </a:t>
                      </a:r>
                      <a:endParaRPr sz="1100">
                        <a:solidFill>
                          <a:schemeClr val="lt1"/>
                        </a:solidFill>
                      </a:endParaRPr>
                    </a:p>
                    <a:p>
                      <a:pPr marL="0" marR="0" lvl="0" indent="0" algn="ctr" rtl="0">
                        <a:lnSpc>
                          <a:spcPct val="100000"/>
                        </a:lnSpc>
                        <a:spcBef>
                          <a:spcPts val="0"/>
                        </a:spcBef>
                        <a:spcAft>
                          <a:spcPts val="0"/>
                        </a:spcAft>
                        <a:buNone/>
                      </a:pPr>
                      <a:r>
                        <a:rPr lang="pt-BR" sz="1100">
                          <a:solidFill>
                            <a:schemeClr val="lt1"/>
                          </a:solidFill>
                        </a:rPr>
                        <a:t>Gerais</a:t>
                      </a:r>
                      <a:endParaRPr sz="1100" u="none" strike="noStrike" cap="none">
                        <a:solidFill>
                          <a:schemeClr val="lt1"/>
                        </a:solidFill>
                        <a:latin typeface="Arial"/>
                        <a:ea typeface="Arial"/>
                        <a:cs typeface="Arial"/>
                        <a:sym typeface="Arial"/>
                      </a:endParaRPr>
                    </a:p>
                  </a:txBody>
                  <a:tcPr marL="7167" marR="7167" marT="7167" marB="0" anchor="ctr">
                    <a:solidFill>
                      <a:schemeClr val="accent3"/>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pt-BR" sz="1100">
                          <a:solidFill>
                            <a:schemeClr val="lt1"/>
                          </a:solidFill>
                        </a:rPr>
                        <a:t>% Leitos Cuidados prolongados</a:t>
                      </a:r>
                      <a:endParaRPr sz="1100" b="0" i="0" u="none" strike="noStrike" cap="none">
                        <a:solidFill>
                          <a:schemeClr val="lt1"/>
                        </a:solidFill>
                        <a:latin typeface="Arial"/>
                        <a:ea typeface="Arial"/>
                        <a:cs typeface="Arial"/>
                        <a:sym typeface="Arial"/>
                      </a:endParaRPr>
                    </a:p>
                  </a:txBody>
                  <a:tcPr marL="7167" marR="7167" marT="7167" marB="0" anchor="ctr">
                    <a:lnB w="9525" cap="flat" cmpd="sng">
                      <a:solidFill>
                        <a:srgbClr val="000000"/>
                      </a:solidFill>
                      <a:prstDash val="solid"/>
                      <a:round/>
                      <a:headEnd type="none" w="sm" len="sm"/>
                      <a:tailEnd type="none" w="sm" len="sm"/>
                    </a:lnB>
                    <a:solidFill>
                      <a:schemeClr val="accent3"/>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pt-BR" sz="1100">
                          <a:solidFill>
                            <a:schemeClr val="lt1"/>
                          </a:solidFill>
                        </a:rPr>
                        <a:t>Leitos UCP/HCP</a:t>
                      </a:r>
                      <a:endParaRPr sz="1100" b="0" i="0" u="none" strike="noStrike" cap="none">
                        <a:solidFill>
                          <a:schemeClr val="lt1"/>
                        </a:solidFill>
                        <a:latin typeface="Arial"/>
                        <a:ea typeface="Arial"/>
                        <a:cs typeface="Arial"/>
                        <a:sym typeface="Arial"/>
                      </a:endParaRPr>
                    </a:p>
                  </a:txBody>
                  <a:tcPr marL="7167" marR="7167" marT="7167" marB="0" anchor="ctr">
                    <a:lnB w="9525" cap="flat" cmpd="sng">
                      <a:solidFill>
                        <a:srgbClr val="000000"/>
                      </a:solidFill>
                      <a:prstDash val="solid"/>
                      <a:round/>
                      <a:headEnd type="none" w="sm" len="sm"/>
                      <a:tailEnd type="none" w="sm" len="sm"/>
                    </a:lnB>
                    <a:solidFill>
                      <a:schemeClr val="accent3"/>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pt-BR" sz="1100">
                          <a:solidFill>
                            <a:schemeClr val="lt1"/>
                          </a:solidFill>
                        </a:rPr>
                        <a:t>Leitos </a:t>
                      </a:r>
                      <a:endParaRPr sz="1100">
                        <a:solidFill>
                          <a:schemeClr val="lt1"/>
                        </a:solidFill>
                      </a:endParaRPr>
                    </a:p>
                    <a:p>
                      <a:pPr marL="0" marR="0" lvl="0" indent="0" algn="ctr" rtl="0">
                        <a:lnSpc>
                          <a:spcPct val="100000"/>
                        </a:lnSpc>
                        <a:spcBef>
                          <a:spcPts val="0"/>
                        </a:spcBef>
                        <a:spcAft>
                          <a:spcPts val="0"/>
                        </a:spcAft>
                        <a:buClr>
                          <a:srgbClr val="000000"/>
                        </a:buClr>
                        <a:buSzPts val="800"/>
                        <a:buFont typeface="Arial"/>
                        <a:buNone/>
                      </a:pPr>
                      <a:r>
                        <a:rPr lang="pt-BR" sz="1100">
                          <a:solidFill>
                            <a:schemeClr val="lt1"/>
                          </a:solidFill>
                        </a:rPr>
                        <a:t>AD</a:t>
                      </a:r>
                      <a:endParaRPr sz="1100">
                        <a:solidFill>
                          <a:schemeClr val="lt1"/>
                        </a:solidFill>
                      </a:endParaRPr>
                    </a:p>
                  </a:txBody>
                  <a:tcPr marL="7167" marR="7167" marT="7167" marB="0" anchor="ctr">
                    <a:lnB w="9525" cap="flat" cmpd="sng">
                      <a:solidFill>
                        <a:srgbClr val="000000"/>
                      </a:solidFill>
                      <a:prstDash val="solid"/>
                      <a:round/>
                      <a:headEnd type="none" w="sm" len="sm"/>
                      <a:tailEnd type="none" w="sm" len="sm"/>
                    </a:lnB>
                    <a:solidFill>
                      <a:schemeClr val="accent3"/>
                    </a:solidFill>
                  </a:tcPr>
                </a:tc>
                <a:extLst>
                  <a:ext uri="{0D108BD9-81ED-4DB2-BD59-A6C34878D82A}">
                    <a16:rowId xmlns:a16="http://schemas.microsoft.com/office/drawing/2014/main" val="10000"/>
                  </a:ext>
                </a:extLst>
              </a:tr>
              <a:tr h="495367">
                <a:tc>
                  <a:txBody>
                    <a:bodyPr/>
                    <a:lstStyle/>
                    <a:p>
                      <a:pPr marL="0" marR="0" lvl="0" indent="0" algn="ctr" rtl="0">
                        <a:lnSpc>
                          <a:spcPct val="100000"/>
                        </a:lnSpc>
                        <a:spcBef>
                          <a:spcPts val="0"/>
                        </a:spcBef>
                        <a:spcAft>
                          <a:spcPts val="0"/>
                        </a:spcAft>
                        <a:buClr>
                          <a:srgbClr val="000000"/>
                        </a:buClr>
                        <a:buSzPts val="800"/>
                        <a:buFont typeface="Arial"/>
                        <a:buNone/>
                      </a:pPr>
                      <a:r>
                        <a:rPr lang="pt-BR" sz="1100" b="1"/>
                        <a:t>1</a:t>
                      </a:r>
                      <a:r>
                        <a:rPr lang="pt-BR" sz="1100" b="1" u="none" strike="noStrike" cap="none"/>
                        <a:t>ª Região de Saúde</a:t>
                      </a:r>
                      <a:endParaRPr sz="1100" b="1" i="0" u="none" strike="noStrike" cap="none">
                        <a:solidFill>
                          <a:srgbClr val="000000"/>
                        </a:solidFill>
                        <a:latin typeface="Arial"/>
                        <a:ea typeface="Arial"/>
                        <a:cs typeface="Arial"/>
                        <a:sym typeface="Arial"/>
                      </a:endParaRPr>
                    </a:p>
                  </a:txBody>
                  <a:tcPr marL="7167" marR="7167" marT="7167" marB="0" anchor="ctr">
                    <a:lnR w="9525" cap="flat" cmpd="sng">
                      <a:solidFill>
                        <a:srgbClr val="000000"/>
                      </a:solidFill>
                      <a:prstDash val="solid"/>
                      <a:round/>
                      <a:headEnd type="none" w="sm" len="sm"/>
                      <a:tailEnd type="none" w="sm" len="sm"/>
                    </a:lnR>
                    <a:solidFill>
                      <a:srgbClr val="E2E8D9"/>
                    </a:solidFill>
                  </a:tcPr>
                </a:tc>
                <a:tc>
                  <a:txBody>
                    <a:bodyPr/>
                    <a:lstStyle/>
                    <a:p>
                      <a:pPr marL="0" marR="0" lvl="0" indent="0" algn="ctr" rtl="0">
                        <a:lnSpc>
                          <a:spcPct val="100000"/>
                        </a:lnSpc>
                        <a:spcBef>
                          <a:spcPts val="0"/>
                        </a:spcBef>
                        <a:spcAft>
                          <a:spcPts val="0"/>
                        </a:spcAft>
                        <a:buNone/>
                      </a:pPr>
                      <a:r>
                        <a:rPr lang="pt-BR" sz="1100"/>
                        <a:t>970,58</a:t>
                      </a:r>
                      <a:endParaRPr sz="1100"/>
                    </a:p>
                  </a:txBody>
                  <a:tcPr marL="7167" marR="7167" marT="7167"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solidFill>
                      <a:srgbClr val="E2E8D9"/>
                    </a:solidFill>
                  </a:tcPr>
                </a:tc>
                <a:tc>
                  <a:txBody>
                    <a:bodyPr/>
                    <a:lstStyle/>
                    <a:p>
                      <a:pPr marL="0" marR="0" lvl="0" indent="0" algn="ctr" rtl="0">
                        <a:lnSpc>
                          <a:spcPct val="115000"/>
                        </a:lnSpc>
                        <a:spcBef>
                          <a:spcPts val="0"/>
                        </a:spcBef>
                        <a:spcAft>
                          <a:spcPts val="0"/>
                        </a:spcAft>
                        <a:buClr>
                          <a:srgbClr val="000000"/>
                        </a:buClr>
                        <a:buSzPts val="800"/>
                        <a:buFont typeface="Arial"/>
                        <a:buNone/>
                      </a:pPr>
                      <a:r>
                        <a:rPr lang="pt-BR" sz="1100"/>
                        <a:t>54,55</a:t>
                      </a:r>
                      <a:endParaRPr sz="1100" b="0" i="0" u="none" strike="noStrike" cap="none">
                        <a:solidFill>
                          <a:srgbClr val="000000"/>
                        </a:solidFill>
                        <a:latin typeface="Arial"/>
                        <a:ea typeface="Arial"/>
                        <a:cs typeface="Arial"/>
                        <a:sym typeface="Arial"/>
                      </a:endParaRPr>
                    </a:p>
                  </a:txBody>
                  <a:tcPr marL="38100" marR="38100" marT="121900" marB="12190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800"/>
                        <a:buFont typeface="Arial"/>
                        <a:buNone/>
                      </a:pPr>
                      <a:r>
                        <a:rPr lang="pt-BR" sz="1100"/>
                        <a:t>32,73</a:t>
                      </a:r>
                      <a:endParaRPr sz="1100" b="0" i="0" u="none" strike="noStrike" cap="none">
                        <a:solidFill>
                          <a:srgbClr val="000000"/>
                        </a:solidFill>
                        <a:latin typeface="Arial"/>
                        <a:ea typeface="Arial"/>
                        <a:cs typeface="Arial"/>
                        <a:sym typeface="Arial"/>
                      </a:endParaRPr>
                    </a:p>
                  </a:txBody>
                  <a:tcPr marL="38100" marR="38100" marT="121900" marB="12190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800"/>
                        <a:buFont typeface="Arial"/>
                        <a:buNone/>
                      </a:pPr>
                      <a:r>
                        <a:rPr lang="pt-BR" sz="1100"/>
                        <a:t>21,82</a:t>
                      </a:r>
                      <a:endParaRPr sz="1100" b="0" i="0" u="none" strike="noStrike" cap="none">
                        <a:solidFill>
                          <a:srgbClr val="000000"/>
                        </a:solidFill>
                        <a:latin typeface="Arial"/>
                        <a:ea typeface="Arial"/>
                        <a:cs typeface="Arial"/>
                        <a:sym typeface="Arial"/>
                      </a:endParaRPr>
                    </a:p>
                  </a:txBody>
                  <a:tcPr marL="38100" marR="38100" marT="121900" marB="12190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11" name="CaixaDeTexto 10">
            <a:extLst>
              <a:ext uri="{FF2B5EF4-FFF2-40B4-BE49-F238E27FC236}">
                <a16:creationId xmlns:a16="http://schemas.microsoft.com/office/drawing/2014/main" id="{BABAA67C-00B6-BE9F-396D-9A83D9CCB7CC}"/>
              </a:ext>
            </a:extLst>
          </p:cNvPr>
          <p:cNvSpPr txBox="1"/>
          <p:nvPr/>
        </p:nvSpPr>
        <p:spPr>
          <a:xfrm>
            <a:off x="2026437" y="6153786"/>
            <a:ext cx="7646505" cy="369332"/>
          </a:xfrm>
          <a:prstGeom prst="rect">
            <a:avLst/>
          </a:prstGeom>
          <a:solidFill>
            <a:schemeClr val="accent4">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pt-BR" b="1" dirty="0"/>
              <a:t>Unidades de cuidados prolongados ou Hospital de cuidados prolongados  - 0</a:t>
            </a:r>
          </a:p>
        </p:txBody>
      </p:sp>
    </p:spTree>
  </p:cSld>
  <p:clrMapOvr>
    <a:masterClrMapping/>
  </p:clrMapOvr>
  <p:transition spd="slow">
    <p:wip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6"/>
          <p:cNvSpPr txBox="1"/>
          <p:nvPr/>
        </p:nvSpPr>
        <p:spPr>
          <a:xfrm>
            <a:off x="2661762" y="98429"/>
            <a:ext cx="7324725" cy="357187"/>
          </a:xfrm>
          <a:prstGeom prst="rect">
            <a:avLst/>
          </a:prstGeom>
          <a:noFill/>
          <a:ln>
            <a:noFill/>
          </a:ln>
        </p:spPr>
        <p:txBody>
          <a:bodyPr spcFirstLastPara="1" wrap="square" lIns="121900" tIns="60933" rIns="121900" bIns="60933" anchor="t" anchorCtr="0">
            <a:noAutofit/>
          </a:bodyPr>
          <a:lstStyle/>
          <a:p>
            <a:pPr algn="ctr">
              <a:buClr>
                <a:srgbClr val="000000"/>
              </a:buClr>
              <a:buSzPts val="1800"/>
            </a:pPr>
            <a:r>
              <a:rPr lang="pt-BR" sz="2400" b="1" dirty="0">
                <a:solidFill>
                  <a:schemeClr val="accent1"/>
                </a:solidFill>
                <a:latin typeface="Arial"/>
                <a:ea typeface="Arial"/>
                <a:cs typeface="Arial"/>
                <a:sym typeface="Arial"/>
              </a:rPr>
              <a:t>1ª Região de Saúde </a:t>
            </a:r>
            <a:r>
              <a:rPr lang="pt-BR" sz="2400" b="1" dirty="0">
                <a:solidFill>
                  <a:schemeClr val="accent1"/>
                </a:solidFill>
                <a:effectLst/>
                <a:latin typeface="+mn-lt"/>
                <a:ea typeface="Times New Roman" panose="02020603050405020304" pitchFamily="18" charset="0"/>
              </a:rPr>
              <a:t>Mesorregião do Leste Potiguar e Microrregião do Litoral Sul</a:t>
            </a:r>
            <a:endParaRPr lang="pt-BR" sz="2400" b="1" dirty="0">
              <a:solidFill>
                <a:schemeClr val="accent1"/>
              </a:solidFill>
              <a:latin typeface="Arial"/>
              <a:ea typeface="Arial"/>
              <a:cs typeface="Arial"/>
              <a:sym typeface="Arial"/>
            </a:endParaRPr>
          </a:p>
          <a:p>
            <a:pPr algn="ctr">
              <a:buClr>
                <a:srgbClr val="000000"/>
              </a:buClr>
              <a:buSzPts val="1800"/>
            </a:pPr>
            <a:endParaRPr lang="pt-BR" sz="2400" b="1" dirty="0">
              <a:solidFill>
                <a:schemeClr val="accent1"/>
              </a:solidFill>
              <a:latin typeface="Arial"/>
              <a:ea typeface="Arial"/>
              <a:cs typeface="Arial"/>
              <a:sym typeface="Arial"/>
            </a:endParaRPr>
          </a:p>
        </p:txBody>
      </p:sp>
      <p:grpSp>
        <p:nvGrpSpPr>
          <p:cNvPr id="336" name="Google Shape;336;p6"/>
          <p:cNvGrpSpPr/>
          <p:nvPr/>
        </p:nvGrpSpPr>
        <p:grpSpPr>
          <a:xfrm>
            <a:off x="-105314" y="2506551"/>
            <a:ext cx="6589020" cy="3862170"/>
            <a:chOff x="229325" y="1185239"/>
            <a:chExt cx="8432609" cy="5196821"/>
          </a:xfrm>
        </p:grpSpPr>
        <p:grpSp>
          <p:nvGrpSpPr>
            <p:cNvPr id="337" name="Google Shape;337;p6"/>
            <p:cNvGrpSpPr/>
            <p:nvPr/>
          </p:nvGrpSpPr>
          <p:grpSpPr>
            <a:xfrm>
              <a:off x="642914" y="1185239"/>
              <a:ext cx="7841700" cy="5172716"/>
              <a:chOff x="4531" y="1964"/>
              <a:chExt cx="1116" cy="709"/>
            </a:xfrm>
          </p:grpSpPr>
          <p:sp>
            <p:nvSpPr>
              <p:cNvPr id="338" name="Google Shape;338;p6"/>
              <p:cNvSpPr/>
              <p:nvPr/>
            </p:nvSpPr>
            <p:spPr>
              <a:xfrm>
                <a:off x="5169" y="2275"/>
                <a:ext cx="137" cy="220"/>
              </a:xfrm>
              <a:custGeom>
                <a:avLst/>
                <a:gdLst/>
                <a:ahLst/>
                <a:cxnLst/>
                <a:rect l="l" t="t" r="r" b="b"/>
                <a:pathLst>
                  <a:path w="387" h="859" extrusionOk="0">
                    <a:moveTo>
                      <a:pt x="129" y="818"/>
                    </a:moveTo>
                    <a:lnTo>
                      <a:pt x="97" y="818"/>
                    </a:lnTo>
                    <a:lnTo>
                      <a:pt x="64" y="818"/>
                    </a:lnTo>
                    <a:lnTo>
                      <a:pt x="64" y="777"/>
                    </a:lnTo>
                    <a:lnTo>
                      <a:pt x="32" y="777"/>
                    </a:lnTo>
                    <a:lnTo>
                      <a:pt x="0" y="736"/>
                    </a:lnTo>
                    <a:lnTo>
                      <a:pt x="0" y="695"/>
                    </a:lnTo>
                    <a:lnTo>
                      <a:pt x="0" y="655"/>
                    </a:lnTo>
                    <a:lnTo>
                      <a:pt x="0" y="572"/>
                    </a:lnTo>
                    <a:lnTo>
                      <a:pt x="32" y="490"/>
                    </a:lnTo>
                    <a:lnTo>
                      <a:pt x="32" y="449"/>
                    </a:lnTo>
                    <a:lnTo>
                      <a:pt x="64" y="409"/>
                    </a:lnTo>
                    <a:lnTo>
                      <a:pt x="64" y="367"/>
                    </a:lnTo>
                    <a:lnTo>
                      <a:pt x="64" y="286"/>
                    </a:lnTo>
                    <a:lnTo>
                      <a:pt x="64" y="244"/>
                    </a:lnTo>
                    <a:lnTo>
                      <a:pt x="64" y="204"/>
                    </a:lnTo>
                    <a:lnTo>
                      <a:pt x="64" y="163"/>
                    </a:lnTo>
                    <a:lnTo>
                      <a:pt x="64" y="122"/>
                    </a:lnTo>
                    <a:lnTo>
                      <a:pt x="64" y="81"/>
                    </a:lnTo>
                    <a:lnTo>
                      <a:pt x="97" y="39"/>
                    </a:lnTo>
                    <a:lnTo>
                      <a:pt x="160" y="39"/>
                    </a:lnTo>
                    <a:lnTo>
                      <a:pt x="160" y="0"/>
                    </a:lnTo>
                    <a:lnTo>
                      <a:pt x="160" y="39"/>
                    </a:lnTo>
                    <a:lnTo>
                      <a:pt x="193" y="204"/>
                    </a:lnTo>
                    <a:lnTo>
                      <a:pt x="289" y="490"/>
                    </a:lnTo>
                    <a:lnTo>
                      <a:pt x="354" y="655"/>
                    </a:lnTo>
                    <a:lnTo>
                      <a:pt x="387" y="695"/>
                    </a:lnTo>
                    <a:lnTo>
                      <a:pt x="354" y="736"/>
                    </a:lnTo>
                    <a:lnTo>
                      <a:pt x="321" y="777"/>
                    </a:lnTo>
                    <a:lnTo>
                      <a:pt x="289" y="777"/>
                    </a:lnTo>
                    <a:lnTo>
                      <a:pt x="289" y="818"/>
                    </a:lnTo>
                    <a:lnTo>
                      <a:pt x="258" y="859"/>
                    </a:lnTo>
                    <a:lnTo>
                      <a:pt x="289" y="818"/>
                    </a:lnTo>
                    <a:lnTo>
                      <a:pt x="226" y="859"/>
                    </a:lnTo>
                    <a:lnTo>
                      <a:pt x="193" y="818"/>
                    </a:lnTo>
                    <a:lnTo>
                      <a:pt x="160" y="818"/>
                    </a:lnTo>
                    <a:lnTo>
                      <a:pt x="129" y="818"/>
                    </a:lnTo>
                    <a:close/>
                  </a:path>
                </a:pathLst>
              </a:custGeom>
              <a:solidFill>
                <a:srgbClr val="FFC000"/>
              </a:solidFill>
              <a:ln w="9525" cap="flat" cmpd="sng">
                <a:solidFill>
                  <a:schemeClr val="lt1"/>
                </a:solidFill>
                <a:prstDash val="solid"/>
                <a:round/>
                <a:headEnd type="none" w="sm" len="sm"/>
                <a:tailEnd type="none" w="sm" len="sm"/>
              </a:ln>
            </p:spPr>
            <p:txBody>
              <a:bodyPr spcFirstLastPara="1" wrap="square" lIns="121900" tIns="60933" rIns="121900" bIns="60933" anchor="t" anchorCtr="0">
                <a:noAutofit/>
              </a:bodyPr>
              <a:lstStyle/>
              <a:p>
                <a:pPr>
                  <a:buClr>
                    <a:srgbClr val="000000"/>
                  </a:buClr>
                  <a:buSzPts val="1050"/>
                </a:pPr>
                <a:endParaRPr sz="1400">
                  <a:solidFill>
                    <a:srgbClr val="000000"/>
                  </a:solidFill>
                  <a:latin typeface="Arial"/>
                  <a:ea typeface="Arial"/>
                  <a:cs typeface="Arial"/>
                  <a:sym typeface="Arial"/>
                </a:endParaRPr>
              </a:p>
            </p:txBody>
          </p:sp>
          <p:sp>
            <p:nvSpPr>
              <p:cNvPr id="339" name="Google Shape;339;p6"/>
              <p:cNvSpPr/>
              <p:nvPr/>
            </p:nvSpPr>
            <p:spPr>
              <a:xfrm>
                <a:off x="5034" y="2241"/>
                <a:ext cx="136" cy="126"/>
              </a:xfrm>
              <a:custGeom>
                <a:avLst/>
                <a:gdLst/>
                <a:ahLst/>
                <a:cxnLst/>
                <a:rect l="l" t="t" r="r" b="b"/>
                <a:pathLst>
                  <a:path w="386" h="491" extrusionOk="0">
                    <a:moveTo>
                      <a:pt x="96" y="491"/>
                    </a:moveTo>
                    <a:lnTo>
                      <a:pt x="64" y="451"/>
                    </a:lnTo>
                    <a:lnTo>
                      <a:pt x="64" y="409"/>
                    </a:lnTo>
                    <a:lnTo>
                      <a:pt x="64" y="367"/>
                    </a:lnTo>
                    <a:lnTo>
                      <a:pt x="31" y="328"/>
                    </a:lnTo>
                    <a:lnTo>
                      <a:pt x="31" y="286"/>
                    </a:lnTo>
                    <a:lnTo>
                      <a:pt x="0" y="245"/>
                    </a:lnTo>
                    <a:lnTo>
                      <a:pt x="31" y="245"/>
                    </a:lnTo>
                    <a:lnTo>
                      <a:pt x="64" y="245"/>
                    </a:lnTo>
                    <a:lnTo>
                      <a:pt x="64" y="204"/>
                    </a:lnTo>
                    <a:lnTo>
                      <a:pt x="96" y="204"/>
                    </a:lnTo>
                    <a:lnTo>
                      <a:pt x="128" y="204"/>
                    </a:lnTo>
                    <a:lnTo>
                      <a:pt x="160" y="164"/>
                    </a:lnTo>
                    <a:lnTo>
                      <a:pt x="192" y="164"/>
                    </a:lnTo>
                    <a:lnTo>
                      <a:pt x="192" y="123"/>
                    </a:lnTo>
                    <a:lnTo>
                      <a:pt x="225" y="81"/>
                    </a:lnTo>
                    <a:lnTo>
                      <a:pt x="258" y="81"/>
                    </a:lnTo>
                    <a:lnTo>
                      <a:pt x="321" y="0"/>
                    </a:lnTo>
                    <a:lnTo>
                      <a:pt x="353" y="40"/>
                    </a:lnTo>
                    <a:lnTo>
                      <a:pt x="386" y="81"/>
                    </a:lnTo>
                    <a:lnTo>
                      <a:pt x="386" y="164"/>
                    </a:lnTo>
                    <a:lnTo>
                      <a:pt x="386" y="204"/>
                    </a:lnTo>
                    <a:lnTo>
                      <a:pt x="386" y="245"/>
                    </a:lnTo>
                    <a:lnTo>
                      <a:pt x="386" y="286"/>
                    </a:lnTo>
                    <a:lnTo>
                      <a:pt x="353" y="286"/>
                    </a:lnTo>
                    <a:lnTo>
                      <a:pt x="353" y="328"/>
                    </a:lnTo>
                    <a:lnTo>
                      <a:pt x="353" y="367"/>
                    </a:lnTo>
                    <a:lnTo>
                      <a:pt x="321" y="367"/>
                    </a:lnTo>
                    <a:lnTo>
                      <a:pt x="288" y="367"/>
                    </a:lnTo>
                    <a:lnTo>
                      <a:pt x="258" y="367"/>
                    </a:lnTo>
                    <a:lnTo>
                      <a:pt x="225" y="367"/>
                    </a:lnTo>
                    <a:lnTo>
                      <a:pt x="225" y="409"/>
                    </a:lnTo>
                    <a:lnTo>
                      <a:pt x="192" y="409"/>
                    </a:lnTo>
                    <a:lnTo>
                      <a:pt x="160" y="451"/>
                    </a:lnTo>
                    <a:lnTo>
                      <a:pt x="128" y="451"/>
                    </a:lnTo>
                    <a:lnTo>
                      <a:pt x="96" y="491"/>
                    </a:lnTo>
                    <a:close/>
                  </a:path>
                </a:pathLst>
              </a:custGeom>
              <a:solidFill>
                <a:srgbClr val="FFC000"/>
              </a:solidFill>
              <a:ln w="9525" cap="flat" cmpd="sng">
                <a:solidFill>
                  <a:schemeClr val="lt1"/>
                </a:solidFill>
                <a:prstDash val="solid"/>
                <a:round/>
                <a:headEnd type="none" w="sm" len="sm"/>
                <a:tailEnd type="none" w="sm" len="sm"/>
              </a:ln>
            </p:spPr>
            <p:txBody>
              <a:bodyPr spcFirstLastPara="1" wrap="square" lIns="121900" tIns="60933" rIns="121900" bIns="60933" anchor="t" anchorCtr="0">
                <a:noAutofit/>
              </a:bodyPr>
              <a:lstStyle/>
              <a:p>
                <a:pPr>
                  <a:buClr>
                    <a:srgbClr val="000000"/>
                  </a:buClr>
                  <a:buSzPts val="1050"/>
                </a:pPr>
                <a:endParaRPr sz="1400">
                  <a:solidFill>
                    <a:srgbClr val="000000"/>
                  </a:solidFill>
                  <a:latin typeface="Arial"/>
                  <a:ea typeface="Arial"/>
                  <a:cs typeface="Arial"/>
                  <a:sym typeface="Arial"/>
                </a:endParaRPr>
              </a:p>
            </p:txBody>
          </p:sp>
          <p:grpSp>
            <p:nvGrpSpPr>
              <p:cNvPr id="340" name="Google Shape;340;p6"/>
              <p:cNvGrpSpPr/>
              <p:nvPr/>
            </p:nvGrpSpPr>
            <p:grpSpPr>
              <a:xfrm>
                <a:off x="4531" y="1964"/>
                <a:ext cx="1116" cy="709"/>
                <a:chOff x="4531" y="1964"/>
                <a:chExt cx="1116" cy="709"/>
              </a:xfrm>
            </p:grpSpPr>
            <p:sp>
              <p:nvSpPr>
                <p:cNvPr id="341" name="Google Shape;341;p6"/>
                <p:cNvSpPr/>
                <p:nvPr/>
              </p:nvSpPr>
              <p:spPr>
                <a:xfrm>
                  <a:off x="5455" y="2349"/>
                  <a:ext cx="102" cy="95"/>
                </a:xfrm>
                <a:custGeom>
                  <a:avLst/>
                  <a:gdLst/>
                  <a:ahLst/>
                  <a:cxnLst/>
                  <a:rect l="l" t="t" r="r" b="b"/>
                  <a:pathLst>
                    <a:path w="288" h="369" extrusionOk="0">
                      <a:moveTo>
                        <a:pt x="288" y="124"/>
                      </a:moveTo>
                      <a:lnTo>
                        <a:pt x="288" y="163"/>
                      </a:lnTo>
                      <a:lnTo>
                        <a:pt x="257" y="163"/>
                      </a:lnTo>
                      <a:lnTo>
                        <a:pt x="257" y="205"/>
                      </a:lnTo>
                      <a:lnTo>
                        <a:pt x="224" y="205"/>
                      </a:lnTo>
                      <a:lnTo>
                        <a:pt x="224" y="247"/>
                      </a:lnTo>
                      <a:lnTo>
                        <a:pt x="193" y="247"/>
                      </a:lnTo>
                      <a:lnTo>
                        <a:pt x="193" y="286"/>
                      </a:lnTo>
                      <a:lnTo>
                        <a:pt x="160" y="286"/>
                      </a:lnTo>
                      <a:lnTo>
                        <a:pt x="128" y="286"/>
                      </a:lnTo>
                      <a:lnTo>
                        <a:pt x="128" y="328"/>
                      </a:lnTo>
                      <a:lnTo>
                        <a:pt x="96" y="328"/>
                      </a:lnTo>
                      <a:lnTo>
                        <a:pt x="96" y="369"/>
                      </a:lnTo>
                      <a:lnTo>
                        <a:pt x="64" y="369"/>
                      </a:lnTo>
                      <a:lnTo>
                        <a:pt x="31" y="369"/>
                      </a:lnTo>
                      <a:lnTo>
                        <a:pt x="31" y="328"/>
                      </a:lnTo>
                      <a:lnTo>
                        <a:pt x="31" y="286"/>
                      </a:lnTo>
                      <a:lnTo>
                        <a:pt x="0" y="205"/>
                      </a:lnTo>
                      <a:lnTo>
                        <a:pt x="0" y="163"/>
                      </a:lnTo>
                      <a:lnTo>
                        <a:pt x="0" y="82"/>
                      </a:lnTo>
                      <a:lnTo>
                        <a:pt x="31" y="42"/>
                      </a:lnTo>
                      <a:lnTo>
                        <a:pt x="64" y="42"/>
                      </a:lnTo>
                      <a:lnTo>
                        <a:pt x="96" y="0"/>
                      </a:lnTo>
                      <a:lnTo>
                        <a:pt x="128" y="42"/>
                      </a:lnTo>
                      <a:lnTo>
                        <a:pt x="160" y="42"/>
                      </a:lnTo>
                      <a:lnTo>
                        <a:pt x="193" y="42"/>
                      </a:lnTo>
                      <a:lnTo>
                        <a:pt x="193" y="82"/>
                      </a:lnTo>
                      <a:lnTo>
                        <a:pt x="224" y="82"/>
                      </a:lnTo>
                      <a:lnTo>
                        <a:pt x="257" y="82"/>
                      </a:lnTo>
                      <a:lnTo>
                        <a:pt x="257" y="124"/>
                      </a:lnTo>
                      <a:lnTo>
                        <a:pt x="288" y="124"/>
                      </a:lnTo>
                      <a:close/>
                    </a:path>
                  </a:pathLst>
                </a:custGeom>
                <a:solidFill>
                  <a:srgbClr val="FFC000"/>
                </a:solidFill>
                <a:ln w="9525" cap="flat" cmpd="sng">
                  <a:solidFill>
                    <a:schemeClr val="lt1"/>
                  </a:solidFill>
                  <a:prstDash val="solid"/>
                  <a:round/>
                  <a:headEnd type="none" w="sm" len="sm"/>
                  <a:tailEnd type="none" w="sm" len="sm"/>
                </a:ln>
              </p:spPr>
              <p:txBody>
                <a:bodyPr spcFirstLastPara="1" wrap="square" lIns="121900" tIns="60933" rIns="121900" bIns="60933" anchor="t" anchorCtr="0">
                  <a:noAutofit/>
                </a:bodyPr>
                <a:lstStyle/>
                <a:p>
                  <a:pPr>
                    <a:buClr>
                      <a:srgbClr val="000000"/>
                    </a:buClr>
                    <a:buSzPts val="1050"/>
                  </a:pPr>
                  <a:endParaRPr sz="1400">
                    <a:solidFill>
                      <a:srgbClr val="000000"/>
                    </a:solidFill>
                    <a:latin typeface="Arial"/>
                    <a:ea typeface="Arial"/>
                    <a:cs typeface="Arial"/>
                    <a:sym typeface="Arial"/>
                  </a:endParaRPr>
                </a:p>
              </p:txBody>
            </p:sp>
            <p:sp>
              <p:nvSpPr>
                <p:cNvPr id="342" name="Google Shape;342;p6"/>
                <p:cNvSpPr/>
                <p:nvPr/>
              </p:nvSpPr>
              <p:spPr>
                <a:xfrm>
                  <a:off x="4896" y="2209"/>
                  <a:ext cx="251" cy="95"/>
                </a:xfrm>
                <a:custGeom>
                  <a:avLst/>
                  <a:gdLst/>
                  <a:ahLst/>
                  <a:cxnLst/>
                  <a:rect l="l" t="t" r="r" b="b"/>
                  <a:pathLst>
                    <a:path w="709" h="368" extrusionOk="0">
                      <a:moveTo>
                        <a:pt x="579" y="0"/>
                      </a:moveTo>
                      <a:lnTo>
                        <a:pt x="451" y="82"/>
                      </a:lnTo>
                      <a:lnTo>
                        <a:pt x="388" y="40"/>
                      </a:lnTo>
                      <a:lnTo>
                        <a:pt x="355" y="123"/>
                      </a:lnTo>
                      <a:lnTo>
                        <a:pt x="194" y="246"/>
                      </a:lnTo>
                      <a:lnTo>
                        <a:pt x="0" y="327"/>
                      </a:lnTo>
                      <a:lnTo>
                        <a:pt x="65" y="327"/>
                      </a:lnTo>
                      <a:lnTo>
                        <a:pt x="98" y="327"/>
                      </a:lnTo>
                      <a:lnTo>
                        <a:pt x="131" y="327"/>
                      </a:lnTo>
                      <a:lnTo>
                        <a:pt x="161" y="327"/>
                      </a:lnTo>
                      <a:lnTo>
                        <a:pt x="194" y="327"/>
                      </a:lnTo>
                      <a:lnTo>
                        <a:pt x="259" y="327"/>
                      </a:lnTo>
                      <a:lnTo>
                        <a:pt x="290" y="368"/>
                      </a:lnTo>
                      <a:lnTo>
                        <a:pt x="355" y="368"/>
                      </a:lnTo>
                      <a:lnTo>
                        <a:pt x="388" y="368"/>
                      </a:lnTo>
                      <a:lnTo>
                        <a:pt x="419" y="368"/>
                      </a:lnTo>
                      <a:lnTo>
                        <a:pt x="451" y="368"/>
                      </a:lnTo>
                      <a:lnTo>
                        <a:pt x="451" y="327"/>
                      </a:lnTo>
                      <a:lnTo>
                        <a:pt x="483" y="327"/>
                      </a:lnTo>
                      <a:lnTo>
                        <a:pt x="579" y="286"/>
                      </a:lnTo>
                      <a:lnTo>
                        <a:pt x="579" y="246"/>
                      </a:lnTo>
                      <a:lnTo>
                        <a:pt x="645" y="205"/>
                      </a:lnTo>
                      <a:lnTo>
                        <a:pt x="709" y="123"/>
                      </a:lnTo>
                      <a:lnTo>
                        <a:pt x="676" y="82"/>
                      </a:lnTo>
                      <a:lnTo>
                        <a:pt x="645" y="82"/>
                      </a:lnTo>
                      <a:lnTo>
                        <a:pt x="612" y="40"/>
                      </a:lnTo>
                      <a:lnTo>
                        <a:pt x="579" y="0"/>
                      </a:lnTo>
                      <a:close/>
                    </a:path>
                  </a:pathLst>
                </a:custGeom>
                <a:solidFill>
                  <a:srgbClr val="FFC000"/>
                </a:solidFill>
                <a:ln w="9525" cap="flat" cmpd="sng">
                  <a:solidFill>
                    <a:schemeClr val="lt1"/>
                  </a:solidFill>
                  <a:prstDash val="solid"/>
                  <a:round/>
                  <a:headEnd type="none" w="sm" len="sm"/>
                  <a:tailEnd type="none" w="sm" len="sm"/>
                </a:ln>
              </p:spPr>
              <p:txBody>
                <a:bodyPr spcFirstLastPara="1" wrap="square" lIns="121900" tIns="60933" rIns="121900" bIns="60933" anchor="t" anchorCtr="0">
                  <a:noAutofit/>
                </a:bodyPr>
                <a:lstStyle/>
                <a:p>
                  <a:pPr>
                    <a:buClr>
                      <a:srgbClr val="000000"/>
                    </a:buClr>
                    <a:buSzPts val="1050"/>
                  </a:pPr>
                  <a:endParaRPr sz="1400">
                    <a:solidFill>
                      <a:srgbClr val="000000"/>
                    </a:solidFill>
                    <a:latin typeface="Arial"/>
                    <a:ea typeface="Arial"/>
                    <a:cs typeface="Arial"/>
                    <a:sym typeface="Arial"/>
                  </a:endParaRPr>
                </a:p>
              </p:txBody>
            </p:sp>
            <p:sp>
              <p:nvSpPr>
                <p:cNvPr id="343" name="Google Shape;343;p6"/>
                <p:cNvSpPr/>
                <p:nvPr/>
              </p:nvSpPr>
              <p:spPr>
                <a:xfrm>
                  <a:off x="5226" y="2222"/>
                  <a:ext cx="217" cy="106"/>
                </a:xfrm>
                <a:custGeom>
                  <a:avLst/>
                  <a:gdLst/>
                  <a:ahLst/>
                  <a:cxnLst/>
                  <a:rect l="l" t="t" r="r" b="b"/>
                  <a:pathLst>
                    <a:path w="612" h="411" extrusionOk="0">
                      <a:moveTo>
                        <a:pt x="516" y="288"/>
                      </a:moveTo>
                      <a:lnTo>
                        <a:pt x="484" y="288"/>
                      </a:lnTo>
                      <a:lnTo>
                        <a:pt x="451" y="288"/>
                      </a:lnTo>
                      <a:lnTo>
                        <a:pt x="418" y="288"/>
                      </a:lnTo>
                      <a:lnTo>
                        <a:pt x="387" y="288"/>
                      </a:lnTo>
                      <a:lnTo>
                        <a:pt x="355" y="288"/>
                      </a:lnTo>
                      <a:lnTo>
                        <a:pt x="323" y="328"/>
                      </a:lnTo>
                      <a:lnTo>
                        <a:pt x="290" y="369"/>
                      </a:lnTo>
                      <a:lnTo>
                        <a:pt x="258" y="369"/>
                      </a:lnTo>
                      <a:lnTo>
                        <a:pt x="227" y="369"/>
                      </a:lnTo>
                      <a:lnTo>
                        <a:pt x="227" y="411"/>
                      </a:lnTo>
                      <a:lnTo>
                        <a:pt x="227" y="369"/>
                      </a:lnTo>
                      <a:lnTo>
                        <a:pt x="194" y="369"/>
                      </a:lnTo>
                      <a:lnTo>
                        <a:pt x="161" y="369"/>
                      </a:lnTo>
                      <a:lnTo>
                        <a:pt x="161" y="328"/>
                      </a:lnTo>
                      <a:lnTo>
                        <a:pt x="130" y="328"/>
                      </a:lnTo>
                      <a:lnTo>
                        <a:pt x="97" y="288"/>
                      </a:lnTo>
                      <a:lnTo>
                        <a:pt x="66" y="288"/>
                      </a:lnTo>
                      <a:lnTo>
                        <a:pt x="66" y="246"/>
                      </a:lnTo>
                      <a:lnTo>
                        <a:pt x="33" y="246"/>
                      </a:lnTo>
                      <a:lnTo>
                        <a:pt x="0" y="246"/>
                      </a:lnTo>
                      <a:lnTo>
                        <a:pt x="0" y="206"/>
                      </a:lnTo>
                      <a:lnTo>
                        <a:pt x="0" y="164"/>
                      </a:lnTo>
                      <a:lnTo>
                        <a:pt x="33" y="164"/>
                      </a:lnTo>
                      <a:lnTo>
                        <a:pt x="33" y="124"/>
                      </a:lnTo>
                      <a:lnTo>
                        <a:pt x="33" y="83"/>
                      </a:lnTo>
                      <a:lnTo>
                        <a:pt x="66" y="83"/>
                      </a:lnTo>
                      <a:lnTo>
                        <a:pt x="66" y="42"/>
                      </a:lnTo>
                      <a:lnTo>
                        <a:pt x="97" y="42"/>
                      </a:lnTo>
                      <a:lnTo>
                        <a:pt x="130" y="83"/>
                      </a:lnTo>
                      <a:lnTo>
                        <a:pt x="161" y="83"/>
                      </a:lnTo>
                      <a:lnTo>
                        <a:pt x="194" y="83"/>
                      </a:lnTo>
                      <a:lnTo>
                        <a:pt x="227" y="83"/>
                      </a:lnTo>
                      <a:lnTo>
                        <a:pt x="258" y="83"/>
                      </a:lnTo>
                      <a:lnTo>
                        <a:pt x="290" y="83"/>
                      </a:lnTo>
                      <a:lnTo>
                        <a:pt x="323" y="83"/>
                      </a:lnTo>
                      <a:lnTo>
                        <a:pt x="355" y="83"/>
                      </a:lnTo>
                      <a:lnTo>
                        <a:pt x="387" y="83"/>
                      </a:lnTo>
                      <a:lnTo>
                        <a:pt x="387" y="42"/>
                      </a:lnTo>
                      <a:lnTo>
                        <a:pt x="418" y="42"/>
                      </a:lnTo>
                      <a:lnTo>
                        <a:pt x="451" y="42"/>
                      </a:lnTo>
                      <a:lnTo>
                        <a:pt x="484" y="42"/>
                      </a:lnTo>
                      <a:lnTo>
                        <a:pt x="547" y="0"/>
                      </a:lnTo>
                      <a:lnTo>
                        <a:pt x="580" y="42"/>
                      </a:lnTo>
                      <a:lnTo>
                        <a:pt x="580" y="83"/>
                      </a:lnTo>
                      <a:lnTo>
                        <a:pt x="612" y="83"/>
                      </a:lnTo>
                      <a:lnTo>
                        <a:pt x="612" y="124"/>
                      </a:lnTo>
                      <a:lnTo>
                        <a:pt x="612" y="164"/>
                      </a:lnTo>
                      <a:lnTo>
                        <a:pt x="612" y="206"/>
                      </a:lnTo>
                      <a:lnTo>
                        <a:pt x="580" y="206"/>
                      </a:lnTo>
                      <a:lnTo>
                        <a:pt x="547" y="206"/>
                      </a:lnTo>
                      <a:lnTo>
                        <a:pt x="547" y="246"/>
                      </a:lnTo>
                      <a:lnTo>
                        <a:pt x="516" y="246"/>
                      </a:lnTo>
                      <a:lnTo>
                        <a:pt x="516" y="288"/>
                      </a:lnTo>
                      <a:close/>
                    </a:path>
                  </a:pathLst>
                </a:custGeom>
                <a:solidFill>
                  <a:srgbClr val="FFC000"/>
                </a:solidFill>
                <a:ln w="9525" cap="flat" cmpd="sng">
                  <a:solidFill>
                    <a:schemeClr val="lt1"/>
                  </a:solidFill>
                  <a:prstDash val="solid"/>
                  <a:round/>
                  <a:headEnd type="none" w="sm" len="sm"/>
                  <a:tailEnd type="none" w="sm" len="sm"/>
                </a:ln>
              </p:spPr>
              <p:txBody>
                <a:bodyPr spcFirstLastPara="1" wrap="square" lIns="121900" tIns="60933" rIns="121900" bIns="60933" anchor="t" anchorCtr="0">
                  <a:noAutofit/>
                </a:bodyPr>
                <a:lstStyle/>
                <a:p>
                  <a:pPr>
                    <a:buClr>
                      <a:srgbClr val="000000"/>
                    </a:buClr>
                    <a:buSzPts val="1050"/>
                  </a:pPr>
                  <a:endParaRPr sz="1400">
                    <a:solidFill>
                      <a:srgbClr val="000000"/>
                    </a:solidFill>
                    <a:latin typeface="Arial"/>
                    <a:ea typeface="Arial"/>
                    <a:cs typeface="Arial"/>
                    <a:sym typeface="Arial"/>
                  </a:endParaRPr>
                </a:p>
              </p:txBody>
            </p:sp>
            <p:sp>
              <p:nvSpPr>
                <p:cNvPr id="344" name="Google Shape;344;p6"/>
                <p:cNvSpPr/>
                <p:nvPr/>
              </p:nvSpPr>
              <p:spPr>
                <a:xfrm>
                  <a:off x="5066" y="2336"/>
                  <a:ext cx="91" cy="84"/>
                </a:xfrm>
                <a:custGeom>
                  <a:avLst/>
                  <a:gdLst/>
                  <a:ahLst/>
                  <a:cxnLst/>
                  <a:rect l="l" t="t" r="r" b="b"/>
                  <a:pathLst>
                    <a:path w="257" h="327" extrusionOk="0">
                      <a:moveTo>
                        <a:pt x="129" y="327"/>
                      </a:moveTo>
                      <a:lnTo>
                        <a:pt x="96" y="327"/>
                      </a:lnTo>
                      <a:lnTo>
                        <a:pt x="96" y="288"/>
                      </a:lnTo>
                      <a:lnTo>
                        <a:pt x="65" y="288"/>
                      </a:lnTo>
                      <a:lnTo>
                        <a:pt x="65" y="246"/>
                      </a:lnTo>
                      <a:lnTo>
                        <a:pt x="33" y="246"/>
                      </a:lnTo>
                      <a:lnTo>
                        <a:pt x="33" y="204"/>
                      </a:lnTo>
                      <a:lnTo>
                        <a:pt x="0" y="204"/>
                      </a:lnTo>
                      <a:lnTo>
                        <a:pt x="0" y="122"/>
                      </a:lnTo>
                      <a:lnTo>
                        <a:pt x="33" y="83"/>
                      </a:lnTo>
                      <a:lnTo>
                        <a:pt x="65" y="83"/>
                      </a:lnTo>
                      <a:lnTo>
                        <a:pt x="96" y="41"/>
                      </a:lnTo>
                      <a:lnTo>
                        <a:pt x="129" y="41"/>
                      </a:lnTo>
                      <a:lnTo>
                        <a:pt x="129" y="0"/>
                      </a:lnTo>
                      <a:lnTo>
                        <a:pt x="162" y="0"/>
                      </a:lnTo>
                      <a:lnTo>
                        <a:pt x="193" y="0"/>
                      </a:lnTo>
                      <a:lnTo>
                        <a:pt x="225" y="0"/>
                      </a:lnTo>
                      <a:lnTo>
                        <a:pt x="257" y="0"/>
                      </a:lnTo>
                      <a:lnTo>
                        <a:pt x="257" y="41"/>
                      </a:lnTo>
                      <a:lnTo>
                        <a:pt x="257" y="83"/>
                      </a:lnTo>
                      <a:lnTo>
                        <a:pt x="257" y="122"/>
                      </a:lnTo>
                      <a:lnTo>
                        <a:pt x="225" y="122"/>
                      </a:lnTo>
                      <a:lnTo>
                        <a:pt x="225" y="164"/>
                      </a:lnTo>
                      <a:lnTo>
                        <a:pt x="225" y="204"/>
                      </a:lnTo>
                      <a:lnTo>
                        <a:pt x="193" y="246"/>
                      </a:lnTo>
                      <a:lnTo>
                        <a:pt x="162" y="288"/>
                      </a:lnTo>
                      <a:lnTo>
                        <a:pt x="129" y="327"/>
                      </a:lnTo>
                      <a:close/>
                    </a:path>
                  </a:pathLst>
                </a:custGeom>
                <a:solidFill>
                  <a:srgbClr val="FFC000"/>
                </a:solidFill>
                <a:ln w="9525" cap="flat" cmpd="sng">
                  <a:solidFill>
                    <a:schemeClr val="lt1"/>
                  </a:solidFill>
                  <a:prstDash val="solid"/>
                  <a:round/>
                  <a:headEnd type="none" w="sm" len="sm"/>
                  <a:tailEnd type="none" w="sm" len="sm"/>
                </a:ln>
              </p:spPr>
              <p:txBody>
                <a:bodyPr spcFirstLastPara="1" wrap="square" lIns="121900" tIns="60933" rIns="121900" bIns="60933" anchor="t" anchorCtr="0">
                  <a:noAutofit/>
                </a:bodyPr>
                <a:lstStyle/>
                <a:p>
                  <a:pPr>
                    <a:buClr>
                      <a:srgbClr val="000000"/>
                    </a:buClr>
                    <a:buSzPts val="1050"/>
                  </a:pPr>
                  <a:endParaRPr sz="1400">
                    <a:solidFill>
                      <a:srgbClr val="000000"/>
                    </a:solidFill>
                    <a:latin typeface="Arial"/>
                    <a:ea typeface="Arial"/>
                    <a:cs typeface="Arial"/>
                    <a:sym typeface="Arial"/>
                  </a:endParaRPr>
                </a:p>
              </p:txBody>
            </p:sp>
            <p:grpSp>
              <p:nvGrpSpPr>
                <p:cNvPr id="345" name="Google Shape;345;p6"/>
                <p:cNvGrpSpPr/>
                <p:nvPr/>
              </p:nvGrpSpPr>
              <p:grpSpPr>
                <a:xfrm>
                  <a:off x="4531" y="1964"/>
                  <a:ext cx="1116" cy="709"/>
                  <a:chOff x="4531" y="1964"/>
                  <a:chExt cx="1116" cy="709"/>
                </a:xfrm>
              </p:grpSpPr>
              <p:sp>
                <p:nvSpPr>
                  <p:cNvPr id="346" name="Google Shape;346;p6"/>
                  <p:cNvSpPr/>
                  <p:nvPr/>
                </p:nvSpPr>
                <p:spPr>
                  <a:xfrm>
                    <a:off x="5226" y="2275"/>
                    <a:ext cx="183" cy="179"/>
                  </a:xfrm>
                  <a:custGeom>
                    <a:avLst/>
                    <a:gdLst/>
                    <a:ahLst/>
                    <a:cxnLst/>
                    <a:rect l="l" t="t" r="r" b="b"/>
                    <a:pathLst>
                      <a:path w="515" h="696" extrusionOk="0">
                        <a:moveTo>
                          <a:pt x="515" y="450"/>
                        </a:moveTo>
                        <a:lnTo>
                          <a:pt x="515" y="491"/>
                        </a:lnTo>
                        <a:lnTo>
                          <a:pt x="515" y="533"/>
                        </a:lnTo>
                        <a:lnTo>
                          <a:pt x="483" y="533"/>
                        </a:lnTo>
                        <a:lnTo>
                          <a:pt x="451" y="573"/>
                        </a:lnTo>
                        <a:lnTo>
                          <a:pt x="483" y="573"/>
                        </a:lnTo>
                        <a:lnTo>
                          <a:pt x="483" y="614"/>
                        </a:lnTo>
                        <a:lnTo>
                          <a:pt x="451" y="656"/>
                        </a:lnTo>
                        <a:lnTo>
                          <a:pt x="418" y="696"/>
                        </a:lnTo>
                        <a:lnTo>
                          <a:pt x="387" y="696"/>
                        </a:lnTo>
                        <a:lnTo>
                          <a:pt x="354" y="696"/>
                        </a:lnTo>
                        <a:lnTo>
                          <a:pt x="323" y="696"/>
                        </a:lnTo>
                        <a:lnTo>
                          <a:pt x="290" y="696"/>
                        </a:lnTo>
                        <a:lnTo>
                          <a:pt x="258" y="696"/>
                        </a:lnTo>
                        <a:lnTo>
                          <a:pt x="226" y="696"/>
                        </a:lnTo>
                        <a:lnTo>
                          <a:pt x="193" y="656"/>
                        </a:lnTo>
                        <a:lnTo>
                          <a:pt x="130" y="491"/>
                        </a:lnTo>
                        <a:lnTo>
                          <a:pt x="33" y="205"/>
                        </a:lnTo>
                        <a:lnTo>
                          <a:pt x="0" y="41"/>
                        </a:lnTo>
                        <a:lnTo>
                          <a:pt x="0" y="0"/>
                        </a:lnTo>
                        <a:lnTo>
                          <a:pt x="0" y="41"/>
                        </a:lnTo>
                        <a:lnTo>
                          <a:pt x="33" y="41"/>
                        </a:lnTo>
                        <a:lnTo>
                          <a:pt x="65" y="41"/>
                        </a:lnTo>
                        <a:lnTo>
                          <a:pt x="65" y="82"/>
                        </a:lnTo>
                        <a:lnTo>
                          <a:pt x="97" y="82"/>
                        </a:lnTo>
                        <a:lnTo>
                          <a:pt x="130" y="122"/>
                        </a:lnTo>
                        <a:lnTo>
                          <a:pt x="161" y="122"/>
                        </a:lnTo>
                        <a:lnTo>
                          <a:pt x="161" y="164"/>
                        </a:lnTo>
                        <a:lnTo>
                          <a:pt x="193" y="164"/>
                        </a:lnTo>
                        <a:lnTo>
                          <a:pt x="226" y="164"/>
                        </a:lnTo>
                        <a:lnTo>
                          <a:pt x="226" y="205"/>
                        </a:lnTo>
                        <a:lnTo>
                          <a:pt x="226" y="164"/>
                        </a:lnTo>
                        <a:lnTo>
                          <a:pt x="258" y="164"/>
                        </a:lnTo>
                        <a:lnTo>
                          <a:pt x="290" y="164"/>
                        </a:lnTo>
                        <a:lnTo>
                          <a:pt x="323" y="122"/>
                        </a:lnTo>
                        <a:lnTo>
                          <a:pt x="354" y="82"/>
                        </a:lnTo>
                        <a:lnTo>
                          <a:pt x="387" y="82"/>
                        </a:lnTo>
                        <a:lnTo>
                          <a:pt x="418" y="82"/>
                        </a:lnTo>
                        <a:lnTo>
                          <a:pt x="451" y="82"/>
                        </a:lnTo>
                        <a:lnTo>
                          <a:pt x="483" y="82"/>
                        </a:lnTo>
                        <a:lnTo>
                          <a:pt x="515" y="82"/>
                        </a:lnTo>
                        <a:lnTo>
                          <a:pt x="515" y="122"/>
                        </a:lnTo>
                        <a:lnTo>
                          <a:pt x="515" y="164"/>
                        </a:lnTo>
                        <a:lnTo>
                          <a:pt x="483" y="205"/>
                        </a:lnTo>
                        <a:lnTo>
                          <a:pt x="483" y="246"/>
                        </a:lnTo>
                        <a:lnTo>
                          <a:pt x="515" y="287"/>
                        </a:lnTo>
                        <a:lnTo>
                          <a:pt x="515" y="328"/>
                        </a:lnTo>
                        <a:lnTo>
                          <a:pt x="515" y="369"/>
                        </a:lnTo>
                        <a:lnTo>
                          <a:pt x="515" y="410"/>
                        </a:lnTo>
                        <a:lnTo>
                          <a:pt x="515" y="450"/>
                        </a:lnTo>
                        <a:close/>
                      </a:path>
                    </a:pathLst>
                  </a:custGeom>
                  <a:solidFill>
                    <a:srgbClr val="FFC000"/>
                  </a:solidFill>
                  <a:ln w="9525" cap="flat" cmpd="sng">
                    <a:solidFill>
                      <a:schemeClr val="lt1"/>
                    </a:solidFill>
                    <a:prstDash val="solid"/>
                    <a:round/>
                    <a:headEnd type="none" w="sm" len="sm"/>
                    <a:tailEnd type="none" w="sm" len="sm"/>
                  </a:ln>
                </p:spPr>
                <p:txBody>
                  <a:bodyPr spcFirstLastPara="1" wrap="square" lIns="121900" tIns="60933" rIns="121900" bIns="60933" anchor="t" anchorCtr="0">
                    <a:noAutofit/>
                  </a:bodyPr>
                  <a:lstStyle/>
                  <a:p>
                    <a:pPr>
                      <a:buClr>
                        <a:srgbClr val="000000"/>
                      </a:buClr>
                      <a:buSzPts val="1050"/>
                    </a:pPr>
                    <a:endParaRPr sz="1400">
                      <a:solidFill>
                        <a:srgbClr val="000000"/>
                      </a:solidFill>
                      <a:latin typeface="Arial"/>
                      <a:ea typeface="Arial"/>
                      <a:cs typeface="Arial"/>
                      <a:sym typeface="Arial"/>
                    </a:endParaRPr>
                  </a:p>
                </p:txBody>
              </p:sp>
              <p:sp>
                <p:nvSpPr>
                  <p:cNvPr id="347" name="Google Shape;347;p6"/>
                  <p:cNvSpPr/>
                  <p:nvPr/>
                </p:nvSpPr>
                <p:spPr>
                  <a:xfrm>
                    <a:off x="4998" y="2093"/>
                    <a:ext cx="262" cy="178"/>
                  </a:xfrm>
                  <a:custGeom>
                    <a:avLst/>
                    <a:gdLst/>
                    <a:ahLst/>
                    <a:cxnLst/>
                    <a:rect l="l" t="t" r="r" b="b"/>
                    <a:pathLst>
                      <a:path w="739" h="697" extrusionOk="0">
                        <a:moveTo>
                          <a:pt x="611" y="697"/>
                        </a:moveTo>
                        <a:lnTo>
                          <a:pt x="579" y="697"/>
                        </a:lnTo>
                        <a:lnTo>
                          <a:pt x="546" y="656"/>
                        </a:lnTo>
                        <a:lnTo>
                          <a:pt x="546" y="697"/>
                        </a:lnTo>
                        <a:lnTo>
                          <a:pt x="514" y="697"/>
                        </a:lnTo>
                        <a:lnTo>
                          <a:pt x="514" y="656"/>
                        </a:lnTo>
                        <a:lnTo>
                          <a:pt x="482" y="656"/>
                        </a:lnTo>
                        <a:lnTo>
                          <a:pt x="449" y="614"/>
                        </a:lnTo>
                        <a:lnTo>
                          <a:pt x="418" y="575"/>
                        </a:lnTo>
                        <a:lnTo>
                          <a:pt x="354" y="533"/>
                        </a:lnTo>
                        <a:lnTo>
                          <a:pt x="321" y="491"/>
                        </a:lnTo>
                        <a:lnTo>
                          <a:pt x="289" y="451"/>
                        </a:lnTo>
                        <a:lnTo>
                          <a:pt x="225" y="370"/>
                        </a:lnTo>
                        <a:lnTo>
                          <a:pt x="192" y="370"/>
                        </a:lnTo>
                        <a:lnTo>
                          <a:pt x="160" y="370"/>
                        </a:lnTo>
                        <a:lnTo>
                          <a:pt x="128" y="370"/>
                        </a:lnTo>
                        <a:lnTo>
                          <a:pt x="97" y="370"/>
                        </a:lnTo>
                        <a:lnTo>
                          <a:pt x="64" y="328"/>
                        </a:lnTo>
                        <a:lnTo>
                          <a:pt x="64" y="286"/>
                        </a:lnTo>
                        <a:lnTo>
                          <a:pt x="31" y="247"/>
                        </a:lnTo>
                        <a:lnTo>
                          <a:pt x="0" y="205"/>
                        </a:lnTo>
                        <a:lnTo>
                          <a:pt x="0" y="164"/>
                        </a:lnTo>
                        <a:lnTo>
                          <a:pt x="31" y="164"/>
                        </a:lnTo>
                        <a:lnTo>
                          <a:pt x="64" y="123"/>
                        </a:lnTo>
                        <a:lnTo>
                          <a:pt x="97" y="164"/>
                        </a:lnTo>
                        <a:lnTo>
                          <a:pt x="128" y="164"/>
                        </a:lnTo>
                        <a:lnTo>
                          <a:pt x="160" y="164"/>
                        </a:lnTo>
                        <a:lnTo>
                          <a:pt x="192" y="123"/>
                        </a:lnTo>
                        <a:lnTo>
                          <a:pt x="225" y="123"/>
                        </a:lnTo>
                        <a:lnTo>
                          <a:pt x="257" y="83"/>
                        </a:lnTo>
                        <a:lnTo>
                          <a:pt x="289" y="83"/>
                        </a:lnTo>
                        <a:lnTo>
                          <a:pt x="321" y="41"/>
                        </a:lnTo>
                        <a:lnTo>
                          <a:pt x="354" y="41"/>
                        </a:lnTo>
                        <a:lnTo>
                          <a:pt x="385" y="0"/>
                        </a:lnTo>
                        <a:lnTo>
                          <a:pt x="482" y="0"/>
                        </a:lnTo>
                        <a:lnTo>
                          <a:pt x="546" y="41"/>
                        </a:lnTo>
                        <a:lnTo>
                          <a:pt x="579" y="41"/>
                        </a:lnTo>
                        <a:lnTo>
                          <a:pt x="642" y="123"/>
                        </a:lnTo>
                        <a:lnTo>
                          <a:pt x="708" y="123"/>
                        </a:lnTo>
                        <a:lnTo>
                          <a:pt x="708" y="164"/>
                        </a:lnTo>
                        <a:lnTo>
                          <a:pt x="739" y="164"/>
                        </a:lnTo>
                        <a:lnTo>
                          <a:pt x="708" y="205"/>
                        </a:lnTo>
                        <a:lnTo>
                          <a:pt x="708" y="247"/>
                        </a:lnTo>
                        <a:lnTo>
                          <a:pt x="642" y="247"/>
                        </a:lnTo>
                        <a:lnTo>
                          <a:pt x="642" y="286"/>
                        </a:lnTo>
                        <a:lnTo>
                          <a:pt x="611" y="328"/>
                        </a:lnTo>
                        <a:lnTo>
                          <a:pt x="611" y="370"/>
                        </a:lnTo>
                        <a:lnTo>
                          <a:pt x="611" y="409"/>
                        </a:lnTo>
                        <a:lnTo>
                          <a:pt x="579" y="409"/>
                        </a:lnTo>
                        <a:lnTo>
                          <a:pt x="579" y="451"/>
                        </a:lnTo>
                        <a:lnTo>
                          <a:pt x="546" y="491"/>
                        </a:lnTo>
                        <a:lnTo>
                          <a:pt x="546" y="533"/>
                        </a:lnTo>
                        <a:lnTo>
                          <a:pt x="546" y="575"/>
                        </a:lnTo>
                        <a:lnTo>
                          <a:pt x="579" y="656"/>
                        </a:lnTo>
                        <a:lnTo>
                          <a:pt x="611" y="697"/>
                        </a:lnTo>
                        <a:close/>
                      </a:path>
                    </a:pathLst>
                  </a:custGeom>
                  <a:solidFill>
                    <a:srgbClr val="FFC000"/>
                  </a:solidFill>
                  <a:ln w="9525" cap="flat" cmpd="sng">
                    <a:solidFill>
                      <a:schemeClr val="lt1"/>
                    </a:solidFill>
                    <a:prstDash val="solid"/>
                    <a:round/>
                    <a:headEnd type="none" w="sm" len="sm"/>
                    <a:tailEnd type="none" w="sm" len="sm"/>
                  </a:ln>
                </p:spPr>
                <p:txBody>
                  <a:bodyPr spcFirstLastPara="1" wrap="square" lIns="121900" tIns="60933" rIns="121900" bIns="60933" anchor="t" anchorCtr="0">
                    <a:noAutofit/>
                  </a:bodyPr>
                  <a:lstStyle/>
                  <a:p>
                    <a:pPr>
                      <a:buClr>
                        <a:srgbClr val="000000"/>
                      </a:buClr>
                      <a:buSzPts val="1050"/>
                    </a:pPr>
                    <a:endParaRPr sz="1400">
                      <a:solidFill>
                        <a:srgbClr val="000000"/>
                      </a:solidFill>
                      <a:latin typeface="Arial"/>
                      <a:ea typeface="Arial"/>
                      <a:cs typeface="Arial"/>
                      <a:sym typeface="Arial"/>
                    </a:endParaRPr>
                  </a:p>
                </p:txBody>
              </p:sp>
              <p:sp>
                <p:nvSpPr>
                  <p:cNvPr id="348" name="Google Shape;348;p6"/>
                  <p:cNvSpPr/>
                  <p:nvPr/>
                </p:nvSpPr>
                <p:spPr>
                  <a:xfrm>
                    <a:off x="5422" y="2178"/>
                    <a:ext cx="68" cy="74"/>
                  </a:xfrm>
                  <a:custGeom>
                    <a:avLst/>
                    <a:gdLst/>
                    <a:ahLst/>
                    <a:cxnLst/>
                    <a:rect l="l" t="t" r="r" b="b"/>
                    <a:pathLst>
                      <a:path w="192" h="286" extrusionOk="0">
                        <a:moveTo>
                          <a:pt x="64" y="286"/>
                        </a:moveTo>
                        <a:lnTo>
                          <a:pt x="64" y="244"/>
                        </a:lnTo>
                        <a:lnTo>
                          <a:pt x="64" y="205"/>
                        </a:lnTo>
                        <a:lnTo>
                          <a:pt x="33" y="205"/>
                        </a:lnTo>
                        <a:lnTo>
                          <a:pt x="33" y="163"/>
                        </a:lnTo>
                        <a:lnTo>
                          <a:pt x="0" y="122"/>
                        </a:lnTo>
                        <a:lnTo>
                          <a:pt x="64" y="41"/>
                        </a:lnTo>
                        <a:lnTo>
                          <a:pt x="127" y="0"/>
                        </a:lnTo>
                        <a:lnTo>
                          <a:pt x="159" y="0"/>
                        </a:lnTo>
                        <a:lnTo>
                          <a:pt x="159" y="41"/>
                        </a:lnTo>
                        <a:lnTo>
                          <a:pt x="192" y="41"/>
                        </a:lnTo>
                        <a:lnTo>
                          <a:pt x="192" y="82"/>
                        </a:lnTo>
                        <a:lnTo>
                          <a:pt x="192" y="122"/>
                        </a:lnTo>
                        <a:lnTo>
                          <a:pt x="192" y="163"/>
                        </a:lnTo>
                        <a:lnTo>
                          <a:pt x="192" y="205"/>
                        </a:lnTo>
                        <a:lnTo>
                          <a:pt x="192" y="244"/>
                        </a:lnTo>
                        <a:lnTo>
                          <a:pt x="192" y="286"/>
                        </a:lnTo>
                        <a:lnTo>
                          <a:pt x="159" y="286"/>
                        </a:lnTo>
                        <a:lnTo>
                          <a:pt x="159" y="244"/>
                        </a:lnTo>
                        <a:lnTo>
                          <a:pt x="159" y="205"/>
                        </a:lnTo>
                        <a:lnTo>
                          <a:pt x="127" y="205"/>
                        </a:lnTo>
                        <a:lnTo>
                          <a:pt x="127" y="163"/>
                        </a:lnTo>
                        <a:lnTo>
                          <a:pt x="127" y="205"/>
                        </a:lnTo>
                        <a:lnTo>
                          <a:pt x="96" y="205"/>
                        </a:lnTo>
                        <a:lnTo>
                          <a:pt x="96" y="244"/>
                        </a:lnTo>
                        <a:lnTo>
                          <a:pt x="96" y="286"/>
                        </a:lnTo>
                        <a:lnTo>
                          <a:pt x="64" y="286"/>
                        </a:lnTo>
                        <a:close/>
                      </a:path>
                    </a:pathLst>
                  </a:custGeom>
                  <a:solidFill>
                    <a:srgbClr val="FFC000"/>
                  </a:solidFill>
                  <a:ln w="9525" cap="flat" cmpd="sng">
                    <a:solidFill>
                      <a:schemeClr val="lt1"/>
                    </a:solidFill>
                    <a:prstDash val="solid"/>
                    <a:round/>
                    <a:headEnd type="none" w="sm" len="sm"/>
                    <a:tailEnd type="none" w="sm" len="sm"/>
                  </a:ln>
                </p:spPr>
                <p:txBody>
                  <a:bodyPr spcFirstLastPara="1" wrap="square" lIns="121900" tIns="60933" rIns="121900" bIns="60933" anchor="t" anchorCtr="0">
                    <a:noAutofit/>
                  </a:bodyPr>
                  <a:lstStyle/>
                  <a:p>
                    <a:pPr>
                      <a:buClr>
                        <a:srgbClr val="000000"/>
                      </a:buClr>
                      <a:buSzPts val="1050"/>
                    </a:pPr>
                    <a:endParaRPr sz="1400">
                      <a:solidFill>
                        <a:srgbClr val="000000"/>
                      </a:solidFill>
                      <a:latin typeface="Arial"/>
                      <a:ea typeface="Arial"/>
                      <a:cs typeface="Arial"/>
                      <a:sym typeface="Arial"/>
                    </a:endParaRPr>
                  </a:p>
                </p:txBody>
              </p:sp>
              <p:sp>
                <p:nvSpPr>
                  <p:cNvPr id="349" name="Google Shape;349;p6"/>
                  <p:cNvSpPr/>
                  <p:nvPr/>
                </p:nvSpPr>
                <p:spPr>
                  <a:xfrm>
                    <a:off x="4782" y="2399"/>
                    <a:ext cx="160" cy="157"/>
                  </a:xfrm>
                  <a:custGeom>
                    <a:avLst/>
                    <a:gdLst/>
                    <a:ahLst/>
                    <a:cxnLst/>
                    <a:rect l="l" t="t" r="r" b="b"/>
                    <a:pathLst>
                      <a:path w="450" h="614" extrusionOk="0">
                        <a:moveTo>
                          <a:pt x="353" y="614"/>
                        </a:moveTo>
                        <a:lnTo>
                          <a:pt x="320" y="614"/>
                        </a:lnTo>
                        <a:lnTo>
                          <a:pt x="289" y="573"/>
                        </a:lnTo>
                        <a:lnTo>
                          <a:pt x="224" y="492"/>
                        </a:lnTo>
                        <a:lnTo>
                          <a:pt x="160" y="369"/>
                        </a:lnTo>
                        <a:lnTo>
                          <a:pt x="96" y="286"/>
                        </a:lnTo>
                        <a:lnTo>
                          <a:pt x="0" y="205"/>
                        </a:lnTo>
                        <a:lnTo>
                          <a:pt x="31" y="205"/>
                        </a:lnTo>
                        <a:lnTo>
                          <a:pt x="31" y="164"/>
                        </a:lnTo>
                        <a:lnTo>
                          <a:pt x="31" y="123"/>
                        </a:lnTo>
                        <a:lnTo>
                          <a:pt x="63" y="81"/>
                        </a:lnTo>
                        <a:lnTo>
                          <a:pt x="63" y="42"/>
                        </a:lnTo>
                        <a:lnTo>
                          <a:pt x="96" y="42"/>
                        </a:lnTo>
                        <a:lnTo>
                          <a:pt x="128" y="42"/>
                        </a:lnTo>
                        <a:lnTo>
                          <a:pt x="128" y="0"/>
                        </a:lnTo>
                        <a:lnTo>
                          <a:pt x="128" y="42"/>
                        </a:lnTo>
                        <a:lnTo>
                          <a:pt x="160" y="42"/>
                        </a:lnTo>
                        <a:lnTo>
                          <a:pt x="192" y="81"/>
                        </a:lnTo>
                        <a:lnTo>
                          <a:pt x="192" y="123"/>
                        </a:lnTo>
                        <a:lnTo>
                          <a:pt x="224" y="123"/>
                        </a:lnTo>
                        <a:lnTo>
                          <a:pt x="224" y="164"/>
                        </a:lnTo>
                        <a:lnTo>
                          <a:pt x="224" y="205"/>
                        </a:lnTo>
                        <a:lnTo>
                          <a:pt x="224" y="247"/>
                        </a:lnTo>
                        <a:lnTo>
                          <a:pt x="224" y="286"/>
                        </a:lnTo>
                        <a:lnTo>
                          <a:pt x="257" y="328"/>
                        </a:lnTo>
                        <a:lnTo>
                          <a:pt x="257" y="369"/>
                        </a:lnTo>
                        <a:lnTo>
                          <a:pt x="289" y="369"/>
                        </a:lnTo>
                        <a:lnTo>
                          <a:pt x="289" y="409"/>
                        </a:lnTo>
                        <a:lnTo>
                          <a:pt x="320" y="409"/>
                        </a:lnTo>
                        <a:lnTo>
                          <a:pt x="385" y="409"/>
                        </a:lnTo>
                        <a:lnTo>
                          <a:pt x="418" y="409"/>
                        </a:lnTo>
                        <a:lnTo>
                          <a:pt x="450" y="409"/>
                        </a:lnTo>
                        <a:lnTo>
                          <a:pt x="385" y="492"/>
                        </a:lnTo>
                        <a:lnTo>
                          <a:pt x="385" y="573"/>
                        </a:lnTo>
                        <a:lnTo>
                          <a:pt x="353" y="614"/>
                        </a:lnTo>
                        <a:close/>
                      </a:path>
                    </a:pathLst>
                  </a:custGeom>
                  <a:solidFill>
                    <a:srgbClr val="FFC000"/>
                  </a:solidFill>
                  <a:ln w="9525" cap="flat" cmpd="sng">
                    <a:solidFill>
                      <a:schemeClr val="lt1"/>
                    </a:solidFill>
                    <a:prstDash val="solid"/>
                    <a:round/>
                    <a:headEnd type="none" w="sm" len="sm"/>
                    <a:tailEnd type="none" w="sm" len="sm"/>
                  </a:ln>
                </p:spPr>
                <p:txBody>
                  <a:bodyPr spcFirstLastPara="1" wrap="square" lIns="121900" tIns="60933" rIns="121900" bIns="60933" anchor="t" anchorCtr="0">
                    <a:noAutofit/>
                  </a:bodyPr>
                  <a:lstStyle/>
                  <a:p>
                    <a:pPr>
                      <a:buClr>
                        <a:srgbClr val="000000"/>
                      </a:buClr>
                      <a:buSzPts val="1050"/>
                    </a:pPr>
                    <a:endParaRPr sz="1400">
                      <a:solidFill>
                        <a:srgbClr val="000000"/>
                      </a:solidFill>
                      <a:latin typeface="Arial"/>
                      <a:ea typeface="Arial"/>
                      <a:cs typeface="Arial"/>
                      <a:sym typeface="Arial"/>
                    </a:endParaRPr>
                  </a:p>
                </p:txBody>
              </p:sp>
              <p:sp>
                <p:nvSpPr>
                  <p:cNvPr id="350" name="Google Shape;350;p6"/>
                  <p:cNvSpPr/>
                  <p:nvPr/>
                </p:nvSpPr>
                <p:spPr>
                  <a:xfrm>
                    <a:off x="4827" y="2302"/>
                    <a:ext cx="285" cy="211"/>
                  </a:xfrm>
                  <a:custGeom>
                    <a:avLst/>
                    <a:gdLst/>
                    <a:ahLst/>
                    <a:cxnLst/>
                    <a:rect l="l" t="t" r="r" b="b"/>
                    <a:pathLst>
                      <a:path w="804" h="820" extrusionOk="0">
                        <a:moveTo>
                          <a:pt x="740" y="737"/>
                        </a:moveTo>
                        <a:lnTo>
                          <a:pt x="708" y="778"/>
                        </a:lnTo>
                        <a:lnTo>
                          <a:pt x="675" y="778"/>
                        </a:lnTo>
                        <a:lnTo>
                          <a:pt x="675" y="820"/>
                        </a:lnTo>
                        <a:lnTo>
                          <a:pt x="643" y="820"/>
                        </a:lnTo>
                        <a:lnTo>
                          <a:pt x="611" y="820"/>
                        </a:lnTo>
                        <a:lnTo>
                          <a:pt x="580" y="820"/>
                        </a:lnTo>
                        <a:lnTo>
                          <a:pt x="547" y="820"/>
                        </a:lnTo>
                        <a:lnTo>
                          <a:pt x="514" y="820"/>
                        </a:lnTo>
                        <a:lnTo>
                          <a:pt x="482" y="820"/>
                        </a:lnTo>
                        <a:lnTo>
                          <a:pt x="451" y="820"/>
                        </a:lnTo>
                        <a:lnTo>
                          <a:pt x="418" y="820"/>
                        </a:lnTo>
                        <a:lnTo>
                          <a:pt x="386" y="778"/>
                        </a:lnTo>
                        <a:lnTo>
                          <a:pt x="353" y="778"/>
                        </a:lnTo>
                        <a:lnTo>
                          <a:pt x="323" y="778"/>
                        </a:lnTo>
                        <a:lnTo>
                          <a:pt x="290" y="778"/>
                        </a:lnTo>
                        <a:lnTo>
                          <a:pt x="257" y="778"/>
                        </a:lnTo>
                        <a:lnTo>
                          <a:pt x="193" y="778"/>
                        </a:lnTo>
                        <a:lnTo>
                          <a:pt x="161" y="778"/>
                        </a:lnTo>
                        <a:lnTo>
                          <a:pt x="161" y="737"/>
                        </a:lnTo>
                        <a:lnTo>
                          <a:pt x="129" y="737"/>
                        </a:lnTo>
                        <a:lnTo>
                          <a:pt x="129" y="696"/>
                        </a:lnTo>
                        <a:lnTo>
                          <a:pt x="96" y="655"/>
                        </a:lnTo>
                        <a:lnTo>
                          <a:pt x="96" y="615"/>
                        </a:lnTo>
                        <a:lnTo>
                          <a:pt x="96" y="573"/>
                        </a:lnTo>
                        <a:lnTo>
                          <a:pt x="96" y="534"/>
                        </a:lnTo>
                        <a:lnTo>
                          <a:pt x="96" y="492"/>
                        </a:lnTo>
                        <a:lnTo>
                          <a:pt x="65" y="492"/>
                        </a:lnTo>
                        <a:lnTo>
                          <a:pt x="65" y="450"/>
                        </a:lnTo>
                        <a:lnTo>
                          <a:pt x="33" y="410"/>
                        </a:lnTo>
                        <a:lnTo>
                          <a:pt x="0" y="410"/>
                        </a:lnTo>
                        <a:lnTo>
                          <a:pt x="0" y="368"/>
                        </a:lnTo>
                        <a:lnTo>
                          <a:pt x="33" y="368"/>
                        </a:lnTo>
                        <a:lnTo>
                          <a:pt x="65" y="410"/>
                        </a:lnTo>
                        <a:lnTo>
                          <a:pt x="96" y="410"/>
                        </a:lnTo>
                        <a:lnTo>
                          <a:pt x="96" y="368"/>
                        </a:lnTo>
                        <a:lnTo>
                          <a:pt x="129" y="368"/>
                        </a:lnTo>
                        <a:lnTo>
                          <a:pt x="161" y="368"/>
                        </a:lnTo>
                        <a:lnTo>
                          <a:pt x="193" y="368"/>
                        </a:lnTo>
                        <a:lnTo>
                          <a:pt x="193" y="328"/>
                        </a:lnTo>
                        <a:lnTo>
                          <a:pt x="225" y="328"/>
                        </a:lnTo>
                        <a:lnTo>
                          <a:pt x="257" y="328"/>
                        </a:lnTo>
                        <a:lnTo>
                          <a:pt x="257" y="287"/>
                        </a:lnTo>
                        <a:lnTo>
                          <a:pt x="323" y="287"/>
                        </a:lnTo>
                        <a:lnTo>
                          <a:pt x="353" y="287"/>
                        </a:lnTo>
                        <a:lnTo>
                          <a:pt x="386" y="287"/>
                        </a:lnTo>
                        <a:lnTo>
                          <a:pt x="418" y="287"/>
                        </a:lnTo>
                        <a:lnTo>
                          <a:pt x="451" y="328"/>
                        </a:lnTo>
                        <a:lnTo>
                          <a:pt x="482" y="287"/>
                        </a:lnTo>
                        <a:lnTo>
                          <a:pt x="514" y="245"/>
                        </a:lnTo>
                        <a:lnTo>
                          <a:pt x="514" y="164"/>
                        </a:lnTo>
                        <a:lnTo>
                          <a:pt x="547" y="123"/>
                        </a:lnTo>
                        <a:lnTo>
                          <a:pt x="547" y="82"/>
                        </a:lnTo>
                        <a:lnTo>
                          <a:pt x="580" y="0"/>
                        </a:lnTo>
                        <a:lnTo>
                          <a:pt x="611" y="40"/>
                        </a:lnTo>
                        <a:lnTo>
                          <a:pt x="611" y="82"/>
                        </a:lnTo>
                        <a:lnTo>
                          <a:pt x="643" y="123"/>
                        </a:lnTo>
                        <a:lnTo>
                          <a:pt x="643" y="164"/>
                        </a:lnTo>
                        <a:lnTo>
                          <a:pt x="643" y="206"/>
                        </a:lnTo>
                        <a:lnTo>
                          <a:pt x="675" y="245"/>
                        </a:lnTo>
                        <a:lnTo>
                          <a:pt x="675" y="328"/>
                        </a:lnTo>
                        <a:lnTo>
                          <a:pt x="708" y="328"/>
                        </a:lnTo>
                        <a:lnTo>
                          <a:pt x="708" y="368"/>
                        </a:lnTo>
                        <a:lnTo>
                          <a:pt x="740" y="368"/>
                        </a:lnTo>
                        <a:lnTo>
                          <a:pt x="740" y="410"/>
                        </a:lnTo>
                        <a:lnTo>
                          <a:pt x="771" y="410"/>
                        </a:lnTo>
                        <a:lnTo>
                          <a:pt x="771" y="450"/>
                        </a:lnTo>
                        <a:lnTo>
                          <a:pt x="804" y="450"/>
                        </a:lnTo>
                        <a:lnTo>
                          <a:pt x="804" y="492"/>
                        </a:lnTo>
                        <a:lnTo>
                          <a:pt x="771" y="534"/>
                        </a:lnTo>
                        <a:lnTo>
                          <a:pt x="771" y="573"/>
                        </a:lnTo>
                        <a:lnTo>
                          <a:pt x="771" y="615"/>
                        </a:lnTo>
                        <a:lnTo>
                          <a:pt x="740" y="696"/>
                        </a:lnTo>
                        <a:lnTo>
                          <a:pt x="740" y="737"/>
                        </a:lnTo>
                        <a:close/>
                      </a:path>
                    </a:pathLst>
                  </a:custGeom>
                  <a:solidFill>
                    <a:srgbClr val="FFC000"/>
                  </a:solidFill>
                  <a:ln w="9525" cap="flat" cmpd="sng">
                    <a:solidFill>
                      <a:schemeClr val="lt1"/>
                    </a:solidFill>
                    <a:prstDash val="solid"/>
                    <a:round/>
                    <a:headEnd type="none" w="sm" len="sm"/>
                    <a:tailEnd type="none" w="sm" len="sm"/>
                  </a:ln>
                </p:spPr>
                <p:txBody>
                  <a:bodyPr spcFirstLastPara="1" wrap="square" lIns="121900" tIns="60933" rIns="121900" bIns="60933" anchor="t" anchorCtr="0">
                    <a:noAutofit/>
                  </a:bodyPr>
                  <a:lstStyle/>
                  <a:p>
                    <a:pPr>
                      <a:buClr>
                        <a:srgbClr val="000000"/>
                      </a:buClr>
                      <a:buSzPts val="1050"/>
                    </a:pPr>
                    <a:endParaRPr sz="1400">
                      <a:solidFill>
                        <a:srgbClr val="000000"/>
                      </a:solidFill>
                      <a:latin typeface="Arial"/>
                      <a:ea typeface="Arial"/>
                      <a:cs typeface="Arial"/>
                      <a:sym typeface="Arial"/>
                    </a:endParaRPr>
                  </a:p>
                </p:txBody>
              </p:sp>
              <p:grpSp>
                <p:nvGrpSpPr>
                  <p:cNvPr id="351" name="Google Shape;351;p6"/>
                  <p:cNvGrpSpPr/>
                  <p:nvPr/>
                </p:nvGrpSpPr>
                <p:grpSpPr>
                  <a:xfrm>
                    <a:off x="4531" y="1964"/>
                    <a:ext cx="1116" cy="709"/>
                    <a:chOff x="4531" y="1954"/>
                    <a:chExt cx="1116" cy="709"/>
                  </a:xfrm>
                </p:grpSpPr>
                <p:sp>
                  <p:nvSpPr>
                    <p:cNvPr id="352" name="Google Shape;352;p6"/>
                    <p:cNvSpPr/>
                    <p:nvPr/>
                  </p:nvSpPr>
                  <p:spPr>
                    <a:xfrm>
                      <a:off x="5442" y="2400"/>
                      <a:ext cx="205" cy="242"/>
                    </a:xfrm>
                    <a:custGeom>
                      <a:avLst/>
                      <a:gdLst/>
                      <a:ahLst/>
                      <a:cxnLst/>
                      <a:rect l="l" t="t" r="r" b="b"/>
                      <a:pathLst>
                        <a:path w="578" h="942" extrusionOk="0">
                          <a:moveTo>
                            <a:pt x="354" y="0"/>
                          </a:moveTo>
                          <a:lnTo>
                            <a:pt x="354" y="41"/>
                          </a:lnTo>
                          <a:lnTo>
                            <a:pt x="354" y="83"/>
                          </a:lnTo>
                          <a:lnTo>
                            <a:pt x="354" y="123"/>
                          </a:lnTo>
                          <a:lnTo>
                            <a:pt x="354" y="164"/>
                          </a:lnTo>
                          <a:lnTo>
                            <a:pt x="354" y="205"/>
                          </a:lnTo>
                          <a:lnTo>
                            <a:pt x="386" y="205"/>
                          </a:lnTo>
                          <a:lnTo>
                            <a:pt x="386" y="245"/>
                          </a:lnTo>
                          <a:lnTo>
                            <a:pt x="418" y="245"/>
                          </a:lnTo>
                          <a:lnTo>
                            <a:pt x="450" y="245"/>
                          </a:lnTo>
                          <a:lnTo>
                            <a:pt x="483" y="245"/>
                          </a:lnTo>
                          <a:lnTo>
                            <a:pt x="483" y="287"/>
                          </a:lnTo>
                          <a:lnTo>
                            <a:pt x="514" y="287"/>
                          </a:lnTo>
                          <a:lnTo>
                            <a:pt x="514" y="328"/>
                          </a:lnTo>
                          <a:lnTo>
                            <a:pt x="514" y="369"/>
                          </a:lnTo>
                          <a:lnTo>
                            <a:pt x="547" y="369"/>
                          </a:lnTo>
                          <a:lnTo>
                            <a:pt x="547" y="410"/>
                          </a:lnTo>
                          <a:lnTo>
                            <a:pt x="547" y="451"/>
                          </a:lnTo>
                          <a:lnTo>
                            <a:pt x="547" y="491"/>
                          </a:lnTo>
                          <a:lnTo>
                            <a:pt x="547" y="533"/>
                          </a:lnTo>
                          <a:lnTo>
                            <a:pt x="578" y="533"/>
                          </a:lnTo>
                          <a:lnTo>
                            <a:pt x="578" y="573"/>
                          </a:lnTo>
                          <a:lnTo>
                            <a:pt x="578" y="614"/>
                          </a:lnTo>
                          <a:lnTo>
                            <a:pt x="578" y="656"/>
                          </a:lnTo>
                          <a:lnTo>
                            <a:pt x="578" y="696"/>
                          </a:lnTo>
                          <a:lnTo>
                            <a:pt x="578" y="737"/>
                          </a:lnTo>
                          <a:lnTo>
                            <a:pt x="578" y="779"/>
                          </a:lnTo>
                          <a:lnTo>
                            <a:pt x="547" y="779"/>
                          </a:lnTo>
                          <a:lnTo>
                            <a:pt x="547" y="819"/>
                          </a:lnTo>
                          <a:lnTo>
                            <a:pt x="514" y="819"/>
                          </a:lnTo>
                          <a:lnTo>
                            <a:pt x="483" y="819"/>
                          </a:lnTo>
                          <a:lnTo>
                            <a:pt x="483" y="861"/>
                          </a:lnTo>
                          <a:lnTo>
                            <a:pt x="450" y="861"/>
                          </a:lnTo>
                          <a:lnTo>
                            <a:pt x="418" y="861"/>
                          </a:lnTo>
                          <a:lnTo>
                            <a:pt x="386" y="861"/>
                          </a:lnTo>
                          <a:lnTo>
                            <a:pt x="386" y="900"/>
                          </a:lnTo>
                          <a:lnTo>
                            <a:pt x="354" y="900"/>
                          </a:lnTo>
                          <a:lnTo>
                            <a:pt x="354" y="942"/>
                          </a:lnTo>
                          <a:lnTo>
                            <a:pt x="321" y="942"/>
                          </a:lnTo>
                          <a:lnTo>
                            <a:pt x="290" y="942"/>
                          </a:lnTo>
                          <a:lnTo>
                            <a:pt x="257" y="942"/>
                          </a:lnTo>
                          <a:lnTo>
                            <a:pt x="257" y="900"/>
                          </a:lnTo>
                          <a:lnTo>
                            <a:pt x="226" y="900"/>
                          </a:lnTo>
                          <a:lnTo>
                            <a:pt x="226" y="861"/>
                          </a:lnTo>
                          <a:lnTo>
                            <a:pt x="193" y="861"/>
                          </a:lnTo>
                          <a:lnTo>
                            <a:pt x="161" y="819"/>
                          </a:lnTo>
                          <a:lnTo>
                            <a:pt x="129" y="819"/>
                          </a:lnTo>
                          <a:lnTo>
                            <a:pt x="96" y="861"/>
                          </a:lnTo>
                          <a:lnTo>
                            <a:pt x="96" y="900"/>
                          </a:lnTo>
                          <a:lnTo>
                            <a:pt x="64" y="900"/>
                          </a:lnTo>
                          <a:lnTo>
                            <a:pt x="64" y="942"/>
                          </a:lnTo>
                          <a:lnTo>
                            <a:pt x="64" y="900"/>
                          </a:lnTo>
                          <a:lnTo>
                            <a:pt x="64" y="779"/>
                          </a:lnTo>
                          <a:lnTo>
                            <a:pt x="96" y="614"/>
                          </a:lnTo>
                          <a:lnTo>
                            <a:pt x="0" y="451"/>
                          </a:lnTo>
                          <a:lnTo>
                            <a:pt x="33" y="451"/>
                          </a:lnTo>
                          <a:lnTo>
                            <a:pt x="64" y="451"/>
                          </a:lnTo>
                          <a:lnTo>
                            <a:pt x="64" y="410"/>
                          </a:lnTo>
                          <a:lnTo>
                            <a:pt x="96" y="410"/>
                          </a:lnTo>
                          <a:lnTo>
                            <a:pt x="96" y="369"/>
                          </a:lnTo>
                          <a:lnTo>
                            <a:pt x="129" y="369"/>
                          </a:lnTo>
                          <a:lnTo>
                            <a:pt x="129" y="328"/>
                          </a:lnTo>
                          <a:lnTo>
                            <a:pt x="161" y="328"/>
                          </a:lnTo>
                          <a:lnTo>
                            <a:pt x="161" y="287"/>
                          </a:lnTo>
                          <a:lnTo>
                            <a:pt x="193" y="287"/>
                          </a:lnTo>
                          <a:lnTo>
                            <a:pt x="226" y="245"/>
                          </a:lnTo>
                          <a:lnTo>
                            <a:pt x="257" y="245"/>
                          </a:lnTo>
                          <a:lnTo>
                            <a:pt x="226" y="205"/>
                          </a:lnTo>
                          <a:lnTo>
                            <a:pt x="226" y="164"/>
                          </a:lnTo>
                          <a:lnTo>
                            <a:pt x="257" y="123"/>
                          </a:lnTo>
                          <a:lnTo>
                            <a:pt x="290" y="83"/>
                          </a:lnTo>
                          <a:lnTo>
                            <a:pt x="321" y="41"/>
                          </a:lnTo>
                          <a:lnTo>
                            <a:pt x="354" y="0"/>
                          </a:lnTo>
                          <a:close/>
                        </a:path>
                      </a:pathLst>
                    </a:custGeom>
                    <a:solidFill>
                      <a:srgbClr val="FFC000"/>
                    </a:solidFill>
                    <a:ln w="9525" cap="flat" cmpd="sng">
                      <a:solidFill>
                        <a:schemeClr val="lt1"/>
                      </a:solidFill>
                      <a:prstDash val="solid"/>
                      <a:round/>
                      <a:headEnd type="none" w="sm" len="sm"/>
                      <a:tailEnd type="none" w="sm" len="sm"/>
                    </a:ln>
                  </p:spPr>
                  <p:txBody>
                    <a:bodyPr spcFirstLastPara="1" wrap="square" lIns="121900" tIns="60933" rIns="121900" bIns="60933" anchor="t" anchorCtr="0">
                      <a:noAutofit/>
                    </a:bodyPr>
                    <a:lstStyle/>
                    <a:p>
                      <a:pPr>
                        <a:buClr>
                          <a:srgbClr val="000000"/>
                        </a:buClr>
                        <a:buSzPts val="1050"/>
                      </a:pPr>
                      <a:endParaRPr sz="1400">
                        <a:solidFill>
                          <a:srgbClr val="000000"/>
                        </a:solidFill>
                        <a:latin typeface="Arial"/>
                        <a:ea typeface="Arial"/>
                        <a:cs typeface="Arial"/>
                        <a:sym typeface="Arial"/>
                      </a:endParaRPr>
                    </a:p>
                  </p:txBody>
                </p:sp>
                <p:sp>
                  <p:nvSpPr>
                    <p:cNvPr id="353" name="Google Shape;353;p6"/>
                    <p:cNvSpPr/>
                    <p:nvPr/>
                  </p:nvSpPr>
                  <p:spPr>
                    <a:xfrm>
                      <a:off x="5260" y="2358"/>
                      <a:ext cx="307" cy="284"/>
                    </a:xfrm>
                    <a:custGeom>
                      <a:avLst/>
                      <a:gdLst/>
                      <a:ahLst/>
                      <a:cxnLst/>
                      <a:rect l="l" t="t" r="r" b="b"/>
                      <a:pathLst>
                        <a:path w="868" h="1107" extrusionOk="0">
                          <a:moveTo>
                            <a:pt x="578" y="1107"/>
                          </a:moveTo>
                          <a:lnTo>
                            <a:pt x="514" y="1107"/>
                          </a:lnTo>
                          <a:lnTo>
                            <a:pt x="483" y="1107"/>
                          </a:lnTo>
                          <a:lnTo>
                            <a:pt x="450" y="1107"/>
                          </a:lnTo>
                          <a:lnTo>
                            <a:pt x="418" y="1107"/>
                          </a:lnTo>
                          <a:lnTo>
                            <a:pt x="386" y="1107"/>
                          </a:lnTo>
                          <a:lnTo>
                            <a:pt x="354" y="1107"/>
                          </a:lnTo>
                          <a:lnTo>
                            <a:pt x="354" y="1065"/>
                          </a:lnTo>
                          <a:lnTo>
                            <a:pt x="354" y="1025"/>
                          </a:lnTo>
                          <a:lnTo>
                            <a:pt x="321" y="1025"/>
                          </a:lnTo>
                          <a:lnTo>
                            <a:pt x="321" y="983"/>
                          </a:lnTo>
                          <a:lnTo>
                            <a:pt x="354" y="944"/>
                          </a:lnTo>
                          <a:lnTo>
                            <a:pt x="354" y="902"/>
                          </a:lnTo>
                          <a:lnTo>
                            <a:pt x="354" y="860"/>
                          </a:lnTo>
                          <a:lnTo>
                            <a:pt x="354" y="820"/>
                          </a:lnTo>
                          <a:lnTo>
                            <a:pt x="321" y="820"/>
                          </a:lnTo>
                          <a:lnTo>
                            <a:pt x="354" y="779"/>
                          </a:lnTo>
                          <a:lnTo>
                            <a:pt x="354" y="738"/>
                          </a:lnTo>
                          <a:lnTo>
                            <a:pt x="354" y="697"/>
                          </a:lnTo>
                          <a:lnTo>
                            <a:pt x="321" y="697"/>
                          </a:lnTo>
                          <a:lnTo>
                            <a:pt x="321" y="655"/>
                          </a:lnTo>
                          <a:lnTo>
                            <a:pt x="321" y="616"/>
                          </a:lnTo>
                          <a:lnTo>
                            <a:pt x="290" y="616"/>
                          </a:lnTo>
                          <a:lnTo>
                            <a:pt x="257" y="616"/>
                          </a:lnTo>
                          <a:lnTo>
                            <a:pt x="225" y="616"/>
                          </a:lnTo>
                          <a:lnTo>
                            <a:pt x="193" y="616"/>
                          </a:lnTo>
                          <a:lnTo>
                            <a:pt x="160" y="616"/>
                          </a:lnTo>
                          <a:lnTo>
                            <a:pt x="129" y="574"/>
                          </a:lnTo>
                          <a:lnTo>
                            <a:pt x="129" y="533"/>
                          </a:lnTo>
                          <a:lnTo>
                            <a:pt x="96" y="533"/>
                          </a:lnTo>
                          <a:lnTo>
                            <a:pt x="64" y="493"/>
                          </a:lnTo>
                          <a:lnTo>
                            <a:pt x="32" y="493"/>
                          </a:lnTo>
                          <a:lnTo>
                            <a:pt x="0" y="493"/>
                          </a:lnTo>
                          <a:lnTo>
                            <a:pt x="32" y="452"/>
                          </a:lnTo>
                          <a:lnTo>
                            <a:pt x="32" y="410"/>
                          </a:lnTo>
                          <a:lnTo>
                            <a:pt x="64" y="410"/>
                          </a:lnTo>
                          <a:lnTo>
                            <a:pt x="96" y="369"/>
                          </a:lnTo>
                          <a:lnTo>
                            <a:pt x="129" y="328"/>
                          </a:lnTo>
                          <a:lnTo>
                            <a:pt x="160" y="328"/>
                          </a:lnTo>
                          <a:lnTo>
                            <a:pt x="193" y="328"/>
                          </a:lnTo>
                          <a:lnTo>
                            <a:pt x="225" y="328"/>
                          </a:lnTo>
                          <a:lnTo>
                            <a:pt x="257" y="328"/>
                          </a:lnTo>
                          <a:lnTo>
                            <a:pt x="290" y="328"/>
                          </a:lnTo>
                          <a:lnTo>
                            <a:pt x="321" y="328"/>
                          </a:lnTo>
                          <a:lnTo>
                            <a:pt x="354" y="288"/>
                          </a:lnTo>
                          <a:lnTo>
                            <a:pt x="386" y="247"/>
                          </a:lnTo>
                          <a:lnTo>
                            <a:pt x="386" y="205"/>
                          </a:lnTo>
                          <a:lnTo>
                            <a:pt x="354" y="205"/>
                          </a:lnTo>
                          <a:lnTo>
                            <a:pt x="386" y="166"/>
                          </a:lnTo>
                          <a:lnTo>
                            <a:pt x="418" y="166"/>
                          </a:lnTo>
                          <a:lnTo>
                            <a:pt x="418" y="124"/>
                          </a:lnTo>
                          <a:lnTo>
                            <a:pt x="418" y="82"/>
                          </a:lnTo>
                          <a:lnTo>
                            <a:pt x="483" y="42"/>
                          </a:lnTo>
                          <a:lnTo>
                            <a:pt x="514" y="42"/>
                          </a:lnTo>
                          <a:lnTo>
                            <a:pt x="514" y="0"/>
                          </a:lnTo>
                          <a:lnTo>
                            <a:pt x="547" y="0"/>
                          </a:lnTo>
                          <a:lnTo>
                            <a:pt x="547" y="82"/>
                          </a:lnTo>
                          <a:lnTo>
                            <a:pt x="547" y="124"/>
                          </a:lnTo>
                          <a:lnTo>
                            <a:pt x="578" y="205"/>
                          </a:lnTo>
                          <a:lnTo>
                            <a:pt x="578" y="247"/>
                          </a:lnTo>
                          <a:lnTo>
                            <a:pt x="578" y="288"/>
                          </a:lnTo>
                          <a:lnTo>
                            <a:pt x="611" y="288"/>
                          </a:lnTo>
                          <a:lnTo>
                            <a:pt x="644" y="288"/>
                          </a:lnTo>
                          <a:lnTo>
                            <a:pt x="644" y="247"/>
                          </a:lnTo>
                          <a:lnTo>
                            <a:pt x="675" y="247"/>
                          </a:lnTo>
                          <a:lnTo>
                            <a:pt x="675" y="205"/>
                          </a:lnTo>
                          <a:lnTo>
                            <a:pt x="707" y="205"/>
                          </a:lnTo>
                          <a:lnTo>
                            <a:pt x="740" y="205"/>
                          </a:lnTo>
                          <a:lnTo>
                            <a:pt x="740" y="166"/>
                          </a:lnTo>
                          <a:lnTo>
                            <a:pt x="772" y="166"/>
                          </a:lnTo>
                          <a:lnTo>
                            <a:pt x="772" y="124"/>
                          </a:lnTo>
                          <a:lnTo>
                            <a:pt x="804" y="124"/>
                          </a:lnTo>
                          <a:lnTo>
                            <a:pt x="804" y="82"/>
                          </a:lnTo>
                          <a:lnTo>
                            <a:pt x="835" y="82"/>
                          </a:lnTo>
                          <a:lnTo>
                            <a:pt x="835" y="42"/>
                          </a:lnTo>
                          <a:lnTo>
                            <a:pt x="868" y="42"/>
                          </a:lnTo>
                          <a:lnTo>
                            <a:pt x="868" y="82"/>
                          </a:lnTo>
                          <a:lnTo>
                            <a:pt x="868" y="124"/>
                          </a:lnTo>
                          <a:lnTo>
                            <a:pt x="868" y="166"/>
                          </a:lnTo>
                          <a:lnTo>
                            <a:pt x="835" y="205"/>
                          </a:lnTo>
                          <a:lnTo>
                            <a:pt x="804" y="247"/>
                          </a:lnTo>
                          <a:lnTo>
                            <a:pt x="772" y="288"/>
                          </a:lnTo>
                          <a:lnTo>
                            <a:pt x="740" y="328"/>
                          </a:lnTo>
                          <a:lnTo>
                            <a:pt x="740" y="369"/>
                          </a:lnTo>
                          <a:lnTo>
                            <a:pt x="772" y="410"/>
                          </a:lnTo>
                          <a:lnTo>
                            <a:pt x="740" y="410"/>
                          </a:lnTo>
                          <a:lnTo>
                            <a:pt x="707" y="452"/>
                          </a:lnTo>
                          <a:lnTo>
                            <a:pt x="675" y="452"/>
                          </a:lnTo>
                          <a:lnTo>
                            <a:pt x="675" y="493"/>
                          </a:lnTo>
                          <a:lnTo>
                            <a:pt x="644" y="493"/>
                          </a:lnTo>
                          <a:lnTo>
                            <a:pt x="644" y="533"/>
                          </a:lnTo>
                          <a:lnTo>
                            <a:pt x="611" y="533"/>
                          </a:lnTo>
                          <a:lnTo>
                            <a:pt x="611" y="574"/>
                          </a:lnTo>
                          <a:lnTo>
                            <a:pt x="578" y="574"/>
                          </a:lnTo>
                          <a:lnTo>
                            <a:pt x="578" y="616"/>
                          </a:lnTo>
                          <a:lnTo>
                            <a:pt x="547" y="616"/>
                          </a:lnTo>
                          <a:lnTo>
                            <a:pt x="514" y="616"/>
                          </a:lnTo>
                          <a:lnTo>
                            <a:pt x="611" y="779"/>
                          </a:lnTo>
                          <a:lnTo>
                            <a:pt x="578" y="944"/>
                          </a:lnTo>
                          <a:lnTo>
                            <a:pt x="578" y="1065"/>
                          </a:lnTo>
                          <a:lnTo>
                            <a:pt x="578" y="1107"/>
                          </a:lnTo>
                          <a:close/>
                        </a:path>
                      </a:pathLst>
                    </a:custGeom>
                    <a:solidFill>
                      <a:srgbClr val="FFC000"/>
                    </a:solidFill>
                    <a:ln w="9525" cap="flat" cmpd="sng">
                      <a:solidFill>
                        <a:schemeClr val="lt1"/>
                      </a:solidFill>
                      <a:prstDash val="solid"/>
                      <a:round/>
                      <a:headEnd type="none" w="sm" len="sm"/>
                      <a:tailEnd type="none" w="sm" len="sm"/>
                    </a:ln>
                  </p:spPr>
                  <p:txBody>
                    <a:bodyPr spcFirstLastPara="1" wrap="square" lIns="121900" tIns="60933" rIns="121900" bIns="60933" anchor="t" anchorCtr="0">
                      <a:noAutofit/>
                    </a:bodyPr>
                    <a:lstStyle/>
                    <a:p>
                      <a:pPr>
                        <a:buClr>
                          <a:srgbClr val="000000"/>
                        </a:buClr>
                        <a:buSzPts val="1050"/>
                      </a:pPr>
                      <a:endParaRPr sz="1400">
                        <a:solidFill>
                          <a:srgbClr val="000000"/>
                        </a:solidFill>
                        <a:latin typeface="Arial"/>
                        <a:ea typeface="Arial"/>
                        <a:cs typeface="Arial"/>
                        <a:sym typeface="Arial"/>
                      </a:endParaRPr>
                    </a:p>
                  </p:txBody>
                </p:sp>
                <p:sp>
                  <p:nvSpPr>
                    <p:cNvPr id="354" name="Google Shape;354;p6"/>
                    <p:cNvSpPr/>
                    <p:nvPr/>
                  </p:nvSpPr>
                  <p:spPr>
                    <a:xfrm>
                      <a:off x="5192" y="2473"/>
                      <a:ext cx="194" cy="190"/>
                    </a:xfrm>
                    <a:custGeom>
                      <a:avLst/>
                      <a:gdLst/>
                      <a:ahLst/>
                      <a:cxnLst/>
                      <a:rect l="l" t="t" r="r" b="b"/>
                      <a:pathLst>
                        <a:path w="547" h="737" extrusionOk="0">
                          <a:moveTo>
                            <a:pt x="547" y="655"/>
                          </a:moveTo>
                          <a:lnTo>
                            <a:pt x="484" y="655"/>
                          </a:lnTo>
                          <a:lnTo>
                            <a:pt x="451" y="655"/>
                          </a:lnTo>
                          <a:lnTo>
                            <a:pt x="419" y="655"/>
                          </a:lnTo>
                          <a:lnTo>
                            <a:pt x="419" y="614"/>
                          </a:lnTo>
                          <a:lnTo>
                            <a:pt x="386" y="655"/>
                          </a:lnTo>
                          <a:lnTo>
                            <a:pt x="354" y="655"/>
                          </a:lnTo>
                          <a:lnTo>
                            <a:pt x="323" y="696"/>
                          </a:lnTo>
                          <a:lnTo>
                            <a:pt x="290" y="696"/>
                          </a:lnTo>
                          <a:lnTo>
                            <a:pt x="257" y="737"/>
                          </a:lnTo>
                          <a:lnTo>
                            <a:pt x="225" y="737"/>
                          </a:lnTo>
                          <a:lnTo>
                            <a:pt x="194" y="737"/>
                          </a:lnTo>
                          <a:lnTo>
                            <a:pt x="194" y="655"/>
                          </a:lnTo>
                          <a:lnTo>
                            <a:pt x="194" y="614"/>
                          </a:lnTo>
                          <a:lnTo>
                            <a:pt x="194" y="369"/>
                          </a:lnTo>
                          <a:lnTo>
                            <a:pt x="129" y="287"/>
                          </a:lnTo>
                          <a:lnTo>
                            <a:pt x="96" y="287"/>
                          </a:lnTo>
                          <a:lnTo>
                            <a:pt x="0" y="287"/>
                          </a:lnTo>
                          <a:lnTo>
                            <a:pt x="33" y="246"/>
                          </a:lnTo>
                          <a:lnTo>
                            <a:pt x="33" y="204"/>
                          </a:lnTo>
                          <a:lnTo>
                            <a:pt x="33" y="123"/>
                          </a:lnTo>
                          <a:lnTo>
                            <a:pt x="65" y="82"/>
                          </a:lnTo>
                          <a:lnTo>
                            <a:pt x="65" y="41"/>
                          </a:lnTo>
                          <a:lnTo>
                            <a:pt x="65" y="0"/>
                          </a:lnTo>
                          <a:lnTo>
                            <a:pt x="96" y="0"/>
                          </a:lnTo>
                          <a:lnTo>
                            <a:pt x="129" y="0"/>
                          </a:lnTo>
                          <a:lnTo>
                            <a:pt x="162" y="41"/>
                          </a:lnTo>
                          <a:lnTo>
                            <a:pt x="225" y="0"/>
                          </a:lnTo>
                          <a:lnTo>
                            <a:pt x="194" y="41"/>
                          </a:lnTo>
                          <a:lnTo>
                            <a:pt x="225" y="41"/>
                          </a:lnTo>
                          <a:lnTo>
                            <a:pt x="257" y="41"/>
                          </a:lnTo>
                          <a:lnTo>
                            <a:pt x="290" y="82"/>
                          </a:lnTo>
                          <a:lnTo>
                            <a:pt x="323" y="82"/>
                          </a:lnTo>
                          <a:lnTo>
                            <a:pt x="323" y="123"/>
                          </a:lnTo>
                          <a:lnTo>
                            <a:pt x="354" y="165"/>
                          </a:lnTo>
                          <a:lnTo>
                            <a:pt x="386" y="165"/>
                          </a:lnTo>
                          <a:lnTo>
                            <a:pt x="419" y="165"/>
                          </a:lnTo>
                          <a:lnTo>
                            <a:pt x="451" y="165"/>
                          </a:lnTo>
                          <a:lnTo>
                            <a:pt x="484" y="165"/>
                          </a:lnTo>
                          <a:lnTo>
                            <a:pt x="514" y="165"/>
                          </a:lnTo>
                          <a:lnTo>
                            <a:pt x="514" y="204"/>
                          </a:lnTo>
                          <a:lnTo>
                            <a:pt x="514" y="246"/>
                          </a:lnTo>
                          <a:lnTo>
                            <a:pt x="547" y="246"/>
                          </a:lnTo>
                          <a:lnTo>
                            <a:pt x="547" y="287"/>
                          </a:lnTo>
                          <a:lnTo>
                            <a:pt x="547" y="327"/>
                          </a:lnTo>
                          <a:lnTo>
                            <a:pt x="514" y="369"/>
                          </a:lnTo>
                          <a:lnTo>
                            <a:pt x="547" y="369"/>
                          </a:lnTo>
                          <a:lnTo>
                            <a:pt x="547" y="409"/>
                          </a:lnTo>
                          <a:lnTo>
                            <a:pt x="547" y="451"/>
                          </a:lnTo>
                          <a:lnTo>
                            <a:pt x="547" y="493"/>
                          </a:lnTo>
                          <a:lnTo>
                            <a:pt x="514" y="532"/>
                          </a:lnTo>
                          <a:lnTo>
                            <a:pt x="514" y="574"/>
                          </a:lnTo>
                          <a:lnTo>
                            <a:pt x="547" y="574"/>
                          </a:lnTo>
                          <a:lnTo>
                            <a:pt x="547" y="614"/>
                          </a:lnTo>
                          <a:lnTo>
                            <a:pt x="547" y="655"/>
                          </a:lnTo>
                          <a:close/>
                        </a:path>
                      </a:pathLst>
                    </a:custGeom>
                    <a:solidFill>
                      <a:srgbClr val="FFC000"/>
                    </a:solidFill>
                    <a:ln w="9525" cap="flat" cmpd="sng">
                      <a:solidFill>
                        <a:schemeClr val="lt1"/>
                      </a:solidFill>
                      <a:prstDash val="solid"/>
                      <a:round/>
                      <a:headEnd type="none" w="sm" len="sm"/>
                      <a:tailEnd type="none" w="sm" len="sm"/>
                    </a:ln>
                  </p:spPr>
                  <p:txBody>
                    <a:bodyPr spcFirstLastPara="1" wrap="square" lIns="121900" tIns="60933" rIns="121900" bIns="60933" anchor="t" anchorCtr="0">
                      <a:noAutofit/>
                    </a:bodyPr>
                    <a:lstStyle/>
                    <a:p>
                      <a:pPr>
                        <a:buClr>
                          <a:srgbClr val="000000"/>
                        </a:buClr>
                        <a:buSzPts val="1050"/>
                      </a:pPr>
                      <a:endParaRPr sz="1400">
                        <a:solidFill>
                          <a:srgbClr val="000000"/>
                        </a:solidFill>
                        <a:latin typeface="Arial"/>
                        <a:ea typeface="Arial"/>
                        <a:cs typeface="Arial"/>
                        <a:sym typeface="Arial"/>
                      </a:endParaRPr>
                    </a:p>
                  </p:txBody>
                </p:sp>
                <p:sp>
                  <p:nvSpPr>
                    <p:cNvPr id="355" name="Google Shape;355;p6"/>
                    <p:cNvSpPr/>
                    <p:nvPr/>
                  </p:nvSpPr>
                  <p:spPr>
                    <a:xfrm>
                      <a:off x="5398" y="2254"/>
                      <a:ext cx="170" cy="126"/>
                    </a:xfrm>
                    <a:custGeom>
                      <a:avLst/>
                      <a:gdLst/>
                      <a:ahLst/>
                      <a:cxnLst/>
                      <a:rect l="l" t="t" r="r" b="b"/>
                      <a:pathLst>
                        <a:path w="481" h="491" extrusionOk="0">
                          <a:moveTo>
                            <a:pt x="449" y="450"/>
                          </a:moveTo>
                          <a:lnTo>
                            <a:pt x="418" y="450"/>
                          </a:lnTo>
                          <a:lnTo>
                            <a:pt x="418" y="409"/>
                          </a:lnTo>
                          <a:lnTo>
                            <a:pt x="385" y="409"/>
                          </a:lnTo>
                          <a:lnTo>
                            <a:pt x="353" y="409"/>
                          </a:lnTo>
                          <a:lnTo>
                            <a:pt x="353" y="369"/>
                          </a:lnTo>
                          <a:lnTo>
                            <a:pt x="320" y="369"/>
                          </a:lnTo>
                          <a:lnTo>
                            <a:pt x="289" y="369"/>
                          </a:lnTo>
                          <a:lnTo>
                            <a:pt x="257" y="328"/>
                          </a:lnTo>
                          <a:lnTo>
                            <a:pt x="224" y="369"/>
                          </a:lnTo>
                          <a:lnTo>
                            <a:pt x="191" y="369"/>
                          </a:lnTo>
                          <a:lnTo>
                            <a:pt x="161" y="409"/>
                          </a:lnTo>
                          <a:lnTo>
                            <a:pt x="128" y="409"/>
                          </a:lnTo>
                          <a:lnTo>
                            <a:pt x="128" y="450"/>
                          </a:lnTo>
                          <a:lnTo>
                            <a:pt x="96" y="450"/>
                          </a:lnTo>
                          <a:lnTo>
                            <a:pt x="31" y="491"/>
                          </a:lnTo>
                          <a:lnTo>
                            <a:pt x="31" y="450"/>
                          </a:lnTo>
                          <a:lnTo>
                            <a:pt x="31" y="409"/>
                          </a:lnTo>
                          <a:lnTo>
                            <a:pt x="31" y="369"/>
                          </a:lnTo>
                          <a:lnTo>
                            <a:pt x="31" y="328"/>
                          </a:lnTo>
                          <a:lnTo>
                            <a:pt x="0" y="286"/>
                          </a:lnTo>
                          <a:lnTo>
                            <a:pt x="0" y="245"/>
                          </a:lnTo>
                          <a:lnTo>
                            <a:pt x="31" y="204"/>
                          </a:lnTo>
                          <a:lnTo>
                            <a:pt x="31" y="163"/>
                          </a:lnTo>
                          <a:lnTo>
                            <a:pt x="31" y="123"/>
                          </a:lnTo>
                          <a:lnTo>
                            <a:pt x="31" y="81"/>
                          </a:lnTo>
                          <a:lnTo>
                            <a:pt x="63" y="81"/>
                          </a:lnTo>
                          <a:lnTo>
                            <a:pt x="63" y="42"/>
                          </a:lnTo>
                          <a:lnTo>
                            <a:pt x="96" y="42"/>
                          </a:lnTo>
                          <a:lnTo>
                            <a:pt x="128" y="42"/>
                          </a:lnTo>
                          <a:lnTo>
                            <a:pt x="128" y="0"/>
                          </a:lnTo>
                          <a:lnTo>
                            <a:pt x="161" y="0"/>
                          </a:lnTo>
                          <a:lnTo>
                            <a:pt x="161" y="42"/>
                          </a:lnTo>
                          <a:lnTo>
                            <a:pt x="128" y="42"/>
                          </a:lnTo>
                          <a:lnTo>
                            <a:pt x="128" y="81"/>
                          </a:lnTo>
                          <a:lnTo>
                            <a:pt x="96" y="81"/>
                          </a:lnTo>
                          <a:lnTo>
                            <a:pt x="63" y="81"/>
                          </a:lnTo>
                          <a:lnTo>
                            <a:pt x="96" y="123"/>
                          </a:lnTo>
                          <a:lnTo>
                            <a:pt x="63" y="163"/>
                          </a:lnTo>
                          <a:lnTo>
                            <a:pt x="96" y="163"/>
                          </a:lnTo>
                          <a:lnTo>
                            <a:pt x="96" y="204"/>
                          </a:lnTo>
                          <a:lnTo>
                            <a:pt x="96" y="163"/>
                          </a:lnTo>
                          <a:lnTo>
                            <a:pt x="128" y="163"/>
                          </a:lnTo>
                          <a:lnTo>
                            <a:pt x="161" y="163"/>
                          </a:lnTo>
                          <a:lnTo>
                            <a:pt x="191" y="123"/>
                          </a:lnTo>
                          <a:lnTo>
                            <a:pt x="191" y="81"/>
                          </a:lnTo>
                          <a:lnTo>
                            <a:pt x="224" y="81"/>
                          </a:lnTo>
                          <a:lnTo>
                            <a:pt x="224" y="42"/>
                          </a:lnTo>
                          <a:lnTo>
                            <a:pt x="257" y="42"/>
                          </a:lnTo>
                          <a:lnTo>
                            <a:pt x="257" y="0"/>
                          </a:lnTo>
                          <a:lnTo>
                            <a:pt x="289" y="0"/>
                          </a:lnTo>
                          <a:lnTo>
                            <a:pt x="289" y="42"/>
                          </a:lnTo>
                          <a:lnTo>
                            <a:pt x="320" y="81"/>
                          </a:lnTo>
                          <a:lnTo>
                            <a:pt x="320" y="123"/>
                          </a:lnTo>
                          <a:lnTo>
                            <a:pt x="353" y="123"/>
                          </a:lnTo>
                          <a:lnTo>
                            <a:pt x="353" y="163"/>
                          </a:lnTo>
                          <a:lnTo>
                            <a:pt x="385" y="163"/>
                          </a:lnTo>
                          <a:lnTo>
                            <a:pt x="385" y="204"/>
                          </a:lnTo>
                          <a:lnTo>
                            <a:pt x="385" y="163"/>
                          </a:lnTo>
                          <a:lnTo>
                            <a:pt x="385" y="204"/>
                          </a:lnTo>
                          <a:lnTo>
                            <a:pt x="418" y="204"/>
                          </a:lnTo>
                          <a:lnTo>
                            <a:pt x="449" y="204"/>
                          </a:lnTo>
                          <a:lnTo>
                            <a:pt x="481" y="204"/>
                          </a:lnTo>
                          <a:lnTo>
                            <a:pt x="481" y="245"/>
                          </a:lnTo>
                          <a:lnTo>
                            <a:pt x="481" y="286"/>
                          </a:lnTo>
                          <a:lnTo>
                            <a:pt x="481" y="328"/>
                          </a:lnTo>
                          <a:lnTo>
                            <a:pt x="481" y="369"/>
                          </a:lnTo>
                          <a:lnTo>
                            <a:pt x="481" y="409"/>
                          </a:lnTo>
                          <a:lnTo>
                            <a:pt x="481" y="450"/>
                          </a:lnTo>
                          <a:lnTo>
                            <a:pt x="449" y="450"/>
                          </a:lnTo>
                          <a:close/>
                        </a:path>
                      </a:pathLst>
                    </a:custGeom>
                    <a:solidFill>
                      <a:srgbClr val="FFC000"/>
                    </a:solidFill>
                    <a:ln w="9525" cap="flat" cmpd="sng">
                      <a:solidFill>
                        <a:schemeClr val="lt1"/>
                      </a:solidFill>
                      <a:prstDash val="solid"/>
                      <a:round/>
                      <a:headEnd type="none" w="sm" len="sm"/>
                      <a:tailEnd type="none" w="sm" len="sm"/>
                    </a:ln>
                  </p:spPr>
                  <p:txBody>
                    <a:bodyPr spcFirstLastPara="1" wrap="square" lIns="121900" tIns="60933" rIns="121900" bIns="60933" anchor="t" anchorCtr="0">
                      <a:noAutofit/>
                    </a:bodyPr>
                    <a:lstStyle/>
                    <a:p>
                      <a:pPr>
                        <a:buClr>
                          <a:srgbClr val="000000"/>
                        </a:buClr>
                        <a:buSzPts val="1050"/>
                      </a:pPr>
                      <a:endParaRPr sz="1400">
                        <a:solidFill>
                          <a:srgbClr val="000000"/>
                        </a:solidFill>
                        <a:latin typeface="Arial"/>
                        <a:ea typeface="Arial"/>
                        <a:cs typeface="Arial"/>
                        <a:sym typeface="Arial"/>
                      </a:endParaRPr>
                    </a:p>
                  </p:txBody>
                </p:sp>
                <p:sp>
                  <p:nvSpPr>
                    <p:cNvPr id="356" name="Google Shape;356;p6"/>
                    <p:cNvSpPr/>
                    <p:nvPr/>
                  </p:nvSpPr>
                  <p:spPr>
                    <a:xfrm>
                      <a:off x="5146" y="2547"/>
                      <a:ext cx="113" cy="116"/>
                    </a:xfrm>
                    <a:custGeom>
                      <a:avLst/>
                      <a:gdLst/>
                      <a:ahLst/>
                      <a:cxnLst/>
                      <a:rect l="l" t="t" r="r" b="b"/>
                      <a:pathLst>
                        <a:path w="322" h="451" extrusionOk="0">
                          <a:moveTo>
                            <a:pt x="322" y="451"/>
                          </a:moveTo>
                          <a:lnTo>
                            <a:pt x="290" y="451"/>
                          </a:lnTo>
                          <a:lnTo>
                            <a:pt x="257" y="451"/>
                          </a:lnTo>
                          <a:lnTo>
                            <a:pt x="225" y="451"/>
                          </a:lnTo>
                          <a:lnTo>
                            <a:pt x="194" y="451"/>
                          </a:lnTo>
                          <a:lnTo>
                            <a:pt x="161" y="451"/>
                          </a:lnTo>
                          <a:lnTo>
                            <a:pt x="128" y="451"/>
                          </a:lnTo>
                          <a:lnTo>
                            <a:pt x="96" y="451"/>
                          </a:lnTo>
                          <a:lnTo>
                            <a:pt x="65" y="411"/>
                          </a:lnTo>
                          <a:lnTo>
                            <a:pt x="32" y="369"/>
                          </a:lnTo>
                          <a:lnTo>
                            <a:pt x="0" y="327"/>
                          </a:lnTo>
                          <a:lnTo>
                            <a:pt x="32" y="327"/>
                          </a:lnTo>
                          <a:lnTo>
                            <a:pt x="32" y="288"/>
                          </a:lnTo>
                          <a:lnTo>
                            <a:pt x="65" y="288"/>
                          </a:lnTo>
                          <a:lnTo>
                            <a:pt x="65" y="246"/>
                          </a:lnTo>
                          <a:lnTo>
                            <a:pt x="96" y="246"/>
                          </a:lnTo>
                          <a:lnTo>
                            <a:pt x="128" y="206"/>
                          </a:lnTo>
                          <a:lnTo>
                            <a:pt x="128" y="165"/>
                          </a:lnTo>
                          <a:lnTo>
                            <a:pt x="128" y="83"/>
                          </a:lnTo>
                          <a:lnTo>
                            <a:pt x="128" y="0"/>
                          </a:lnTo>
                          <a:lnTo>
                            <a:pt x="225" y="0"/>
                          </a:lnTo>
                          <a:lnTo>
                            <a:pt x="257" y="0"/>
                          </a:lnTo>
                          <a:lnTo>
                            <a:pt x="322" y="83"/>
                          </a:lnTo>
                          <a:lnTo>
                            <a:pt x="322" y="327"/>
                          </a:lnTo>
                          <a:lnTo>
                            <a:pt x="322" y="369"/>
                          </a:lnTo>
                          <a:lnTo>
                            <a:pt x="322" y="451"/>
                          </a:lnTo>
                          <a:close/>
                        </a:path>
                      </a:pathLst>
                    </a:custGeom>
                    <a:solidFill>
                      <a:srgbClr val="FFC000"/>
                    </a:solidFill>
                    <a:ln w="9525" cap="flat" cmpd="sng">
                      <a:solidFill>
                        <a:schemeClr val="lt1"/>
                      </a:solidFill>
                      <a:prstDash val="solid"/>
                      <a:round/>
                      <a:headEnd type="none" w="sm" len="sm"/>
                      <a:tailEnd type="none" w="sm" len="sm"/>
                    </a:ln>
                  </p:spPr>
                  <p:txBody>
                    <a:bodyPr spcFirstLastPara="1" wrap="square" lIns="121900" tIns="60933" rIns="121900" bIns="60933" anchor="t" anchorCtr="0">
                      <a:noAutofit/>
                    </a:bodyPr>
                    <a:lstStyle/>
                    <a:p>
                      <a:pPr>
                        <a:buClr>
                          <a:srgbClr val="000000"/>
                        </a:buClr>
                        <a:buSzPts val="1050"/>
                      </a:pPr>
                      <a:endParaRPr sz="1400">
                        <a:solidFill>
                          <a:srgbClr val="000000"/>
                        </a:solidFill>
                        <a:latin typeface="Arial"/>
                        <a:ea typeface="Arial"/>
                        <a:cs typeface="Arial"/>
                        <a:sym typeface="Arial"/>
                      </a:endParaRPr>
                    </a:p>
                  </p:txBody>
                </p:sp>
                <p:sp>
                  <p:nvSpPr>
                    <p:cNvPr id="357" name="Google Shape;357;p6"/>
                    <p:cNvSpPr/>
                    <p:nvPr/>
                  </p:nvSpPr>
                  <p:spPr>
                    <a:xfrm>
                      <a:off x="5307" y="1954"/>
                      <a:ext cx="182" cy="274"/>
                    </a:xfrm>
                    <a:custGeom>
                      <a:avLst/>
                      <a:gdLst/>
                      <a:ahLst/>
                      <a:cxnLst/>
                      <a:rect l="l" t="t" r="r" b="b"/>
                      <a:pathLst>
                        <a:path w="514" h="1066" extrusionOk="0">
                          <a:moveTo>
                            <a:pt x="321" y="983"/>
                          </a:moveTo>
                          <a:lnTo>
                            <a:pt x="257" y="1025"/>
                          </a:lnTo>
                          <a:lnTo>
                            <a:pt x="224" y="1025"/>
                          </a:lnTo>
                          <a:lnTo>
                            <a:pt x="191" y="1025"/>
                          </a:lnTo>
                          <a:lnTo>
                            <a:pt x="161" y="1025"/>
                          </a:lnTo>
                          <a:lnTo>
                            <a:pt x="161" y="1066"/>
                          </a:lnTo>
                          <a:lnTo>
                            <a:pt x="128" y="1066"/>
                          </a:lnTo>
                          <a:lnTo>
                            <a:pt x="96" y="1066"/>
                          </a:lnTo>
                          <a:lnTo>
                            <a:pt x="63" y="1066"/>
                          </a:lnTo>
                          <a:lnTo>
                            <a:pt x="63" y="1025"/>
                          </a:lnTo>
                          <a:lnTo>
                            <a:pt x="63" y="983"/>
                          </a:lnTo>
                          <a:lnTo>
                            <a:pt x="63" y="944"/>
                          </a:lnTo>
                          <a:lnTo>
                            <a:pt x="63" y="902"/>
                          </a:lnTo>
                          <a:lnTo>
                            <a:pt x="32" y="861"/>
                          </a:lnTo>
                          <a:lnTo>
                            <a:pt x="32" y="820"/>
                          </a:lnTo>
                          <a:lnTo>
                            <a:pt x="32" y="739"/>
                          </a:lnTo>
                          <a:lnTo>
                            <a:pt x="32" y="655"/>
                          </a:lnTo>
                          <a:lnTo>
                            <a:pt x="32" y="616"/>
                          </a:lnTo>
                          <a:lnTo>
                            <a:pt x="0" y="574"/>
                          </a:lnTo>
                          <a:lnTo>
                            <a:pt x="32" y="533"/>
                          </a:lnTo>
                          <a:lnTo>
                            <a:pt x="0" y="492"/>
                          </a:lnTo>
                          <a:lnTo>
                            <a:pt x="32" y="452"/>
                          </a:lnTo>
                          <a:lnTo>
                            <a:pt x="32" y="369"/>
                          </a:lnTo>
                          <a:lnTo>
                            <a:pt x="32" y="328"/>
                          </a:lnTo>
                          <a:lnTo>
                            <a:pt x="32" y="247"/>
                          </a:lnTo>
                          <a:lnTo>
                            <a:pt x="0" y="205"/>
                          </a:lnTo>
                          <a:lnTo>
                            <a:pt x="0" y="164"/>
                          </a:lnTo>
                          <a:lnTo>
                            <a:pt x="0" y="124"/>
                          </a:lnTo>
                          <a:lnTo>
                            <a:pt x="0" y="83"/>
                          </a:lnTo>
                          <a:lnTo>
                            <a:pt x="0" y="42"/>
                          </a:lnTo>
                          <a:lnTo>
                            <a:pt x="32" y="42"/>
                          </a:lnTo>
                          <a:lnTo>
                            <a:pt x="63" y="42"/>
                          </a:lnTo>
                          <a:lnTo>
                            <a:pt x="128" y="0"/>
                          </a:lnTo>
                          <a:lnTo>
                            <a:pt x="161" y="0"/>
                          </a:lnTo>
                          <a:lnTo>
                            <a:pt x="224" y="42"/>
                          </a:lnTo>
                          <a:lnTo>
                            <a:pt x="289" y="83"/>
                          </a:lnTo>
                          <a:lnTo>
                            <a:pt x="321" y="124"/>
                          </a:lnTo>
                          <a:lnTo>
                            <a:pt x="321" y="164"/>
                          </a:lnTo>
                          <a:lnTo>
                            <a:pt x="353" y="205"/>
                          </a:lnTo>
                          <a:lnTo>
                            <a:pt x="385" y="205"/>
                          </a:lnTo>
                          <a:lnTo>
                            <a:pt x="385" y="247"/>
                          </a:lnTo>
                          <a:lnTo>
                            <a:pt x="418" y="247"/>
                          </a:lnTo>
                          <a:lnTo>
                            <a:pt x="449" y="247"/>
                          </a:lnTo>
                          <a:lnTo>
                            <a:pt x="449" y="288"/>
                          </a:lnTo>
                          <a:lnTo>
                            <a:pt x="481" y="288"/>
                          </a:lnTo>
                          <a:lnTo>
                            <a:pt x="449" y="328"/>
                          </a:lnTo>
                          <a:lnTo>
                            <a:pt x="481" y="328"/>
                          </a:lnTo>
                          <a:lnTo>
                            <a:pt x="481" y="369"/>
                          </a:lnTo>
                          <a:lnTo>
                            <a:pt x="481" y="411"/>
                          </a:lnTo>
                          <a:lnTo>
                            <a:pt x="449" y="452"/>
                          </a:lnTo>
                          <a:lnTo>
                            <a:pt x="449" y="492"/>
                          </a:lnTo>
                          <a:lnTo>
                            <a:pt x="449" y="533"/>
                          </a:lnTo>
                          <a:lnTo>
                            <a:pt x="481" y="533"/>
                          </a:lnTo>
                          <a:lnTo>
                            <a:pt x="481" y="574"/>
                          </a:lnTo>
                          <a:lnTo>
                            <a:pt x="514" y="574"/>
                          </a:lnTo>
                          <a:lnTo>
                            <a:pt x="514" y="616"/>
                          </a:lnTo>
                          <a:lnTo>
                            <a:pt x="514" y="655"/>
                          </a:lnTo>
                          <a:lnTo>
                            <a:pt x="514" y="697"/>
                          </a:lnTo>
                          <a:lnTo>
                            <a:pt x="514" y="739"/>
                          </a:lnTo>
                          <a:lnTo>
                            <a:pt x="514" y="779"/>
                          </a:lnTo>
                          <a:lnTo>
                            <a:pt x="514" y="820"/>
                          </a:lnTo>
                          <a:lnTo>
                            <a:pt x="514" y="861"/>
                          </a:lnTo>
                          <a:lnTo>
                            <a:pt x="514" y="902"/>
                          </a:lnTo>
                          <a:lnTo>
                            <a:pt x="481" y="902"/>
                          </a:lnTo>
                          <a:lnTo>
                            <a:pt x="481" y="861"/>
                          </a:lnTo>
                          <a:lnTo>
                            <a:pt x="449" y="861"/>
                          </a:lnTo>
                          <a:lnTo>
                            <a:pt x="385" y="902"/>
                          </a:lnTo>
                          <a:lnTo>
                            <a:pt x="321" y="983"/>
                          </a:lnTo>
                          <a:close/>
                        </a:path>
                      </a:pathLst>
                    </a:custGeom>
                    <a:solidFill>
                      <a:srgbClr val="FFC000"/>
                    </a:solidFill>
                    <a:ln w="9525" cap="flat" cmpd="sng">
                      <a:solidFill>
                        <a:schemeClr val="lt1"/>
                      </a:solidFill>
                      <a:prstDash val="solid"/>
                      <a:round/>
                      <a:headEnd type="none" w="sm" len="sm"/>
                      <a:tailEnd type="none" w="sm" len="sm"/>
                    </a:ln>
                  </p:spPr>
                  <p:txBody>
                    <a:bodyPr spcFirstLastPara="1" wrap="square" lIns="121900" tIns="60933" rIns="121900" bIns="60933" anchor="t" anchorCtr="0">
                      <a:noAutofit/>
                    </a:bodyPr>
                    <a:lstStyle/>
                    <a:p>
                      <a:pPr>
                        <a:buClr>
                          <a:srgbClr val="000000"/>
                        </a:buClr>
                        <a:buSzPts val="1050"/>
                      </a:pPr>
                      <a:endParaRPr sz="1400">
                        <a:solidFill>
                          <a:srgbClr val="000000"/>
                        </a:solidFill>
                        <a:latin typeface="Arial"/>
                        <a:ea typeface="Arial"/>
                        <a:cs typeface="Arial"/>
                        <a:sym typeface="Arial"/>
                      </a:endParaRPr>
                    </a:p>
                  </p:txBody>
                </p:sp>
                <p:sp>
                  <p:nvSpPr>
                    <p:cNvPr id="358" name="Google Shape;358;p6"/>
                    <p:cNvSpPr/>
                    <p:nvPr/>
                  </p:nvSpPr>
                  <p:spPr>
                    <a:xfrm>
                      <a:off x="4918" y="2020"/>
                      <a:ext cx="251" cy="116"/>
                    </a:xfrm>
                    <a:custGeom>
                      <a:avLst/>
                      <a:gdLst/>
                      <a:ahLst/>
                      <a:cxnLst/>
                      <a:rect l="l" t="t" r="r" b="b"/>
                      <a:pathLst>
                        <a:path w="709" h="452" extrusionOk="0">
                          <a:moveTo>
                            <a:pt x="226" y="410"/>
                          </a:moveTo>
                          <a:lnTo>
                            <a:pt x="194" y="410"/>
                          </a:lnTo>
                          <a:lnTo>
                            <a:pt x="161" y="452"/>
                          </a:lnTo>
                          <a:lnTo>
                            <a:pt x="130" y="452"/>
                          </a:lnTo>
                          <a:lnTo>
                            <a:pt x="97" y="452"/>
                          </a:lnTo>
                          <a:lnTo>
                            <a:pt x="65" y="452"/>
                          </a:lnTo>
                          <a:lnTo>
                            <a:pt x="65" y="410"/>
                          </a:lnTo>
                          <a:lnTo>
                            <a:pt x="65" y="370"/>
                          </a:lnTo>
                          <a:lnTo>
                            <a:pt x="33" y="370"/>
                          </a:lnTo>
                          <a:lnTo>
                            <a:pt x="33" y="328"/>
                          </a:lnTo>
                          <a:lnTo>
                            <a:pt x="0" y="286"/>
                          </a:lnTo>
                          <a:lnTo>
                            <a:pt x="130" y="205"/>
                          </a:lnTo>
                          <a:lnTo>
                            <a:pt x="290" y="124"/>
                          </a:lnTo>
                          <a:lnTo>
                            <a:pt x="387" y="83"/>
                          </a:lnTo>
                          <a:lnTo>
                            <a:pt x="419" y="42"/>
                          </a:lnTo>
                          <a:lnTo>
                            <a:pt x="451" y="42"/>
                          </a:lnTo>
                          <a:lnTo>
                            <a:pt x="483" y="42"/>
                          </a:lnTo>
                          <a:lnTo>
                            <a:pt x="515" y="42"/>
                          </a:lnTo>
                          <a:lnTo>
                            <a:pt x="548" y="0"/>
                          </a:lnTo>
                          <a:lnTo>
                            <a:pt x="580" y="83"/>
                          </a:lnTo>
                          <a:lnTo>
                            <a:pt x="644" y="124"/>
                          </a:lnTo>
                          <a:lnTo>
                            <a:pt x="676" y="166"/>
                          </a:lnTo>
                          <a:lnTo>
                            <a:pt x="709" y="247"/>
                          </a:lnTo>
                          <a:lnTo>
                            <a:pt x="611" y="247"/>
                          </a:lnTo>
                          <a:lnTo>
                            <a:pt x="580" y="286"/>
                          </a:lnTo>
                          <a:lnTo>
                            <a:pt x="548" y="286"/>
                          </a:lnTo>
                          <a:lnTo>
                            <a:pt x="515" y="328"/>
                          </a:lnTo>
                          <a:lnTo>
                            <a:pt x="483" y="328"/>
                          </a:lnTo>
                          <a:lnTo>
                            <a:pt x="451" y="370"/>
                          </a:lnTo>
                          <a:lnTo>
                            <a:pt x="419" y="370"/>
                          </a:lnTo>
                          <a:lnTo>
                            <a:pt x="387" y="410"/>
                          </a:lnTo>
                          <a:lnTo>
                            <a:pt x="354" y="410"/>
                          </a:lnTo>
                          <a:lnTo>
                            <a:pt x="323" y="410"/>
                          </a:lnTo>
                          <a:lnTo>
                            <a:pt x="290" y="370"/>
                          </a:lnTo>
                          <a:lnTo>
                            <a:pt x="258" y="410"/>
                          </a:lnTo>
                          <a:lnTo>
                            <a:pt x="226" y="410"/>
                          </a:lnTo>
                          <a:close/>
                        </a:path>
                      </a:pathLst>
                    </a:custGeom>
                    <a:solidFill>
                      <a:srgbClr val="FFC000"/>
                    </a:solidFill>
                    <a:ln w="9525" cap="flat" cmpd="sng">
                      <a:solidFill>
                        <a:schemeClr val="lt1"/>
                      </a:solidFill>
                      <a:prstDash val="solid"/>
                      <a:round/>
                      <a:headEnd type="none" w="sm" len="sm"/>
                      <a:tailEnd type="none" w="sm" len="sm"/>
                    </a:ln>
                  </p:spPr>
                  <p:txBody>
                    <a:bodyPr spcFirstLastPara="1" wrap="square" lIns="121900" tIns="60933" rIns="121900" bIns="60933" anchor="t" anchorCtr="0">
                      <a:noAutofit/>
                    </a:bodyPr>
                    <a:lstStyle/>
                    <a:p>
                      <a:pPr>
                        <a:buClr>
                          <a:srgbClr val="000000"/>
                        </a:buClr>
                        <a:buSzPts val="1050"/>
                      </a:pPr>
                      <a:endParaRPr sz="1400">
                        <a:solidFill>
                          <a:srgbClr val="000000"/>
                        </a:solidFill>
                        <a:latin typeface="Arial"/>
                        <a:ea typeface="Arial"/>
                        <a:cs typeface="Arial"/>
                        <a:sym typeface="Arial"/>
                      </a:endParaRPr>
                    </a:p>
                  </p:txBody>
                </p:sp>
                <p:sp>
                  <p:nvSpPr>
                    <p:cNvPr id="359" name="Google Shape;359;p6"/>
                    <p:cNvSpPr/>
                    <p:nvPr/>
                  </p:nvSpPr>
                  <p:spPr>
                    <a:xfrm>
                      <a:off x="4884" y="2126"/>
                      <a:ext cx="217" cy="158"/>
                    </a:xfrm>
                    <a:custGeom>
                      <a:avLst/>
                      <a:gdLst/>
                      <a:ahLst/>
                      <a:cxnLst/>
                      <a:rect l="l" t="t" r="r" b="b"/>
                      <a:pathLst>
                        <a:path w="611" h="615" extrusionOk="0">
                          <a:moveTo>
                            <a:pt x="611" y="287"/>
                          </a:moveTo>
                          <a:lnTo>
                            <a:pt x="579" y="247"/>
                          </a:lnTo>
                          <a:lnTo>
                            <a:pt x="547" y="206"/>
                          </a:lnTo>
                          <a:lnTo>
                            <a:pt x="515" y="206"/>
                          </a:lnTo>
                          <a:lnTo>
                            <a:pt x="483" y="206"/>
                          </a:lnTo>
                          <a:lnTo>
                            <a:pt x="450" y="206"/>
                          </a:lnTo>
                          <a:lnTo>
                            <a:pt x="386" y="165"/>
                          </a:lnTo>
                          <a:lnTo>
                            <a:pt x="386" y="123"/>
                          </a:lnTo>
                          <a:lnTo>
                            <a:pt x="354" y="84"/>
                          </a:lnTo>
                          <a:lnTo>
                            <a:pt x="322" y="0"/>
                          </a:lnTo>
                          <a:lnTo>
                            <a:pt x="290" y="0"/>
                          </a:lnTo>
                          <a:lnTo>
                            <a:pt x="257" y="0"/>
                          </a:lnTo>
                          <a:lnTo>
                            <a:pt x="257" y="42"/>
                          </a:lnTo>
                          <a:lnTo>
                            <a:pt x="226" y="42"/>
                          </a:lnTo>
                          <a:lnTo>
                            <a:pt x="193" y="42"/>
                          </a:lnTo>
                          <a:lnTo>
                            <a:pt x="162" y="42"/>
                          </a:lnTo>
                          <a:lnTo>
                            <a:pt x="129" y="123"/>
                          </a:lnTo>
                          <a:lnTo>
                            <a:pt x="65" y="206"/>
                          </a:lnTo>
                          <a:lnTo>
                            <a:pt x="32" y="287"/>
                          </a:lnTo>
                          <a:lnTo>
                            <a:pt x="0" y="328"/>
                          </a:lnTo>
                          <a:lnTo>
                            <a:pt x="0" y="370"/>
                          </a:lnTo>
                          <a:lnTo>
                            <a:pt x="0" y="411"/>
                          </a:lnTo>
                          <a:lnTo>
                            <a:pt x="0" y="492"/>
                          </a:lnTo>
                          <a:lnTo>
                            <a:pt x="32" y="573"/>
                          </a:lnTo>
                          <a:lnTo>
                            <a:pt x="32" y="615"/>
                          </a:lnTo>
                          <a:lnTo>
                            <a:pt x="226" y="534"/>
                          </a:lnTo>
                          <a:lnTo>
                            <a:pt x="386" y="411"/>
                          </a:lnTo>
                          <a:lnTo>
                            <a:pt x="419" y="328"/>
                          </a:lnTo>
                          <a:lnTo>
                            <a:pt x="483" y="370"/>
                          </a:lnTo>
                          <a:lnTo>
                            <a:pt x="611" y="287"/>
                          </a:lnTo>
                          <a:close/>
                        </a:path>
                      </a:pathLst>
                    </a:custGeom>
                    <a:solidFill>
                      <a:srgbClr val="FFC000"/>
                    </a:solidFill>
                    <a:ln w="9525" cap="flat" cmpd="sng">
                      <a:solidFill>
                        <a:schemeClr val="lt1"/>
                      </a:solidFill>
                      <a:prstDash val="solid"/>
                      <a:round/>
                      <a:headEnd type="none" w="sm" len="sm"/>
                      <a:tailEnd type="none" w="sm" len="sm"/>
                    </a:ln>
                  </p:spPr>
                  <p:txBody>
                    <a:bodyPr spcFirstLastPara="1" wrap="square" lIns="121900" tIns="60933" rIns="121900" bIns="60933" anchor="t" anchorCtr="0">
                      <a:noAutofit/>
                    </a:bodyPr>
                    <a:lstStyle/>
                    <a:p>
                      <a:pPr>
                        <a:buClr>
                          <a:srgbClr val="000000"/>
                        </a:buClr>
                        <a:buSzPts val="1050"/>
                      </a:pPr>
                      <a:endParaRPr sz="1400">
                        <a:solidFill>
                          <a:srgbClr val="000000"/>
                        </a:solidFill>
                        <a:latin typeface="Arial"/>
                        <a:ea typeface="Arial"/>
                        <a:cs typeface="Arial"/>
                        <a:sym typeface="Arial"/>
                      </a:endParaRPr>
                    </a:p>
                  </p:txBody>
                </p:sp>
                <p:sp>
                  <p:nvSpPr>
                    <p:cNvPr id="360" name="Google Shape;360;p6"/>
                    <p:cNvSpPr/>
                    <p:nvPr/>
                  </p:nvSpPr>
                  <p:spPr>
                    <a:xfrm>
                      <a:off x="5113" y="1969"/>
                      <a:ext cx="216" cy="305"/>
                    </a:xfrm>
                    <a:custGeom>
                      <a:avLst/>
                      <a:gdLst/>
                      <a:ahLst/>
                      <a:cxnLst/>
                      <a:rect l="l" t="t" r="r" b="b"/>
                      <a:pathLst>
                        <a:path w="611" h="1186" extrusionOk="0">
                          <a:moveTo>
                            <a:pt x="290" y="1147"/>
                          </a:moveTo>
                          <a:lnTo>
                            <a:pt x="257" y="1105"/>
                          </a:lnTo>
                          <a:lnTo>
                            <a:pt x="225" y="1024"/>
                          </a:lnTo>
                          <a:lnTo>
                            <a:pt x="225" y="983"/>
                          </a:lnTo>
                          <a:lnTo>
                            <a:pt x="225" y="941"/>
                          </a:lnTo>
                          <a:lnTo>
                            <a:pt x="257" y="900"/>
                          </a:lnTo>
                          <a:lnTo>
                            <a:pt x="257" y="859"/>
                          </a:lnTo>
                          <a:lnTo>
                            <a:pt x="290" y="859"/>
                          </a:lnTo>
                          <a:lnTo>
                            <a:pt x="290" y="819"/>
                          </a:lnTo>
                          <a:lnTo>
                            <a:pt x="290" y="778"/>
                          </a:lnTo>
                          <a:lnTo>
                            <a:pt x="321" y="736"/>
                          </a:lnTo>
                          <a:lnTo>
                            <a:pt x="321" y="697"/>
                          </a:lnTo>
                          <a:lnTo>
                            <a:pt x="386" y="697"/>
                          </a:lnTo>
                          <a:lnTo>
                            <a:pt x="386" y="655"/>
                          </a:lnTo>
                          <a:lnTo>
                            <a:pt x="418" y="613"/>
                          </a:lnTo>
                          <a:lnTo>
                            <a:pt x="386" y="613"/>
                          </a:lnTo>
                          <a:lnTo>
                            <a:pt x="386" y="573"/>
                          </a:lnTo>
                          <a:lnTo>
                            <a:pt x="321" y="573"/>
                          </a:lnTo>
                          <a:lnTo>
                            <a:pt x="257" y="491"/>
                          </a:lnTo>
                          <a:lnTo>
                            <a:pt x="225" y="491"/>
                          </a:lnTo>
                          <a:lnTo>
                            <a:pt x="161" y="450"/>
                          </a:lnTo>
                          <a:lnTo>
                            <a:pt x="128" y="369"/>
                          </a:lnTo>
                          <a:lnTo>
                            <a:pt x="96" y="327"/>
                          </a:lnTo>
                          <a:lnTo>
                            <a:pt x="33" y="286"/>
                          </a:lnTo>
                          <a:lnTo>
                            <a:pt x="0" y="205"/>
                          </a:lnTo>
                          <a:lnTo>
                            <a:pt x="33" y="205"/>
                          </a:lnTo>
                          <a:lnTo>
                            <a:pt x="128" y="205"/>
                          </a:lnTo>
                          <a:lnTo>
                            <a:pt x="290" y="122"/>
                          </a:lnTo>
                          <a:lnTo>
                            <a:pt x="290" y="81"/>
                          </a:lnTo>
                          <a:lnTo>
                            <a:pt x="321" y="81"/>
                          </a:lnTo>
                          <a:lnTo>
                            <a:pt x="354" y="81"/>
                          </a:lnTo>
                          <a:lnTo>
                            <a:pt x="386" y="81"/>
                          </a:lnTo>
                          <a:lnTo>
                            <a:pt x="418" y="81"/>
                          </a:lnTo>
                          <a:lnTo>
                            <a:pt x="451" y="81"/>
                          </a:lnTo>
                          <a:lnTo>
                            <a:pt x="482" y="81"/>
                          </a:lnTo>
                          <a:lnTo>
                            <a:pt x="515" y="81"/>
                          </a:lnTo>
                          <a:lnTo>
                            <a:pt x="547" y="0"/>
                          </a:lnTo>
                          <a:lnTo>
                            <a:pt x="547" y="41"/>
                          </a:lnTo>
                          <a:lnTo>
                            <a:pt x="547" y="81"/>
                          </a:lnTo>
                          <a:lnTo>
                            <a:pt x="547" y="122"/>
                          </a:lnTo>
                          <a:lnTo>
                            <a:pt x="547" y="163"/>
                          </a:lnTo>
                          <a:lnTo>
                            <a:pt x="579" y="205"/>
                          </a:lnTo>
                          <a:lnTo>
                            <a:pt x="579" y="286"/>
                          </a:lnTo>
                          <a:lnTo>
                            <a:pt x="579" y="327"/>
                          </a:lnTo>
                          <a:lnTo>
                            <a:pt x="579" y="408"/>
                          </a:lnTo>
                          <a:lnTo>
                            <a:pt x="547" y="450"/>
                          </a:lnTo>
                          <a:lnTo>
                            <a:pt x="579" y="491"/>
                          </a:lnTo>
                          <a:lnTo>
                            <a:pt x="547" y="532"/>
                          </a:lnTo>
                          <a:lnTo>
                            <a:pt x="579" y="573"/>
                          </a:lnTo>
                          <a:lnTo>
                            <a:pt x="579" y="613"/>
                          </a:lnTo>
                          <a:lnTo>
                            <a:pt x="579" y="697"/>
                          </a:lnTo>
                          <a:lnTo>
                            <a:pt x="579" y="778"/>
                          </a:lnTo>
                          <a:lnTo>
                            <a:pt x="579" y="819"/>
                          </a:lnTo>
                          <a:lnTo>
                            <a:pt x="611" y="859"/>
                          </a:lnTo>
                          <a:lnTo>
                            <a:pt x="611" y="900"/>
                          </a:lnTo>
                          <a:lnTo>
                            <a:pt x="611" y="941"/>
                          </a:lnTo>
                          <a:lnTo>
                            <a:pt x="611" y="983"/>
                          </a:lnTo>
                          <a:lnTo>
                            <a:pt x="611" y="1024"/>
                          </a:lnTo>
                          <a:lnTo>
                            <a:pt x="579" y="1024"/>
                          </a:lnTo>
                          <a:lnTo>
                            <a:pt x="547" y="1024"/>
                          </a:lnTo>
                          <a:lnTo>
                            <a:pt x="515" y="1024"/>
                          </a:lnTo>
                          <a:lnTo>
                            <a:pt x="482" y="1024"/>
                          </a:lnTo>
                          <a:lnTo>
                            <a:pt x="451" y="1024"/>
                          </a:lnTo>
                          <a:lnTo>
                            <a:pt x="418" y="983"/>
                          </a:lnTo>
                          <a:lnTo>
                            <a:pt x="386" y="983"/>
                          </a:lnTo>
                          <a:lnTo>
                            <a:pt x="386" y="1024"/>
                          </a:lnTo>
                          <a:lnTo>
                            <a:pt x="354" y="1024"/>
                          </a:lnTo>
                          <a:lnTo>
                            <a:pt x="354" y="1064"/>
                          </a:lnTo>
                          <a:lnTo>
                            <a:pt x="354" y="1105"/>
                          </a:lnTo>
                          <a:lnTo>
                            <a:pt x="321" y="1105"/>
                          </a:lnTo>
                          <a:lnTo>
                            <a:pt x="321" y="1147"/>
                          </a:lnTo>
                          <a:lnTo>
                            <a:pt x="321" y="1186"/>
                          </a:lnTo>
                          <a:lnTo>
                            <a:pt x="290" y="1147"/>
                          </a:lnTo>
                          <a:close/>
                        </a:path>
                      </a:pathLst>
                    </a:custGeom>
                    <a:solidFill>
                      <a:srgbClr val="FFC000"/>
                    </a:solidFill>
                    <a:ln w="9525" cap="flat" cmpd="sng">
                      <a:solidFill>
                        <a:schemeClr val="lt1"/>
                      </a:solidFill>
                      <a:prstDash val="solid"/>
                      <a:round/>
                      <a:headEnd type="none" w="sm" len="sm"/>
                      <a:tailEnd type="none" w="sm" len="sm"/>
                    </a:ln>
                  </p:spPr>
                  <p:txBody>
                    <a:bodyPr spcFirstLastPara="1" wrap="square" lIns="121900" tIns="60933" rIns="121900" bIns="60933" anchor="t" anchorCtr="0">
                      <a:noAutofit/>
                    </a:bodyPr>
                    <a:lstStyle/>
                    <a:p>
                      <a:pPr>
                        <a:buClr>
                          <a:srgbClr val="000000"/>
                        </a:buClr>
                        <a:buSzPts val="1050"/>
                      </a:pPr>
                      <a:endParaRPr sz="1400">
                        <a:solidFill>
                          <a:srgbClr val="000000"/>
                        </a:solidFill>
                        <a:latin typeface="Arial"/>
                        <a:ea typeface="Arial"/>
                        <a:cs typeface="Arial"/>
                        <a:sym typeface="Arial"/>
                      </a:endParaRPr>
                    </a:p>
                  </p:txBody>
                </p:sp>
                <p:sp>
                  <p:nvSpPr>
                    <p:cNvPr id="361" name="Google Shape;361;p6"/>
                    <p:cNvSpPr/>
                    <p:nvPr/>
                  </p:nvSpPr>
                  <p:spPr>
                    <a:xfrm>
                      <a:off x="4759" y="2442"/>
                      <a:ext cx="149" cy="147"/>
                    </a:xfrm>
                    <a:custGeom>
                      <a:avLst/>
                      <a:gdLst/>
                      <a:ahLst/>
                      <a:cxnLst/>
                      <a:rect l="l" t="t" r="r" b="b"/>
                      <a:pathLst>
                        <a:path w="419" h="573" extrusionOk="0">
                          <a:moveTo>
                            <a:pt x="354" y="573"/>
                          </a:moveTo>
                          <a:lnTo>
                            <a:pt x="322" y="573"/>
                          </a:lnTo>
                          <a:lnTo>
                            <a:pt x="322" y="532"/>
                          </a:lnTo>
                          <a:lnTo>
                            <a:pt x="322" y="492"/>
                          </a:lnTo>
                          <a:lnTo>
                            <a:pt x="289" y="492"/>
                          </a:lnTo>
                          <a:lnTo>
                            <a:pt x="258" y="492"/>
                          </a:lnTo>
                          <a:lnTo>
                            <a:pt x="226" y="492"/>
                          </a:lnTo>
                          <a:lnTo>
                            <a:pt x="193" y="492"/>
                          </a:lnTo>
                          <a:lnTo>
                            <a:pt x="193" y="450"/>
                          </a:lnTo>
                          <a:lnTo>
                            <a:pt x="161" y="450"/>
                          </a:lnTo>
                          <a:lnTo>
                            <a:pt x="129" y="450"/>
                          </a:lnTo>
                          <a:lnTo>
                            <a:pt x="97" y="450"/>
                          </a:lnTo>
                          <a:lnTo>
                            <a:pt x="65" y="409"/>
                          </a:lnTo>
                          <a:lnTo>
                            <a:pt x="65" y="369"/>
                          </a:lnTo>
                          <a:lnTo>
                            <a:pt x="32" y="328"/>
                          </a:lnTo>
                          <a:lnTo>
                            <a:pt x="32" y="287"/>
                          </a:lnTo>
                          <a:lnTo>
                            <a:pt x="32" y="205"/>
                          </a:lnTo>
                          <a:lnTo>
                            <a:pt x="0" y="81"/>
                          </a:lnTo>
                          <a:lnTo>
                            <a:pt x="32" y="42"/>
                          </a:lnTo>
                          <a:lnTo>
                            <a:pt x="65" y="0"/>
                          </a:lnTo>
                          <a:lnTo>
                            <a:pt x="161" y="81"/>
                          </a:lnTo>
                          <a:lnTo>
                            <a:pt x="226" y="164"/>
                          </a:lnTo>
                          <a:lnTo>
                            <a:pt x="289" y="287"/>
                          </a:lnTo>
                          <a:lnTo>
                            <a:pt x="354" y="369"/>
                          </a:lnTo>
                          <a:lnTo>
                            <a:pt x="386" y="409"/>
                          </a:lnTo>
                          <a:lnTo>
                            <a:pt x="419" y="409"/>
                          </a:lnTo>
                          <a:lnTo>
                            <a:pt x="386" y="492"/>
                          </a:lnTo>
                          <a:lnTo>
                            <a:pt x="386" y="532"/>
                          </a:lnTo>
                          <a:lnTo>
                            <a:pt x="354" y="532"/>
                          </a:lnTo>
                          <a:lnTo>
                            <a:pt x="354" y="573"/>
                          </a:lnTo>
                          <a:close/>
                        </a:path>
                      </a:pathLst>
                    </a:custGeom>
                    <a:solidFill>
                      <a:srgbClr val="FFC000"/>
                    </a:solidFill>
                    <a:ln w="9525" cap="flat" cmpd="sng">
                      <a:solidFill>
                        <a:schemeClr val="lt1"/>
                      </a:solidFill>
                      <a:prstDash val="solid"/>
                      <a:round/>
                      <a:headEnd type="none" w="sm" len="sm"/>
                      <a:tailEnd type="none" w="sm" len="sm"/>
                    </a:ln>
                  </p:spPr>
                  <p:txBody>
                    <a:bodyPr spcFirstLastPara="1" wrap="square" lIns="121900" tIns="60933" rIns="121900" bIns="60933" anchor="t" anchorCtr="0">
                      <a:noAutofit/>
                    </a:bodyPr>
                    <a:lstStyle/>
                    <a:p>
                      <a:pPr>
                        <a:buClr>
                          <a:srgbClr val="000000"/>
                        </a:buClr>
                        <a:buSzPts val="1050"/>
                      </a:pPr>
                      <a:endParaRPr sz="1400">
                        <a:solidFill>
                          <a:srgbClr val="000000"/>
                        </a:solidFill>
                        <a:latin typeface="Arial"/>
                        <a:ea typeface="Arial"/>
                        <a:cs typeface="Arial"/>
                        <a:sym typeface="Arial"/>
                      </a:endParaRPr>
                    </a:p>
                  </p:txBody>
                </p:sp>
                <p:sp>
                  <p:nvSpPr>
                    <p:cNvPr id="362" name="Google Shape;362;p6"/>
                    <p:cNvSpPr/>
                    <p:nvPr/>
                  </p:nvSpPr>
                  <p:spPr>
                    <a:xfrm>
                      <a:off x="5091" y="2253"/>
                      <a:ext cx="137" cy="242"/>
                    </a:xfrm>
                    <a:custGeom>
                      <a:avLst/>
                      <a:gdLst/>
                      <a:ahLst/>
                      <a:cxnLst/>
                      <a:rect l="l" t="t" r="r" b="b"/>
                      <a:pathLst>
                        <a:path w="387" h="942" extrusionOk="0">
                          <a:moveTo>
                            <a:pt x="65" y="614"/>
                          </a:moveTo>
                          <a:lnTo>
                            <a:pt x="98" y="575"/>
                          </a:lnTo>
                          <a:lnTo>
                            <a:pt x="128" y="533"/>
                          </a:lnTo>
                          <a:lnTo>
                            <a:pt x="161" y="491"/>
                          </a:lnTo>
                          <a:lnTo>
                            <a:pt x="161" y="451"/>
                          </a:lnTo>
                          <a:lnTo>
                            <a:pt x="161" y="410"/>
                          </a:lnTo>
                          <a:lnTo>
                            <a:pt x="193" y="410"/>
                          </a:lnTo>
                          <a:lnTo>
                            <a:pt x="193" y="370"/>
                          </a:lnTo>
                          <a:lnTo>
                            <a:pt x="193" y="328"/>
                          </a:lnTo>
                          <a:lnTo>
                            <a:pt x="193" y="286"/>
                          </a:lnTo>
                          <a:lnTo>
                            <a:pt x="193" y="247"/>
                          </a:lnTo>
                          <a:lnTo>
                            <a:pt x="193" y="205"/>
                          </a:lnTo>
                          <a:lnTo>
                            <a:pt x="226" y="205"/>
                          </a:lnTo>
                          <a:lnTo>
                            <a:pt x="226" y="164"/>
                          </a:lnTo>
                          <a:lnTo>
                            <a:pt x="226" y="123"/>
                          </a:lnTo>
                          <a:lnTo>
                            <a:pt x="226" y="83"/>
                          </a:lnTo>
                          <a:lnTo>
                            <a:pt x="226" y="0"/>
                          </a:lnTo>
                          <a:lnTo>
                            <a:pt x="259" y="0"/>
                          </a:lnTo>
                          <a:lnTo>
                            <a:pt x="259" y="42"/>
                          </a:lnTo>
                          <a:lnTo>
                            <a:pt x="289" y="42"/>
                          </a:lnTo>
                          <a:lnTo>
                            <a:pt x="289" y="0"/>
                          </a:lnTo>
                          <a:lnTo>
                            <a:pt x="322" y="42"/>
                          </a:lnTo>
                          <a:lnTo>
                            <a:pt x="355" y="42"/>
                          </a:lnTo>
                          <a:lnTo>
                            <a:pt x="387" y="83"/>
                          </a:lnTo>
                          <a:lnTo>
                            <a:pt x="322" y="83"/>
                          </a:lnTo>
                          <a:lnTo>
                            <a:pt x="289" y="123"/>
                          </a:lnTo>
                          <a:lnTo>
                            <a:pt x="289" y="164"/>
                          </a:lnTo>
                          <a:lnTo>
                            <a:pt x="289" y="205"/>
                          </a:lnTo>
                          <a:lnTo>
                            <a:pt x="289" y="247"/>
                          </a:lnTo>
                          <a:lnTo>
                            <a:pt x="289" y="286"/>
                          </a:lnTo>
                          <a:lnTo>
                            <a:pt x="289" y="328"/>
                          </a:lnTo>
                          <a:lnTo>
                            <a:pt x="289" y="410"/>
                          </a:lnTo>
                          <a:lnTo>
                            <a:pt x="289" y="451"/>
                          </a:lnTo>
                          <a:lnTo>
                            <a:pt x="259" y="491"/>
                          </a:lnTo>
                          <a:lnTo>
                            <a:pt x="259" y="533"/>
                          </a:lnTo>
                          <a:lnTo>
                            <a:pt x="226" y="614"/>
                          </a:lnTo>
                          <a:lnTo>
                            <a:pt x="226" y="697"/>
                          </a:lnTo>
                          <a:lnTo>
                            <a:pt x="226" y="737"/>
                          </a:lnTo>
                          <a:lnTo>
                            <a:pt x="226" y="779"/>
                          </a:lnTo>
                          <a:lnTo>
                            <a:pt x="259" y="819"/>
                          </a:lnTo>
                          <a:lnTo>
                            <a:pt x="289" y="819"/>
                          </a:lnTo>
                          <a:lnTo>
                            <a:pt x="289" y="861"/>
                          </a:lnTo>
                          <a:lnTo>
                            <a:pt x="322" y="861"/>
                          </a:lnTo>
                          <a:lnTo>
                            <a:pt x="355" y="861"/>
                          </a:lnTo>
                          <a:lnTo>
                            <a:pt x="322" y="902"/>
                          </a:lnTo>
                          <a:lnTo>
                            <a:pt x="289" y="902"/>
                          </a:lnTo>
                          <a:lnTo>
                            <a:pt x="259" y="902"/>
                          </a:lnTo>
                          <a:lnTo>
                            <a:pt x="226" y="942"/>
                          </a:lnTo>
                          <a:lnTo>
                            <a:pt x="193" y="942"/>
                          </a:lnTo>
                          <a:lnTo>
                            <a:pt x="161" y="942"/>
                          </a:lnTo>
                          <a:lnTo>
                            <a:pt x="128" y="942"/>
                          </a:lnTo>
                          <a:lnTo>
                            <a:pt x="128" y="902"/>
                          </a:lnTo>
                          <a:lnTo>
                            <a:pt x="98" y="861"/>
                          </a:lnTo>
                          <a:lnTo>
                            <a:pt x="65" y="861"/>
                          </a:lnTo>
                          <a:lnTo>
                            <a:pt x="32" y="861"/>
                          </a:lnTo>
                          <a:lnTo>
                            <a:pt x="0" y="902"/>
                          </a:lnTo>
                          <a:lnTo>
                            <a:pt x="0" y="861"/>
                          </a:lnTo>
                          <a:lnTo>
                            <a:pt x="32" y="779"/>
                          </a:lnTo>
                          <a:lnTo>
                            <a:pt x="32" y="737"/>
                          </a:lnTo>
                          <a:lnTo>
                            <a:pt x="32" y="697"/>
                          </a:lnTo>
                          <a:lnTo>
                            <a:pt x="65" y="656"/>
                          </a:lnTo>
                          <a:lnTo>
                            <a:pt x="65" y="614"/>
                          </a:lnTo>
                          <a:close/>
                        </a:path>
                      </a:pathLst>
                    </a:custGeom>
                    <a:solidFill>
                      <a:srgbClr val="FFC000"/>
                    </a:solidFill>
                    <a:ln w="9525" cap="flat" cmpd="sng">
                      <a:solidFill>
                        <a:schemeClr val="lt1"/>
                      </a:solidFill>
                      <a:prstDash val="solid"/>
                      <a:round/>
                      <a:headEnd type="none" w="sm" len="sm"/>
                      <a:tailEnd type="none" w="sm" len="sm"/>
                    </a:ln>
                  </p:spPr>
                  <p:txBody>
                    <a:bodyPr spcFirstLastPara="1" wrap="square" lIns="121900" tIns="60933" rIns="121900" bIns="60933" anchor="t" anchorCtr="0">
                      <a:noAutofit/>
                    </a:bodyPr>
                    <a:lstStyle/>
                    <a:p>
                      <a:pPr>
                        <a:buClr>
                          <a:srgbClr val="000000"/>
                        </a:buClr>
                        <a:buSzPts val="1050"/>
                      </a:pPr>
                      <a:endParaRPr sz="1400">
                        <a:solidFill>
                          <a:srgbClr val="000000"/>
                        </a:solidFill>
                        <a:latin typeface="Arial"/>
                        <a:ea typeface="Arial"/>
                        <a:cs typeface="Arial"/>
                        <a:sym typeface="Arial"/>
                      </a:endParaRPr>
                    </a:p>
                  </p:txBody>
                </p:sp>
                <p:sp>
                  <p:nvSpPr>
                    <p:cNvPr id="363" name="Google Shape;363;p6"/>
                    <p:cNvSpPr/>
                    <p:nvPr/>
                  </p:nvSpPr>
                  <p:spPr>
                    <a:xfrm>
                      <a:off x="4782" y="2273"/>
                      <a:ext cx="251" cy="126"/>
                    </a:xfrm>
                    <a:custGeom>
                      <a:avLst/>
                      <a:gdLst/>
                      <a:ahLst/>
                      <a:cxnLst/>
                      <a:rect l="l" t="t" r="r" b="b"/>
                      <a:pathLst>
                        <a:path w="709" h="493" extrusionOk="0">
                          <a:moveTo>
                            <a:pt x="709" y="82"/>
                          </a:moveTo>
                          <a:lnTo>
                            <a:pt x="676" y="166"/>
                          </a:lnTo>
                          <a:lnTo>
                            <a:pt x="676" y="205"/>
                          </a:lnTo>
                          <a:lnTo>
                            <a:pt x="643" y="247"/>
                          </a:lnTo>
                          <a:lnTo>
                            <a:pt x="643" y="328"/>
                          </a:lnTo>
                          <a:lnTo>
                            <a:pt x="611" y="370"/>
                          </a:lnTo>
                          <a:lnTo>
                            <a:pt x="579" y="410"/>
                          </a:lnTo>
                          <a:lnTo>
                            <a:pt x="547" y="370"/>
                          </a:lnTo>
                          <a:lnTo>
                            <a:pt x="515" y="370"/>
                          </a:lnTo>
                          <a:lnTo>
                            <a:pt x="482" y="370"/>
                          </a:lnTo>
                          <a:lnTo>
                            <a:pt x="451" y="370"/>
                          </a:lnTo>
                          <a:lnTo>
                            <a:pt x="386" y="370"/>
                          </a:lnTo>
                          <a:lnTo>
                            <a:pt x="386" y="410"/>
                          </a:lnTo>
                          <a:lnTo>
                            <a:pt x="354" y="410"/>
                          </a:lnTo>
                          <a:lnTo>
                            <a:pt x="321" y="410"/>
                          </a:lnTo>
                          <a:lnTo>
                            <a:pt x="321" y="452"/>
                          </a:lnTo>
                          <a:lnTo>
                            <a:pt x="289" y="452"/>
                          </a:lnTo>
                          <a:lnTo>
                            <a:pt x="258" y="452"/>
                          </a:lnTo>
                          <a:lnTo>
                            <a:pt x="225" y="452"/>
                          </a:lnTo>
                          <a:lnTo>
                            <a:pt x="225" y="493"/>
                          </a:lnTo>
                          <a:lnTo>
                            <a:pt x="193" y="493"/>
                          </a:lnTo>
                          <a:lnTo>
                            <a:pt x="161" y="452"/>
                          </a:lnTo>
                          <a:lnTo>
                            <a:pt x="129" y="452"/>
                          </a:lnTo>
                          <a:lnTo>
                            <a:pt x="129" y="493"/>
                          </a:lnTo>
                          <a:lnTo>
                            <a:pt x="97" y="493"/>
                          </a:lnTo>
                          <a:lnTo>
                            <a:pt x="64" y="493"/>
                          </a:lnTo>
                          <a:lnTo>
                            <a:pt x="64" y="452"/>
                          </a:lnTo>
                          <a:lnTo>
                            <a:pt x="64" y="370"/>
                          </a:lnTo>
                          <a:lnTo>
                            <a:pt x="64" y="328"/>
                          </a:lnTo>
                          <a:lnTo>
                            <a:pt x="97" y="328"/>
                          </a:lnTo>
                          <a:lnTo>
                            <a:pt x="97" y="288"/>
                          </a:lnTo>
                          <a:lnTo>
                            <a:pt x="64" y="247"/>
                          </a:lnTo>
                          <a:lnTo>
                            <a:pt x="64" y="205"/>
                          </a:lnTo>
                          <a:lnTo>
                            <a:pt x="64" y="166"/>
                          </a:lnTo>
                          <a:lnTo>
                            <a:pt x="32" y="124"/>
                          </a:lnTo>
                          <a:lnTo>
                            <a:pt x="32" y="82"/>
                          </a:lnTo>
                          <a:lnTo>
                            <a:pt x="0" y="0"/>
                          </a:lnTo>
                          <a:lnTo>
                            <a:pt x="32" y="0"/>
                          </a:lnTo>
                          <a:lnTo>
                            <a:pt x="64" y="0"/>
                          </a:lnTo>
                          <a:lnTo>
                            <a:pt x="97" y="42"/>
                          </a:lnTo>
                          <a:lnTo>
                            <a:pt x="129" y="42"/>
                          </a:lnTo>
                          <a:lnTo>
                            <a:pt x="193" y="0"/>
                          </a:lnTo>
                          <a:lnTo>
                            <a:pt x="225" y="0"/>
                          </a:lnTo>
                          <a:lnTo>
                            <a:pt x="258" y="0"/>
                          </a:lnTo>
                          <a:lnTo>
                            <a:pt x="258" y="42"/>
                          </a:lnTo>
                          <a:lnTo>
                            <a:pt x="289" y="42"/>
                          </a:lnTo>
                          <a:lnTo>
                            <a:pt x="321" y="42"/>
                          </a:lnTo>
                          <a:lnTo>
                            <a:pt x="354" y="42"/>
                          </a:lnTo>
                          <a:lnTo>
                            <a:pt x="386" y="42"/>
                          </a:lnTo>
                          <a:lnTo>
                            <a:pt x="419" y="42"/>
                          </a:lnTo>
                          <a:lnTo>
                            <a:pt x="451" y="42"/>
                          </a:lnTo>
                          <a:lnTo>
                            <a:pt x="482" y="42"/>
                          </a:lnTo>
                          <a:lnTo>
                            <a:pt x="579" y="42"/>
                          </a:lnTo>
                          <a:lnTo>
                            <a:pt x="611" y="42"/>
                          </a:lnTo>
                          <a:lnTo>
                            <a:pt x="676" y="82"/>
                          </a:lnTo>
                          <a:lnTo>
                            <a:pt x="709" y="82"/>
                          </a:lnTo>
                          <a:close/>
                        </a:path>
                      </a:pathLst>
                    </a:custGeom>
                    <a:solidFill>
                      <a:srgbClr val="FFC000"/>
                    </a:solidFill>
                    <a:ln w="9525" cap="flat" cmpd="sng">
                      <a:solidFill>
                        <a:schemeClr val="lt1"/>
                      </a:solidFill>
                      <a:prstDash val="solid"/>
                      <a:round/>
                      <a:headEnd type="none" w="sm" len="sm"/>
                      <a:tailEnd type="none" w="sm" len="sm"/>
                    </a:ln>
                  </p:spPr>
                  <p:txBody>
                    <a:bodyPr spcFirstLastPara="1" wrap="square" lIns="121900" tIns="60933" rIns="121900" bIns="60933" anchor="t" anchorCtr="0">
                      <a:noAutofit/>
                    </a:bodyPr>
                    <a:lstStyle/>
                    <a:p>
                      <a:pPr>
                        <a:buClr>
                          <a:srgbClr val="000000"/>
                        </a:buClr>
                        <a:buSzPts val="1050"/>
                      </a:pPr>
                      <a:endParaRPr sz="1400">
                        <a:solidFill>
                          <a:srgbClr val="000000"/>
                        </a:solidFill>
                        <a:latin typeface="Arial"/>
                        <a:ea typeface="Arial"/>
                        <a:cs typeface="Arial"/>
                        <a:sym typeface="Arial"/>
                      </a:endParaRPr>
                    </a:p>
                  </p:txBody>
                </p:sp>
                <p:sp>
                  <p:nvSpPr>
                    <p:cNvPr id="364" name="Google Shape;364;p6"/>
                    <p:cNvSpPr/>
                    <p:nvPr/>
                  </p:nvSpPr>
                  <p:spPr>
                    <a:xfrm>
                      <a:off x="4885" y="2473"/>
                      <a:ext cx="331" cy="158"/>
                    </a:xfrm>
                    <a:custGeom>
                      <a:avLst/>
                      <a:gdLst/>
                      <a:ahLst/>
                      <a:cxnLst/>
                      <a:rect l="l" t="t" r="r" b="b"/>
                      <a:pathLst>
                        <a:path w="934" h="613" extrusionOk="0">
                          <a:moveTo>
                            <a:pt x="740" y="613"/>
                          </a:moveTo>
                          <a:lnTo>
                            <a:pt x="707" y="573"/>
                          </a:lnTo>
                          <a:lnTo>
                            <a:pt x="707" y="532"/>
                          </a:lnTo>
                          <a:lnTo>
                            <a:pt x="677" y="532"/>
                          </a:lnTo>
                          <a:lnTo>
                            <a:pt x="644" y="492"/>
                          </a:lnTo>
                          <a:lnTo>
                            <a:pt x="611" y="492"/>
                          </a:lnTo>
                          <a:lnTo>
                            <a:pt x="579" y="492"/>
                          </a:lnTo>
                          <a:lnTo>
                            <a:pt x="547" y="492"/>
                          </a:lnTo>
                          <a:lnTo>
                            <a:pt x="515" y="492"/>
                          </a:lnTo>
                          <a:lnTo>
                            <a:pt x="515" y="450"/>
                          </a:lnTo>
                          <a:lnTo>
                            <a:pt x="483" y="450"/>
                          </a:lnTo>
                          <a:lnTo>
                            <a:pt x="483" y="492"/>
                          </a:lnTo>
                          <a:lnTo>
                            <a:pt x="450" y="492"/>
                          </a:lnTo>
                          <a:lnTo>
                            <a:pt x="450" y="450"/>
                          </a:lnTo>
                          <a:lnTo>
                            <a:pt x="419" y="450"/>
                          </a:lnTo>
                          <a:lnTo>
                            <a:pt x="387" y="492"/>
                          </a:lnTo>
                          <a:lnTo>
                            <a:pt x="354" y="492"/>
                          </a:lnTo>
                          <a:lnTo>
                            <a:pt x="322" y="492"/>
                          </a:lnTo>
                          <a:lnTo>
                            <a:pt x="290" y="450"/>
                          </a:lnTo>
                          <a:lnTo>
                            <a:pt x="257" y="450"/>
                          </a:lnTo>
                          <a:lnTo>
                            <a:pt x="226" y="450"/>
                          </a:lnTo>
                          <a:lnTo>
                            <a:pt x="193" y="450"/>
                          </a:lnTo>
                          <a:lnTo>
                            <a:pt x="193" y="492"/>
                          </a:lnTo>
                          <a:lnTo>
                            <a:pt x="129" y="492"/>
                          </a:lnTo>
                          <a:lnTo>
                            <a:pt x="97" y="492"/>
                          </a:lnTo>
                          <a:lnTo>
                            <a:pt x="97" y="532"/>
                          </a:lnTo>
                          <a:lnTo>
                            <a:pt x="65" y="532"/>
                          </a:lnTo>
                          <a:lnTo>
                            <a:pt x="65" y="492"/>
                          </a:lnTo>
                          <a:lnTo>
                            <a:pt x="33" y="492"/>
                          </a:lnTo>
                          <a:lnTo>
                            <a:pt x="0" y="492"/>
                          </a:lnTo>
                          <a:lnTo>
                            <a:pt x="0" y="450"/>
                          </a:lnTo>
                          <a:lnTo>
                            <a:pt x="0" y="408"/>
                          </a:lnTo>
                          <a:lnTo>
                            <a:pt x="33" y="408"/>
                          </a:lnTo>
                          <a:lnTo>
                            <a:pt x="33" y="369"/>
                          </a:lnTo>
                          <a:lnTo>
                            <a:pt x="65" y="286"/>
                          </a:lnTo>
                          <a:lnTo>
                            <a:pt x="97" y="246"/>
                          </a:lnTo>
                          <a:lnTo>
                            <a:pt x="97" y="164"/>
                          </a:lnTo>
                          <a:lnTo>
                            <a:pt x="162" y="81"/>
                          </a:lnTo>
                          <a:lnTo>
                            <a:pt x="193" y="81"/>
                          </a:lnTo>
                          <a:lnTo>
                            <a:pt x="226" y="81"/>
                          </a:lnTo>
                          <a:lnTo>
                            <a:pt x="257" y="122"/>
                          </a:lnTo>
                          <a:lnTo>
                            <a:pt x="290" y="122"/>
                          </a:lnTo>
                          <a:lnTo>
                            <a:pt x="322" y="122"/>
                          </a:lnTo>
                          <a:lnTo>
                            <a:pt x="354" y="122"/>
                          </a:lnTo>
                          <a:lnTo>
                            <a:pt x="387" y="122"/>
                          </a:lnTo>
                          <a:lnTo>
                            <a:pt x="419" y="122"/>
                          </a:lnTo>
                          <a:lnTo>
                            <a:pt x="450" y="122"/>
                          </a:lnTo>
                          <a:lnTo>
                            <a:pt x="483" y="122"/>
                          </a:lnTo>
                          <a:lnTo>
                            <a:pt x="515" y="122"/>
                          </a:lnTo>
                          <a:lnTo>
                            <a:pt x="515" y="81"/>
                          </a:lnTo>
                          <a:lnTo>
                            <a:pt x="547" y="81"/>
                          </a:lnTo>
                          <a:lnTo>
                            <a:pt x="579" y="41"/>
                          </a:lnTo>
                          <a:lnTo>
                            <a:pt x="611" y="0"/>
                          </a:lnTo>
                          <a:lnTo>
                            <a:pt x="644" y="0"/>
                          </a:lnTo>
                          <a:lnTo>
                            <a:pt x="677" y="0"/>
                          </a:lnTo>
                          <a:lnTo>
                            <a:pt x="707" y="41"/>
                          </a:lnTo>
                          <a:lnTo>
                            <a:pt x="707" y="81"/>
                          </a:lnTo>
                          <a:lnTo>
                            <a:pt x="740" y="81"/>
                          </a:lnTo>
                          <a:lnTo>
                            <a:pt x="772" y="81"/>
                          </a:lnTo>
                          <a:lnTo>
                            <a:pt x="805" y="81"/>
                          </a:lnTo>
                          <a:lnTo>
                            <a:pt x="836" y="41"/>
                          </a:lnTo>
                          <a:lnTo>
                            <a:pt x="868" y="41"/>
                          </a:lnTo>
                          <a:lnTo>
                            <a:pt x="901" y="41"/>
                          </a:lnTo>
                          <a:lnTo>
                            <a:pt x="934" y="0"/>
                          </a:lnTo>
                          <a:lnTo>
                            <a:pt x="934" y="41"/>
                          </a:lnTo>
                          <a:lnTo>
                            <a:pt x="934" y="81"/>
                          </a:lnTo>
                          <a:lnTo>
                            <a:pt x="901" y="122"/>
                          </a:lnTo>
                          <a:lnTo>
                            <a:pt x="901" y="204"/>
                          </a:lnTo>
                          <a:lnTo>
                            <a:pt x="901" y="246"/>
                          </a:lnTo>
                          <a:lnTo>
                            <a:pt x="868" y="286"/>
                          </a:lnTo>
                          <a:lnTo>
                            <a:pt x="868" y="369"/>
                          </a:lnTo>
                          <a:lnTo>
                            <a:pt x="868" y="450"/>
                          </a:lnTo>
                          <a:lnTo>
                            <a:pt x="868" y="492"/>
                          </a:lnTo>
                          <a:lnTo>
                            <a:pt x="836" y="532"/>
                          </a:lnTo>
                          <a:lnTo>
                            <a:pt x="805" y="532"/>
                          </a:lnTo>
                          <a:lnTo>
                            <a:pt x="805" y="573"/>
                          </a:lnTo>
                          <a:lnTo>
                            <a:pt x="772" y="573"/>
                          </a:lnTo>
                          <a:lnTo>
                            <a:pt x="772" y="613"/>
                          </a:lnTo>
                          <a:lnTo>
                            <a:pt x="740" y="613"/>
                          </a:lnTo>
                          <a:close/>
                        </a:path>
                      </a:pathLst>
                    </a:custGeom>
                    <a:solidFill>
                      <a:srgbClr val="FFC000"/>
                    </a:solidFill>
                    <a:ln w="9525" cap="flat" cmpd="sng">
                      <a:solidFill>
                        <a:schemeClr val="lt1"/>
                      </a:solidFill>
                      <a:prstDash val="solid"/>
                      <a:round/>
                      <a:headEnd type="none" w="sm" len="sm"/>
                      <a:tailEnd type="none" w="sm" len="sm"/>
                    </a:ln>
                  </p:spPr>
                  <p:txBody>
                    <a:bodyPr spcFirstLastPara="1" wrap="square" lIns="121900" tIns="60933" rIns="121900" bIns="60933" anchor="t" anchorCtr="0">
                      <a:noAutofit/>
                    </a:bodyPr>
                    <a:lstStyle/>
                    <a:p>
                      <a:pPr>
                        <a:buClr>
                          <a:srgbClr val="000000"/>
                        </a:buClr>
                        <a:buSzPts val="1050"/>
                      </a:pPr>
                      <a:endParaRPr sz="1400">
                        <a:solidFill>
                          <a:srgbClr val="000000"/>
                        </a:solidFill>
                        <a:latin typeface="Arial"/>
                        <a:ea typeface="Arial"/>
                        <a:cs typeface="Arial"/>
                        <a:sym typeface="Arial"/>
                      </a:endParaRPr>
                    </a:p>
                  </p:txBody>
                </p:sp>
                <p:sp>
                  <p:nvSpPr>
                    <p:cNvPr id="365" name="Google Shape;365;p6"/>
                    <p:cNvSpPr/>
                    <p:nvPr/>
                  </p:nvSpPr>
                  <p:spPr>
                    <a:xfrm>
                      <a:off x="4658" y="2463"/>
                      <a:ext cx="136" cy="126"/>
                    </a:xfrm>
                    <a:custGeom>
                      <a:avLst/>
                      <a:gdLst/>
                      <a:ahLst/>
                      <a:cxnLst/>
                      <a:rect l="l" t="t" r="r" b="b"/>
                      <a:pathLst>
                        <a:path w="386" h="493" extrusionOk="0">
                          <a:moveTo>
                            <a:pt x="386" y="369"/>
                          </a:moveTo>
                          <a:lnTo>
                            <a:pt x="354" y="369"/>
                          </a:lnTo>
                          <a:lnTo>
                            <a:pt x="321" y="369"/>
                          </a:lnTo>
                          <a:lnTo>
                            <a:pt x="289" y="369"/>
                          </a:lnTo>
                          <a:lnTo>
                            <a:pt x="258" y="411"/>
                          </a:lnTo>
                          <a:lnTo>
                            <a:pt x="225" y="451"/>
                          </a:lnTo>
                          <a:lnTo>
                            <a:pt x="193" y="451"/>
                          </a:lnTo>
                          <a:lnTo>
                            <a:pt x="160" y="493"/>
                          </a:lnTo>
                          <a:lnTo>
                            <a:pt x="128" y="493"/>
                          </a:lnTo>
                          <a:lnTo>
                            <a:pt x="97" y="493"/>
                          </a:lnTo>
                          <a:lnTo>
                            <a:pt x="97" y="451"/>
                          </a:lnTo>
                          <a:lnTo>
                            <a:pt x="64" y="451"/>
                          </a:lnTo>
                          <a:lnTo>
                            <a:pt x="64" y="411"/>
                          </a:lnTo>
                          <a:lnTo>
                            <a:pt x="32" y="411"/>
                          </a:lnTo>
                          <a:lnTo>
                            <a:pt x="32" y="369"/>
                          </a:lnTo>
                          <a:lnTo>
                            <a:pt x="32" y="288"/>
                          </a:lnTo>
                          <a:lnTo>
                            <a:pt x="0" y="247"/>
                          </a:lnTo>
                          <a:lnTo>
                            <a:pt x="32" y="247"/>
                          </a:lnTo>
                          <a:lnTo>
                            <a:pt x="32" y="206"/>
                          </a:lnTo>
                          <a:lnTo>
                            <a:pt x="64" y="206"/>
                          </a:lnTo>
                          <a:lnTo>
                            <a:pt x="97" y="206"/>
                          </a:lnTo>
                          <a:lnTo>
                            <a:pt x="128" y="165"/>
                          </a:lnTo>
                          <a:lnTo>
                            <a:pt x="160" y="124"/>
                          </a:lnTo>
                          <a:lnTo>
                            <a:pt x="128" y="124"/>
                          </a:lnTo>
                          <a:lnTo>
                            <a:pt x="160" y="124"/>
                          </a:lnTo>
                          <a:lnTo>
                            <a:pt x="193" y="83"/>
                          </a:lnTo>
                          <a:lnTo>
                            <a:pt x="225" y="42"/>
                          </a:lnTo>
                          <a:lnTo>
                            <a:pt x="289" y="0"/>
                          </a:lnTo>
                          <a:lnTo>
                            <a:pt x="321" y="124"/>
                          </a:lnTo>
                          <a:lnTo>
                            <a:pt x="321" y="206"/>
                          </a:lnTo>
                          <a:lnTo>
                            <a:pt x="321" y="247"/>
                          </a:lnTo>
                          <a:lnTo>
                            <a:pt x="354" y="288"/>
                          </a:lnTo>
                          <a:lnTo>
                            <a:pt x="354" y="328"/>
                          </a:lnTo>
                          <a:lnTo>
                            <a:pt x="386" y="369"/>
                          </a:lnTo>
                          <a:close/>
                        </a:path>
                      </a:pathLst>
                    </a:custGeom>
                    <a:solidFill>
                      <a:srgbClr val="FFC000"/>
                    </a:solidFill>
                    <a:ln w="9525" cap="flat" cmpd="sng">
                      <a:solidFill>
                        <a:schemeClr val="lt1"/>
                      </a:solidFill>
                      <a:prstDash val="solid"/>
                      <a:round/>
                      <a:headEnd type="none" w="sm" len="sm"/>
                      <a:tailEnd type="none" w="sm" len="sm"/>
                    </a:ln>
                  </p:spPr>
                  <p:txBody>
                    <a:bodyPr spcFirstLastPara="1" wrap="square" lIns="121900" tIns="60933" rIns="121900" bIns="60933" anchor="t" anchorCtr="0">
                      <a:noAutofit/>
                    </a:bodyPr>
                    <a:lstStyle/>
                    <a:p>
                      <a:pPr>
                        <a:buClr>
                          <a:srgbClr val="000000"/>
                        </a:buClr>
                        <a:buSzPts val="1050"/>
                      </a:pPr>
                      <a:endParaRPr sz="1400">
                        <a:solidFill>
                          <a:srgbClr val="000000"/>
                        </a:solidFill>
                        <a:latin typeface="Arial"/>
                        <a:ea typeface="Arial"/>
                        <a:cs typeface="Arial"/>
                        <a:sym typeface="Arial"/>
                      </a:endParaRPr>
                    </a:p>
                  </p:txBody>
                </p:sp>
                <p:sp>
                  <p:nvSpPr>
                    <p:cNvPr id="366" name="Google Shape;366;p6"/>
                    <p:cNvSpPr/>
                    <p:nvPr/>
                  </p:nvSpPr>
                  <p:spPr>
                    <a:xfrm>
                      <a:off x="4531" y="2475"/>
                      <a:ext cx="182" cy="126"/>
                    </a:xfrm>
                    <a:custGeom>
                      <a:avLst/>
                      <a:gdLst/>
                      <a:ahLst/>
                      <a:cxnLst/>
                      <a:rect l="l" t="t" r="r" b="b"/>
                      <a:pathLst>
                        <a:path w="514" h="493" extrusionOk="0">
                          <a:moveTo>
                            <a:pt x="451" y="451"/>
                          </a:moveTo>
                          <a:lnTo>
                            <a:pt x="418" y="451"/>
                          </a:lnTo>
                          <a:lnTo>
                            <a:pt x="386" y="451"/>
                          </a:lnTo>
                          <a:lnTo>
                            <a:pt x="354" y="451"/>
                          </a:lnTo>
                          <a:lnTo>
                            <a:pt x="322" y="451"/>
                          </a:lnTo>
                          <a:lnTo>
                            <a:pt x="290" y="493"/>
                          </a:lnTo>
                          <a:lnTo>
                            <a:pt x="257" y="493"/>
                          </a:lnTo>
                          <a:lnTo>
                            <a:pt x="257" y="451"/>
                          </a:lnTo>
                          <a:lnTo>
                            <a:pt x="224" y="451"/>
                          </a:lnTo>
                          <a:lnTo>
                            <a:pt x="193" y="410"/>
                          </a:lnTo>
                          <a:lnTo>
                            <a:pt x="161" y="410"/>
                          </a:lnTo>
                          <a:lnTo>
                            <a:pt x="128" y="451"/>
                          </a:lnTo>
                          <a:lnTo>
                            <a:pt x="96" y="451"/>
                          </a:lnTo>
                          <a:lnTo>
                            <a:pt x="64" y="451"/>
                          </a:lnTo>
                          <a:lnTo>
                            <a:pt x="33" y="451"/>
                          </a:lnTo>
                          <a:lnTo>
                            <a:pt x="0" y="451"/>
                          </a:lnTo>
                          <a:lnTo>
                            <a:pt x="0" y="410"/>
                          </a:lnTo>
                          <a:lnTo>
                            <a:pt x="0" y="369"/>
                          </a:lnTo>
                          <a:lnTo>
                            <a:pt x="33" y="328"/>
                          </a:lnTo>
                          <a:lnTo>
                            <a:pt x="33" y="287"/>
                          </a:lnTo>
                          <a:lnTo>
                            <a:pt x="33" y="247"/>
                          </a:lnTo>
                          <a:lnTo>
                            <a:pt x="33" y="205"/>
                          </a:lnTo>
                          <a:lnTo>
                            <a:pt x="64" y="205"/>
                          </a:lnTo>
                          <a:lnTo>
                            <a:pt x="64" y="165"/>
                          </a:lnTo>
                          <a:lnTo>
                            <a:pt x="64" y="124"/>
                          </a:lnTo>
                          <a:lnTo>
                            <a:pt x="64" y="82"/>
                          </a:lnTo>
                          <a:lnTo>
                            <a:pt x="96" y="0"/>
                          </a:lnTo>
                          <a:lnTo>
                            <a:pt x="128" y="0"/>
                          </a:lnTo>
                          <a:lnTo>
                            <a:pt x="193" y="42"/>
                          </a:lnTo>
                          <a:lnTo>
                            <a:pt x="224" y="42"/>
                          </a:lnTo>
                          <a:lnTo>
                            <a:pt x="290" y="42"/>
                          </a:lnTo>
                          <a:lnTo>
                            <a:pt x="322" y="42"/>
                          </a:lnTo>
                          <a:lnTo>
                            <a:pt x="418" y="42"/>
                          </a:lnTo>
                          <a:lnTo>
                            <a:pt x="482" y="82"/>
                          </a:lnTo>
                          <a:lnTo>
                            <a:pt x="514" y="82"/>
                          </a:lnTo>
                          <a:lnTo>
                            <a:pt x="482" y="124"/>
                          </a:lnTo>
                          <a:lnTo>
                            <a:pt x="451" y="165"/>
                          </a:lnTo>
                          <a:lnTo>
                            <a:pt x="418" y="165"/>
                          </a:lnTo>
                          <a:lnTo>
                            <a:pt x="386" y="165"/>
                          </a:lnTo>
                          <a:lnTo>
                            <a:pt x="386" y="205"/>
                          </a:lnTo>
                          <a:lnTo>
                            <a:pt x="354" y="205"/>
                          </a:lnTo>
                          <a:lnTo>
                            <a:pt x="386" y="247"/>
                          </a:lnTo>
                          <a:lnTo>
                            <a:pt x="386" y="328"/>
                          </a:lnTo>
                          <a:lnTo>
                            <a:pt x="386" y="369"/>
                          </a:lnTo>
                          <a:lnTo>
                            <a:pt x="418" y="369"/>
                          </a:lnTo>
                          <a:lnTo>
                            <a:pt x="418" y="410"/>
                          </a:lnTo>
                          <a:lnTo>
                            <a:pt x="451" y="410"/>
                          </a:lnTo>
                          <a:lnTo>
                            <a:pt x="451" y="451"/>
                          </a:lnTo>
                          <a:close/>
                        </a:path>
                      </a:pathLst>
                    </a:custGeom>
                    <a:solidFill>
                      <a:srgbClr val="FFC000"/>
                    </a:solidFill>
                    <a:ln w="9525" cap="flat" cmpd="sng">
                      <a:solidFill>
                        <a:schemeClr val="lt1"/>
                      </a:solidFill>
                      <a:prstDash val="solid"/>
                      <a:round/>
                      <a:headEnd type="none" w="sm" len="sm"/>
                      <a:tailEnd type="none" w="sm" len="sm"/>
                    </a:ln>
                  </p:spPr>
                  <p:txBody>
                    <a:bodyPr spcFirstLastPara="1" wrap="square" lIns="121900" tIns="60933" rIns="121900" bIns="60933" anchor="t" anchorCtr="0">
                      <a:noAutofit/>
                    </a:bodyPr>
                    <a:lstStyle/>
                    <a:p>
                      <a:pPr>
                        <a:buClr>
                          <a:srgbClr val="000000"/>
                        </a:buClr>
                        <a:buSzPts val="1050"/>
                      </a:pPr>
                      <a:endParaRPr sz="1400">
                        <a:solidFill>
                          <a:srgbClr val="000000"/>
                        </a:solidFill>
                        <a:latin typeface="Arial"/>
                        <a:ea typeface="Arial"/>
                        <a:cs typeface="Arial"/>
                        <a:sym typeface="Arial"/>
                      </a:endParaRPr>
                    </a:p>
                  </p:txBody>
                </p:sp>
              </p:grpSp>
            </p:grpSp>
          </p:grpSp>
        </p:grpSp>
        <p:sp>
          <p:nvSpPr>
            <p:cNvPr id="367" name="Google Shape;367;p6"/>
            <p:cNvSpPr txBox="1"/>
            <p:nvPr/>
          </p:nvSpPr>
          <p:spPr>
            <a:xfrm>
              <a:off x="5955625" y="2071153"/>
              <a:ext cx="1451700" cy="600768"/>
            </a:xfrm>
            <a:prstGeom prst="rect">
              <a:avLst/>
            </a:prstGeom>
            <a:noFill/>
            <a:ln>
              <a:noFill/>
            </a:ln>
          </p:spPr>
          <p:txBody>
            <a:bodyPr spcFirstLastPara="1" wrap="square" lIns="121900" tIns="60933" rIns="121900" bIns="60933" anchor="t" anchorCtr="0">
              <a:spAutoFit/>
            </a:bodyPr>
            <a:lstStyle/>
            <a:p>
              <a:pPr algn="ctr">
                <a:buClr>
                  <a:srgbClr val="000000"/>
                </a:buClr>
                <a:buSzPts val="788"/>
              </a:pPr>
              <a:r>
                <a:rPr lang="pt-BR" sz="1051">
                  <a:solidFill>
                    <a:srgbClr val="000000"/>
                  </a:solidFill>
                  <a:latin typeface="Arial"/>
                  <a:ea typeface="Arial"/>
                  <a:cs typeface="Arial"/>
                  <a:sym typeface="Arial"/>
                </a:rPr>
                <a:t>Nísia</a:t>
              </a:r>
              <a:endParaRPr sz="1867">
                <a:solidFill>
                  <a:srgbClr val="000000"/>
                </a:solidFill>
                <a:latin typeface="Arial"/>
                <a:ea typeface="Arial"/>
                <a:cs typeface="Arial"/>
                <a:sym typeface="Arial"/>
              </a:endParaRPr>
            </a:p>
            <a:p>
              <a:pPr algn="ctr">
                <a:buClr>
                  <a:srgbClr val="000000"/>
                </a:buClr>
                <a:buSzPts val="788"/>
              </a:pPr>
              <a:r>
                <a:rPr lang="pt-BR" sz="1051">
                  <a:solidFill>
                    <a:srgbClr val="000000"/>
                  </a:solidFill>
                  <a:latin typeface="Arial"/>
                  <a:ea typeface="Arial"/>
                  <a:cs typeface="Arial"/>
                  <a:sym typeface="Arial"/>
                </a:rPr>
                <a:t>Floresta</a:t>
              </a:r>
              <a:endParaRPr sz="1867">
                <a:solidFill>
                  <a:srgbClr val="000000"/>
                </a:solidFill>
                <a:latin typeface="Arial"/>
                <a:ea typeface="Arial"/>
                <a:cs typeface="Arial"/>
                <a:sym typeface="Arial"/>
              </a:endParaRPr>
            </a:p>
          </p:txBody>
        </p:sp>
        <p:sp>
          <p:nvSpPr>
            <p:cNvPr id="368" name="Google Shape;368;p6"/>
            <p:cNvSpPr txBox="1"/>
            <p:nvPr/>
          </p:nvSpPr>
          <p:spPr>
            <a:xfrm>
              <a:off x="4875600" y="1462681"/>
              <a:ext cx="1272299" cy="786783"/>
            </a:xfrm>
            <a:prstGeom prst="rect">
              <a:avLst/>
            </a:prstGeom>
            <a:noFill/>
            <a:ln>
              <a:noFill/>
            </a:ln>
          </p:spPr>
          <p:txBody>
            <a:bodyPr spcFirstLastPara="1" wrap="square" lIns="121900" tIns="60933" rIns="121900" bIns="60933" anchor="t" anchorCtr="0">
              <a:spAutoFit/>
            </a:bodyPr>
            <a:lstStyle/>
            <a:p>
              <a:pPr algn="ctr">
                <a:buClr>
                  <a:srgbClr val="000000"/>
                </a:buClr>
                <a:buSzPts val="750"/>
              </a:pPr>
              <a:r>
                <a:rPr lang="pt-BR" sz="1000">
                  <a:solidFill>
                    <a:srgbClr val="FF0000"/>
                  </a:solidFill>
                  <a:latin typeface="Arial"/>
                  <a:ea typeface="Arial"/>
                  <a:cs typeface="Arial"/>
                  <a:sym typeface="Arial"/>
                </a:rPr>
                <a:t>São José</a:t>
              </a:r>
              <a:endParaRPr sz="1867">
                <a:solidFill>
                  <a:srgbClr val="000000"/>
                </a:solidFill>
                <a:latin typeface="Arial"/>
                <a:ea typeface="Arial"/>
                <a:cs typeface="Arial"/>
                <a:sym typeface="Arial"/>
              </a:endParaRPr>
            </a:p>
            <a:p>
              <a:pPr algn="ctr">
                <a:buClr>
                  <a:srgbClr val="000000"/>
                </a:buClr>
                <a:buSzPts val="750"/>
              </a:pPr>
              <a:r>
                <a:rPr lang="pt-BR" sz="1000">
                  <a:solidFill>
                    <a:srgbClr val="FF0000"/>
                  </a:solidFill>
                  <a:latin typeface="Arial"/>
                  <a:ea typeface="Arial"/>
                  <a:cs typeface="Arial"/>
                  <a:sym typeface="Arial"/>
                </a:rPr>
                <a:t>de Mipibú</a:t>
              </a:r>
              <a:endParaRPr sz="1867">
                <a:solidFill>
                  <a:srgbClr val="000000"/>
                </a:solidFill>
                <a:latin typeface="Arial"/>
                <a:ea typeface="Arial"/>
                <a:cs typeface="Arial"/>
                <a:sym typeface="Arial"/>
              </a:endParaRPr>
            </a:p>
            <a:p>
              <a:pPr algn="ctr">
                <a:buClr>
                  <a:srgbClr val="000000"/>
                </a:buClr>
                <a:buSzPts val="750"/>
              </a:pPr>
              <a:endParaRPr sz="1000">
                <a:solidFill>
                  <a:srgbClr val="FF0000"/>
                </a:solidFill>
                <a:latin typeface="Arial"/>
                <a:ea typeface="Arial"/>
                <a:cs typeface="Arial"/>
                <a:sym typeface="Arial"/>
              </a:endParaRPr>
            </a:p>
          </p:txBody>
        </p:sp>
        <p:sp>
          <p:nvSpPr>
            <p:cNvPr id="369" name="Google Shape;369;p6"/>
            <p:cNvSpPr txBox="1"/>
            <p:nvPr/>
          </p:nvSpPr>
          <p:spPr>
            <a:xfrm>
              <a:off x="5906519" y="3214511"/>
              <a:ext cx="993600" cy="383174"/>
            </a:xfrm>
            <a:prstGeom prst="rect">
              <a:avLst/>
            </a:prstGeom>
            <a:noFill/>
            <a:ln>
              <a:noFill/>
            </a:ln>
          </p:spPr>
          <p:txBody>
            <a:bodyPr spcFirstLastPara="1" wrap="square" lIns="121900" tIns="60933" rIns="121900" bIns="60933" anchor="t" anchorCtr="0">
              <a:spAutoFit/>
            </a:bodyPr>
            <a:lstStyle/>
            <a:p>
              <a:pPr algn="ctr">
                <a:buClr>
                  <a:srgbClr val="000000"/>
                </a:buClr>
                <a:buSzPts val="788"/>
              </a:pPr>
              <a:r>
                <a:rPr lang="pt-BR" sz="1051">
                  <a:solidFill>
                    <a:srgbClr val="000000"/>
                  </a:solidFill>
                  <a:latin typeface="Arial"/>
                  <a:ea typeface="Arial"/>
                  <a:cs typeface="Arial"/>
                  <a:sym typeface="Arial"/>
                </a:rPr>
                <a:t>Arês</a:t>
              </a:r>
              <a:endParaRPr sz="1051">
                <a:solidFill>
                  <a:srgbClr val="000000"/>
                </a:solidFill>
                <a:latin typeface="Arial"/>
                <a:ea typeface="Arial"/>
                <a:cs typeface="Arial"/>
                <a:sym typeface="Arial"/>
              </a:endParaRPr>
            </a:p>
          </p:txBody>
        </p:sp>
        <p:sp>
          <p:nvSpPr>
            <p:cNvPr id="370" name="Google Shape;370;p6"/>
            <p:cNvSpPr txBox="1"/>
            <p:nvPr/>
          </p:nvSpPr>
          <p:spPr>
            <a:xfrm>
              <a:off x="2992137" y="2648086"/>
              <a:ext cx="1426499" cy="600768"/>
            </a:xfrm>
            <a:prstGeom prst="rect">
              <a:avLst/>
            </a:prstGeom>
            <a:noFill/>
            <a:ln>
              <a:noFill/>
            </a:ln>
          </p:spPr>
          <p:txBody>
            <a:bodyPr spcFirstLastPara="1" wrap="square" lIns="121900" tIns="60933" rIns="121900" bIns="60933" anchor="t" anchorCtr="0">
              <a:spAutoFit/>
            </a:bodyPr>
            <a:lstStyle/>
            <a:p>
              <a:pPr algn="ctr">
                <a:buClr>
                  <a:srgbClr val="000000"/>
                </a:buClr>
                <a:buSzPts val="788"/>
              </a:pPr>
              <a:r>
                <a:rPr lang="pt-BR" sz="1051">
                  <a:solidFill>
                    <a:srgbClr val="000000"/>
                  </a:solidFill>
                  <a:latin typeface="Arial"/>
                  <a:ea typeface="Arial"/>
                  <a:cs typeface="Arial"/>
                  <a:sym typeface="Arial"/>
                </a:rPr>
                <a:t>Lagoa</a:t>
              </a:r>
              <a:endParaRPr sz="1867">
                <a:solidFill>
                  <a:srgbClr val="000000"/>
                </a:solidFill>
                <a:latin typeface="Arial"/>
                <a:ea typeface="Arial"/>
                <a:cs typeface="Arial"/>
                <a:sym typeface="Arial"/>
              </a:endParaRPr>
            </a:p>
            <a:p>
              <a:pPr algn="ctr">
                <a:buClr>
                  <a:srgbClr val="000000"/>
                </a:buClr>
                <a:buSzPts val="788"/>
              </a:pPr>
              <a:r>
                <a:rPr lang="pt-BR" sz="1051">
                  <a:solidFill>
                    <a:srgbClr val="000000"/>
                  </a:solidFill>
                  <a:latin typeface="Arial"/>
                  <a:ea typeface="Arial"/>
                  <a:cs typeface="Arial"/>
                  <a:sym typeface="Arial"/>
                </a:rPr>
                <a:t>Salgada</a:t>
              </a:r>
              <a:endParaRPr sz="1867">
                <a:solidFill>
                  <a:srgbClr val="000000"/>
                </a:solidFill>
                <a:latin typeface="Arial"/>
                <a:ea typeface="Arial"/>
                <a:cs typeface="Arial"/>
                <a:sym typeface="Arial"/>
              </a:endParaRPr>
            </a:p>
          </p:txBody>
        </p:sp>
        <p:sp>
          <p:nvSpPr>
            <p:cNvPr id="371" name="Google Shape;371;p6"/>
            <p:cNvSpPr txBox="1"/>
            <p:nvPr/>
          </p:nvSpPr>
          <p:spPr>
            <a:xfrm>
              <a:off x="1963869" y="5072861"/>
              <a:ext cx="1404600" cy="600768"/>
            </a:xfrm>
            <a:prstGeom prst="rect">
              <a:avLst/>
            </a:prstGeom>
            <a:noFill/>
            <a:ln>
              <a:noFill/>
            </a:ln>
          </p:spPr>
          <p:txBody>
            <a:bodyPr spcFirstLastPara="1" wrap="square" lIns="121900" tIns="60933" rIns="121900" bIns="60933" anchor="t" anchorCtr="0">
              <a:spAutoFit/>
            </a:bodyPr>
            <a:lstStyle/>
            <a:p>
              <a:pPr algn="ctr">
                <a:buClr>
                  <a:srgbClr val="000000"/>
                </a:buClr>
                <a:buSzPts val="788"/>
              </a:pPr>
              <a:r>
                <a:rPr lang="pt-BR" sz="1051">
                  <a:solidFill>
                    <a:srgbClr val="000000"/>
                  </a:solidFill>
                  <a:latin typeface="Arial"/>
                  <a:ea typeface="Arial"/>
                  <a:cs typeface="Arial"/>
                  <a:sym typeface="Arial"/>
                </a:rPr>
                <a:t>Passa e</a:t>
              </a:r>
              <a:endParaRPr sz="1867">
                <a:solidFill>
                  <a:srgbClr val="000000"/>
                </a:solidFill>
                <a:latin typeface="Arial"/>
                <a:ea typeface="Arial"/>
                <a:cs typeface="Arial"/>
                <a:sym typeface="Arial"/>
              </a:endParaRPr>
            </a:p>
            <a:p>
              <a:pPr algn="ctr">
                <a:buClr>
                  <a:srgbClr val="000000"/>
                </a:buClr>
                <a:buSzPts val="788"/>
              </a:pPr>
              <a:r>
                <a:rPr lang="pt-BR" sz="1051">
                  <a:solidFill>
                    <a:srgbClr val="000000"/>
                  </a:solidFill>
                  <a:latin typeface="Arial"/>
                  <a:ea typeface="Arial"/>
                  <a:cs typeface="Arial"/>
                  <a:sym typeface="Arial"/>
                </a:rPr>
                <a:t>Fica</a:t>
              </a:r>
              <a:endParaRPr sz="1867">
                <a:solidFill>
                  <a:srgbClr val="000000"/>
                </a:solidFill>
                <a:latin typeface="Arial"/>
                <a:ea typeface="Arial"/>
                <a:cs typeface="Arial"/>
                <a:sym typeface="Arial"/>
              </a:endParaRPr>
            </a:p>
          </p:txBody>
        </p:sp>
        <p:sp>
          <p:nvSpPr>
            <p:cNvPr id="372" name="Google Shape;372;p6"/>
            <p:cNvSpPr txBox="1"/>
            <p:nvPr/>
          </p:nvSpPr>
          <p:spPr>
            <a:xfrm>
              <a:off x="3051018" y="4287704"/>
              <a:ext cx="1386301" cy="818361"/>
            </a:xfrm>
            <a:prstGeom prst="rect">
              <a:avLst/>
            </a:prstGeom>
            <a:noFill/>
            <a:ln>
              <a:noFill/>
            </a:ln>
          </p:spPr>
          <p:txBody>
            <a:bodyPr spcFirstLastPara="1" wrap="square" lIns="121900" tIns="60933" rIns="121900" bIns="60933" anchor="t" anchorCtr="0">
              <a:spAutoFit/>
            </a:bodyPr>
            <a:lstStyle/>
            <a:p>
              <a:pPr algn="ctr">
                <a:buClr>
                  <a:srgbClr val="000000"/>
                </a:buClr>
                <a:buSzPts val="788"/>
              </a:pPr>
              <a:r>
                <a:rPr lang="pt-BR" sz="1051">
                  <a:solidFill>
                    <a:srgbClr val="FF0000"/>
                  </a:solidFill>
                  <a:latin typeface="Arial"/>
                  <a:ea typeface="Arial"/>
                  <a:cs typeface="Arial"/>
                  <a:sym typeface="Arial"/>
                </a:rPr>
                <a:t>Santo</a:t>
              </a:r>
              <a:endParaRPr sz="1867">
                <a:solidFill>
                  <a:srgbClr val="000000"/>
                </a:solidFill>
                <a:latin typeface="Arial"/>
                <a:ea typeface="Arial"/>
                <a:cs typeface="Arial"/>
                <a:sym typeface="Arial"/>
              </a:endParaRPr>
            </a:p>
            <a:p>
              <a:pPr algn="ctr">
                <a:buClr>
                  <a:srgbClr val="000000"/>
                </a:buClr>
                <a:buSzPts val="788"/>
              </a:pPr>
              <a:r>
                <a:rPr lang="pt-BR" sz="1051">
                  <a:solidFill>
                    <a:srgbClr val="FF0000"/>
                  </a:solidFill>
                  <a:latin typeface="Arial"/>
                  <a:ea typeface="Arial"/>
                  <a:cs typeface="Arial"/>
                  <a:sym typeface="Arial"/>
                </a:rPr>
                <a:t>Antônio</a:t>
              </a:r>
              <a:endParaRPr sz="1867">
                <a:solidFill>
                  <a:srgbClr val="000000"/>
                </a:solidFill>
                <a:latin typeface="Arial"/>
                <a:ea typeface="Arial"/>
                <a:cs typeface="Arial"/>
                <a:sym typeface="Arial"/>
              </a:endParaRPr>
            </a:p>
            <a:p>
              <a:pPr algn="ctr">
                <a:buClr>
                  <a:srgbClr val="000000"/>
                </a:buClr>
                <a:buSzPts val="788"/>
              </a:pPr>
              <a:endParaRPr sz="1051">
                <a:solidFill>
                  <a:srgbClr val="FF0000"/>
                </a:solidFill>
                <a:latin typeface="Arial"/>
                <a:ea typeface="Arial"/>
                <a:cs typeface="Arial"/>
                <a:sym typeface="Arial"/>
              </a:endParaRPr>
            </a:p>
          </p:txBody>
        </p:sp>
        <p:sp>
          <p:nvSpPr>
            <p:cNvPr id="373" name="Google Shape;373;p6"/>
            <p:cNvSpPr txBox="1"/>
            <p:nvPr/>
          </p:nvSpPr>
          <p:spPr>
            <a:xfrm>
              <a:off x="5338639" y="3929504"/>
              <a:ext cx="1680898" cy="383174"/>
            </a:xfrm>
            <a:prstGeom prst="rect">
              <a:avLst/>
            </a:prstGeom>
            <a:noFill/>
            <a:ln>
              <a:noFill/>
            </a:ln>
          </p:spPr>
          <p:txBody>
            <a:bodyPr spcFirstLastPara="1" wrap="square" lIns="121900" tIns="60933" rIns="121900" bIns="60933" anchor="t" anchorCtr="0">
              <a:spAutoFit/>
            </a:bodyPr>
            <a:lstStyle/>
            <a:p>
              <a:pPr algn="ctr">
                <a:buClr>
                  <a:srgbClr val="000000"/>
                </a:buClr>
                <a:buSzPts val="788"/>
              </a:pPr>
              <a:r>
                <a:rPr lang="pt-BR" sz="1051" dirty="0">
                  <a:solidFill>
                    <a:srgbClr val="000000"/>
                  </a:solidFill>
                  <a:latin typeface="Arial"/>
                  <a:ea typeface="Arial"/>
                  <a:cs typeface="Arial"/>
                  <a:sym typeface="Arial"/>
                </a:rPr>
                <a:t>Goianinha</a:t>
              </a:r>
              <a:endParaRPr sz="1867" dirty="0">
                <a:solidFill>
                  <a:srgbClr val="000000"/>
                </a:solidFill>
                <a:latin typeface="Arial"/>
                <a:ea typeface="Arial"/>
                <a:cs typeface="Arial"/>
                <a:sym typeface="Arial"/>
              </a:endParaRPr>
            </a:p>
          </p:txBody>
        </p:sp>
        <p:sp>
          <p:nvSpPr>
            <p:cNvPr id="374" name="Google Shape;374;p6"/>
            <p:cNvSpPr txBox="1"/>
            <p:nvPr/>
          </p:nvSpPr>
          <p:spPr>
            <a:xfrm>
              <a:off x="3901883" y="3998799"/>
              <a:ext cx="1710000" cy="383174"/>
            </a:xfrm>
            <a:prstGeom prst="rect">
              <a:avLst/>
            </a:prstGeom>
            <a:noFill/>
            <a:ln>
              <a:noFill/>
            </a:ln>
          </p:spPr>
          <p:txBody>
            <a:bodyPr spcFirstLastPara="1" wrap="square" lIns="121900" tIns="60933" rIns="121900" bIns="60933" anchor="t" anchorCtr="0">
              <a:spAutoFit/>
            </a:bodyPr>
            <a:lstStyle/>
            <a:p>
              <a:pPr algn="ctr">
                <a:buClr>
                  <a:srgbClr val="000000"/>
                </a:buClr>
                <a:buSzPts val="788"/>
              </a:pPr>
              <a:r>
                <a:rPr lang="pt-BR" sz="1051">
                  <a:solidFill>
                    <a:srgbClr val="000000"/>
                  </a:solidFill>
                  <a:latin typeface="Arial"/>
                  <a:ea typeface="Arial"/>
                  <a:cs typeface="Arial"/>
                  <a:sym typeface="Arial"/>
                </a:rPr>
                <a:t>Passagem</a:t>
              </a:r>
              <a:endParaRPr sz="1867">
                <a:solidFill>
                  <a:srgbClr val="000000"/>
                </a:solidFill>
                <a:latin typeface="Arial"/>
                <a:ea typeface="Arial"/>
                <a:cs typeface="Arial"/>
                <a:sym typeface="Arial"/>
              </a:endParaRPr>
            </a:p>
          </p:txBody>
        </p:sp>
        <p:sp>
          <p:nvSpPr>
            <p:cNvPr id="375" name="Google Shape;375;p6"/>
            <p:cNvSpPr txBox="1"/>
            <p:nvPr/>
          </p:nvSpPr>
          <p:spPr>
            <a:xfrm>
              <a:off x="5284278" y="5501227"/>
              <a:ext cx="1935598" cy="383174"/>
            </a:xfrm>
            <a:prstGeom prst="rect">
              <a:avLst/>
            </a:prstGeom>
            <a:noFill/>
            <a:ln>
              <a:noFill/>
            </a:ln>
          </p:spPr>
          <p:txBody>
            <a:bodyPr spcFirstLastPara="1" wrap="square" lIns="121900" tIns="60933" rIns="121900" bIns="60933" anchor="t" anchorCtr="0">
              <a:spAutoFit/>
            </a:bodyPr>
            <a:lstStyle/>
            <a:p>
              <a:pPr algn="ctr">
                <a:buClr>
                  <a:srgbClr val="000000"/>
                </a:buClr>
                <a:buSzPts val="788"/>
              </a:pPr>
              <a:r>
                <a:rPr lang="pt-BR" sz="1051">
                  <a:solidFill>
                    <a:srgbClr val="000000"/>
                  </a:solidFill>
                  <a:latin typeface="Arial"/>
                  <a:ea typeface="Arial"/>
                  <a:cs typeface="Arial"/>
                  <a:sym typeface="Arial"/>
                </a:rPr>
                <a:t>Pedro Velho</a:t>
              </a:r>
              <a:endParaRPr sz="1867">
                <a:solidFill>
                  <a:srgbClr val="000000"/>
                </a:solidFill>
                <a:latin typeface="Arial"/>
                <a:ea typeface="Arial"/>
                <a:cs typeface="Arial"/>
                <a:sym typeface="Arial"/>
              </a:endParaRPr>
            </a:p>
          </p:txBody>
        </p:sp>
        <p:sp>
          <p:nvSpPr>
            <p:cNvPr id="376" name="Google Shape;376;p6"/>
            <p:cNvSpPr txBox="1"/>
            <p:nvPr/>
          </p:nvSpPr>
          <p:spPr>
            <a:xfrm>
              <a:off x="7159235" y="5287044"/>
              <a:ext cx="1502699" cy="600768"/>
            </a:xfrm>
            <a:prstGeom prst="rect">
              <a:avLst/>
            </a:prstGeom>
            <a:noFill/>
            <a:ln>
              <a:noFill/>
            </a:ln>
          </p:spPr>
          <p:txBody>
            <a:bodyPr spcFirstLastPara="1" wrap="square" lIns="121900" tIns="60933" rIns="121900" bIns="60933" anchor="t" anchorCtr="0">
              <a:spAutoFit/>
            </a:bodyPr>
            <a:lstStyle/>
            <a:p>
              <a:pPr algn="ctr">
                <a:buClr>
                  <a:srgbClr val="000000"/>
                </a:buClr>
                <a:buSzPts val="788"/>
              </a:pPr>
              <a:r>
                <a:rPr lang="pt-BR" sz="1051">
                  <a:solidFill>
                    <a:srgbClr val="000000"/>
                  </a:solidFill>
                  <a:latin typeface="Arial"/>
                  <a:ea typeface="Arial"/>
                  <a:cs typeface="Arial"/>
                  <a:sym typeface="Arial"/>
                </a:rPr>
                <a:t>Baia</a:t>
              </a:r>
              <a:endParaRPr sz="1867">
                <a:solidFill>
                  <a:srgbClr val="000000"/>
                </a:solidFill>
                <a:latin typeface="Arial"/>
                <a:ea typeface="Arial"/>
                <a:cs typeface="Arial"/>
                <a:sym typeface="Arial"/>
              </a:endParaRPr>
            </a:p>
            <a:p>
              <a:pPr algn="ctr">
                <a:buClr>
                  <a:srgbClr val="000000"/>
                </a:buClr>
                <a:buSzPts val="788"/>
              </a:pPr>
              <a:r>
                <a:rPr lang="pt-BR" sz="1051">
                  <a:solidFill>
                    <a:srgbClr val="000000"/>
                  </a:solidFill>
                  <a:latin typeface="Arial"/>
                  <a:ea typeface="Arial"/>
                  <a:cs typeface="Arial"/>
                  <a:sym typeface="Arial"/>
                </a:rPr>
                <a:t>Formosa</a:t>
              </a:r>
              <a:endParaRPr sz="1867">
                <a:solidFill>
                  <a:srgbClr val="000000"/>
                </a:solidFill>
                <a:latin typeface="Arial"/>
                <a:ea typeface="Arial"/>
                <a:cs typeface="Arial"/>
                <a:sym typeface="Arial"/>
              </a:endParaRPr>
            </a:p>
          </p:txBody>
        </p:sp>
        <p:sp>
          <p:nvSpPr>
            <p:cNvPr id="377" name="Google Shape;377;p6"/>
            <p:cNvSpPr txBox="1"/>
            <p:nvPr/>
          </p:nvSpPr>
          <p:spPr>
            <a:xfrm>
              <a:off x="6091673" y="2786146"/>
              <a:ext cx="2179199" cy="600768"/>
            </a:xfrm>
            <a:prstGeom prst="rect">
              <a:avLst/>
            </a:prstGeom>
            <a:noFill/>
            <a:ln>
              <a:noFill/>
            </a:ln>
          </p:spPr>
          <p:txBody>
            <a:bodyPr spcFirstLastPara="1" wrap="square" lIns="121900" tIns="60933" rIns="121900" bIns="60933" anchor="t" anchorCtr="0">
              <a:spAutoFit/>
            </a:bodyPr>
            <a:lstStyle/>
            <a:p>
              <a:pPr algn="ctr">
                <a:buClr>
                  <a:srgbClr val="000000"/>
                </a:buClr>
                <a:buSzPts val="788"/>
              </a:pPr>
              <a:r>
                <a:rPr lang="pt-BR" sz="1051">
                  <a:solidFill>
                    <a:srgbClr val="000000"/>
                  </a:solidFill>
                  <a:latin typeface="Arial"/>
                  <a:ea typeface="Arial"/>
                  <a:cs typeface="Arial"/>
                  <a:sym typeface="Arial"/>
                </a:rPr>
                <a:t>Sen. Georgino</a:t>
              </a:r>
              <a:endParaRPr sz="1051">
                <a:solidFill>
                  <a:srgbClr val="000000"/>
                </a:solidFill>
                <a:latin typeface="Arial"/>
                <a:ea typeface="Arial"/>
                <a:cs typeface="Arial"/>
                <a:sym typeface="Arial"/>
              </a:endParaRPr>
            </a:p>
            <a:p>
              <a:pPr algn="ctr">
                <a:buClr>
                  <a:srgbClr val="000000"/>
                </a:buClr>
                <a:buSzPts val="788"/>
              </a:pPr>
              <a:r>
                <a:rPr lang="pt-BR" sz="1051">
                  <a:solidFill>
                    <a:srgbClr val="000000"/>
                  </a:solidFill>
                  <a:latin typeface="Arial"/>
                  <a:ea typeface="Arial"/>
                  <a:cs typeface="Arial"/>
                  <a:sym typeface="Arial"/>
                </a:rPr>
                <a:t>Avelino</a:t>
              </a:r>
              <a:endParaRPr sz="1867">
                <a:solidFill>
                  <a:srgbClr val="000000"/>
                </a:solidFill>
                <a:latin typeface="Arial"/>
                <a:ea typeface="Arial"/>
                <a:cs typeface="Arial"/>
                <a:sym typeface="Arial"/>
              </a:endParaRPr>
            </a:p>
          </p:txBody>
        </p:sp>
        <p:sp>
          <p:nvSpPr>
            <p:cNvPr id="378" name="Google Shape;378;p6"/>
            <p:cNvSpPr txBox="1"/>
            <p:nvPr/>
          </p:nvSpPr>
          <p:spPr>
            <a:xfrm>
              <a:off x="4154950" y="2357780"/>
              <a:ext cx="1233600" cy="600768"/>
            </a:xfrm>
            <a:prstGeom prst="rect">
              <a:avLst/>
            </a:prstGeom>
            <a:noFill/>
            <a:ln>
              <a:noFill/>
            </a:ln>
          </p:spPr>
          <p:txBody>
            <a:bodyPr spcFirstLastPara="1" wrap="square" lIns="121900" tIns="60933" rIns="121900" bIns="60933" anchor="t" anchorCtr="0">
              <a:spAutoFit/>
            </a:bodyPr>
            <a:lstStyle/>
            <a:p>
              <a:pPr algn="ctr">
                <a:buClr>
                  <a:srgbClr val="000000"/>
                </a:buClr>
                <a:buSzPts val="788"/>
              </a:pPr>
              <a:r>
                <a:rPr lang="pt-BR" sz="1051">
                  <a:solidFill>
                    <a:srgbClr val="000000"/>
                  </a:solidFill>
                  <a:latin typeface="Arial"/>
                  <a:ea typeface="Arial"/>
                  <a:cs typeface="Arial"/>
                  <a:sym typeface="Arial"/>
                </a:rPr>
                <a:t>Monte</a:t>
              </a:r>
              <a:endParaRPr sz="1867">
                <a:solidFill>
                  <a:srgbClr val="000000"/>
                </a:solidFill>
                <a:latin typeface="Arial"/>
                <a:ea typeface="Arial"/>
                <a:cs typeface="Arial"/>
                <a:sym typeface="Arial"/>
              </a:endParaRPr>
            </a:p>
            <a:p>
              <a:pPr algn="ctr">
                <a:buClr>
                  <a:srgbClr val="000000"/>
                </a:buClr>
                <a:buSzPts val="788"/>
              </a:pPr>
              <a:r>
                <a:rPr lang="pt-BR" sz="1051">
                  <a:solidFill>
                    <a:srgbClr val="000000"/>
                  </a:solidFill>
                  <a:latin typeface="Arial"/>
                  <a:ea typeface="Arial"/>
                  <a:cs typeface="Arial"/>
                  <a:sym typeface="Arial"/>
                </a:rPr>
                <a:t>Alegre</a:t>
              </a:r>
              <a:endParaRPr sz="1867">
                <a:solidFill>
                  <a:srgbClr val="000000"/>
                </a:solidFill>
                <a:latin typeface="Arial"/>
                <a:ea typeface="Arial"/>
                <a:cs typeface="Arial"/>
                <a:sym typeface="Arial"/>
              </a:endParaRPr>
            </a:p>
          </p:txBody>
        </p:sp>
        <p:sp>
          <p:nvSpPr>
            <p:cNvPr id="379" name="Google Shape;379;p6"/>
            <p:cNvSpPr txBox="1"/>
            <p:nvPr/>
          </p:nvSpPr>
          <p:spPr>
            <a:xfrm>
              <a:off x="6910550" y="4140535"/>
              <a:ext cx="978900" cy="600768"/>
            </a:xfrm>
            <a:prstGeom prst="rect">
              <a:avLst/>
            </a:prstGeom>
            <a:noFill/>
            <a:ln>
              <a:noFill/>
            </a:ln>
          </p:spPr>
          <p:txBody>
            <a:bodyPr spcFirstLastPara="1" wrap="square" lIns="121900" tIns="60933" rIns="121900" bIns="60933" anchor="t" anchorCtr="0">
              <a:spAutoFit/>
            </a:bodyPr>
            <a:lstStyle/>
            <a:p>
              <a:pPr algn="ctr">
                <a:buClr>
                  <a:srgbClr val="000000"/>
                </a:buClr>
                <a:buSzPts val="788"/>
              </a:pPr>
              <a:r>
                <a:rPr lang="pt-BR" sz="1051">
                  <a:solidFill>
                    <a:srgbClr val="000000"/>
                  </a:solidFill>
                  <a:latin typeface="Arial"/>
                  <a:ea typeface="Arial"/>
                  <a:cs typeface="Arial"/>
                  <a:sym typeface="Arial"/>
                </a:rPr>
                <a:t>Vila </a:t>
              </a:r>
              <a:endParaRPr sz="1867">
                <a:solidFill>
                  <a:srgbClr val="000000"/>
                </a:solidFill>
                <a:latin typeface="Arial"/>
                <a:ea typeface="Arial"/>
                <a:cs typeface="Arial"/>
                <a:sym typeface="Arial"/>
              </a:endParaRPr>
            </a:p>
            <a:p>
              <a:pPr algn="ctr">
                <a:buClr>
                  <a:srgbClr val="000000"/>
                </a:buClr>
                <a:buSzPts val="788"/>
              </a:pPr>
              <a:r>
                <a:rPr lang="pt-BR" sz="1051">
                  <a:solidFill>
                    <a:srgbClr val="000000"/>
                  </a:solidFill>
                  <a:latin typeface="Arial"/>
                  <a:ea typeface="Arial"/>
                  <a:cs typeface="Arial"/>
                  <a:sym typeface="Arial"/>
                </a:rPr>
                <a:t>Flor</a:t>
              </a:r>
              <a:endParaRPr sz="1867">
                <a:solidFill>
                  <a:srgbClr val="000000"/>
                </a:solidFill>
                <a:latin typeface="Arial"/>
                <a:ea typeface="Arial"/>
                <a:cs typeface="Arial"/>
                <a:sym typeface="Arial"/>
              </a:endParaRPr>
            </a:p>
          </p:txBody>
        </p:sp>
        <p:sp>
          <p:nvSpPr>
            <p:cNvPr id="380" name="Google Shape;380;p6"/>
            <p:cNvSpPr txBox="1"/>
            <p:nvPr/>
          </p:nvSpPr>
          <p:spPr>
            <a:xfrm>
              <a:off x="6659505" y="3642876"/>
              <a:ext cx="1502699" cy="600768"/>
            </a:xfrm>
            <a:prstGeom prst="rect">
              <a:avLst/>
            </a:prstGeom>
            <a:noFill/>
            <a:ln>
              <a:noFill/>
            </a:ln>
          </p:spPr>
          <p:txBody>
            <a:bodyPr spcFirstLastPara="1" wrap="square" lIns="121900" tIns="60933" rIns="121900" bIns="60933" anchor="t" anchorCtr="0">
              <a:spAutoFit/>
            </a:bodyPr>
            <a:lstStyle/>
            <a:p>
              <a:pPr algn="ctr">
                <a:buClr>
                  <a:srgbClr val="000000"/>
                </a:buClr>
                <a:buSzPts val="788"/>
              </a:pPr>
              <a:r>
                <a:rPr lang="pt-BR" sz="1051">
                  <a:solidFill>
                    <a:srgbClr val="000000"/>
                  </a:solidFill>
                  <a:latin typeface="Arial"/>
                  <a:ea typeface="Arial"/>
                  <a:cs typeface="Arial"/>
                  <a:sym typeface="Arial"/>
                </a:rPr>
                <a:t>Tibau do</a:t>
              </a:r>
              <a:endParaRPr sz="1867">
                <a:solidFill>
                  <a:srgbClr val="000000"/>
                </a:solidFill>
                <a:latin typeface="Arial"/>
                <a:ea typeface="Arial"/>
                <a:cs typeface="Arial"/>
                <a:sym typeface="Arial"/>
              </a:endParaRPr>
            </a:p>
            <a:p>
              <a:pPr algn="ctr">
                <a:buClr>
                  <a:srgbClr val="000000"/>
                </a:buClr>
                <a:buSzPts val="788"/>
              </a:pPr>
              <a:r>
                <a:rPr lang="pt-BR" sz="1051">
                  <a:solidFill>
                    <a:srgbClr val="000000"/>
                  </a:solidFill>
                  <a:latin typeface="Arial"/>
                  <a:ea typeface="Arial"/>
                  <a:cs typeface="Arial"/>
                  <a:sym typeface="Arial"/>
                </a:rPr>
                <a:t>Sul</a:t>
              </a:r>
              <a:endParaRPr sz="1867">
                <a:solidFill>
                  <a:srgbClr val="000000"/>
                </a:solidFill>
                <a:latin typeface="Arial"/>
                <a:ea typeface="Arial"/>
                <a:cs typeface="Arial"/>
                <a:sym typeface="Arial"/>
              </a:endParaRPr>
            </a:p>
          </p:txBody>
        </p:sp>
        <p:sp>
          <p:nvSpPr>
            <p:cNvPr id="381" name="Google Shape;381;p6"/>
            <p:cNvSpPr txBox="1"/>
            <p:nvPr/>
          </p:nvSpPr>
          <p:spPr>
            <a:xfrm>
              <a:off x="3751342" y="3072773"/>
              <a:ext cx="1316474" cy="496888"/>
            </a:xfrm>
            <a:prstGeom prst="rect">
              <a:avLst/>
            </a:prstGeom>
            <a:noFill/>
            <a:ln>
              <a:noFill/>
            </a:ln>
          </p:spPr>
          <p:txBody>
            <a:bodyPr spcFirstLastPara="1" wrap="square" lIns="121900" tIns="60933" rIns="121900" bIns="60933" anchor="t" anchorCtr="0">
              <a:spAutoFit/>
            </a:bodyPr>
            <a:lstStyle/>
            <a:p>
              <a:pPr algn="ctr">
                <a:buClr>
                  <a:srgbClr val="000000"/>
                </a:buClr>
                <a:buSzPts val="600"/>
              </a:pPr>
              <a:r>
                <a:rPr lang="pt-BR" sz="800">
                  <a:solidFill>
                    <a:srgbClr val="000000"/>
                  </a:solidFill>
                  <a:latin typeface="Arial"/>
                  <a:ea typeface="Arial"/>
                  <a:cs typeface="Arial"/>
                  <a:sym typeface="Arial"/>
                </a:rPr>
                <a:t>Lagoa de</a:t>
              </a:r>
              <a:endParaRPr sz="1867">
                <a:solidFill>
                  <a:srgbClr val="000000"/>
                </a:solidFill>
                <a:latin typeface="Arial"/>
                <a:ea typeface="Arial"/>
                <a:cs typeface="Arial"/>
                <a:sym typeface="Arial"/>
              </a:endParaRPr>
            </a:p>
            <a:p>
              <a:pPr algn="ctr">
                <a:buClr>
                  <a:srgbClr val="000000"/>
                </a:buClr>
                <a:buSzPts val="600"/>
              </a:pPr>
              <a:r>
                <a:rPr lang="pt-BR" sz="800">
                  <a:solidFill>
                    <a:srgbClr val="000000"/>
                  </a:solidFill>
                  <a:latin typeface="Arial"/>
                  <a:ea typeface="Arial"/>
                  <a:cs typeface="Arial"/>
                  <a:sym typeface="Arial"/>
                </a:rPr>
                <a:t>Pedras</a:t>
              </a:r>
              <a:endParaRPr sz="1867">
                <a:solidFill>
                  <a:srgbClr val="000000"/>
                </a:solidFill>
                <a:latin typeface="Arial"/>
                <a:ea typeface="Arial"/>
                <a:cs typeface="Arial"/>
                <a:sym typeface="Arial"/>
              </a:endParaRPr>
            </a:p>
          </p:txBody>
        </p:sp>
        <p:sp>
          <p:nvSpPr>
            <p:cNvPr id="382" name="Google Shape;382;p6"/>
            <p:cNvSpPr txBox="1"/>
            <p:nvPr/>
          </p:nvSpPr>
          <p:spPr>
            <a:xfrm>
              <a:off x="2448841" y="3715320"/>
              <a:ext cx="1477199" cy="383174"/>
            </a:xfrm>
            <a:prstGeom prst="rect">
              <a:avLst/>
            </a:prstGeom>
            <a:noFill/>
            <a:ln>
              <a:noFill/>
            </a:ln>
          </p:spPr>
          <p:txBody>
            <a:bodyPr spcFirstLastPara="1" wrap="square" lIns="121900" tIns="60933" rIns="121900" bIns="60933" anchor="t" anchorCtr="0">
              <a:spAutoFit/>
            </a:bodyPr>
            <a:lstStyle/>
            <a:p>
              <a:pPr algn="ctr">
                <a:buClr>
                  <a:srgbClr val="000000"/>
                </a:buClr>
                <a:buSzPts val="788"/>
              </a:pPr>
              <a:r>
                <a:rPr lang="pt-BR" sz="1051">
                  <a:solidFill>
                    <a:srgbClr val="000000"/>
                  </a:solidFill>
                  <a:latin typeface="Arial"/>
                  <a:ea typeface="Arial"/>
                  <a:cs typeface="Arial"/>
                  <a:sym typeface="Arial"/>
                </a:rPr>
                <a:t>Serrinha</a:t>
              </a:r>
              <a:endParaRPr sz="1867">
                <a:solidFill>
                  <a:srgbClr val="000000"/>
                </a:solidFill>
                <a:latin typeface="Arial"/>
                <a:ea typeface="Arial"/>
                <a:cs typeface="Arial"/>
                <a:sym typeface="Arial"/>
              </a:endParaRPr>
            </a:p>
          </p:txBody>
        </p:sp>
        <p:sp>
          <p:nvSpPr>
            <p:cNvPr id="383" name="Google Shape;383;p6"/>
            <p:cNvSpPr txBox="1"/>
            <p:nvPr/>
          </p:nvSpPr>
          <p:spPr>
            <a:xfrm>
              <a:off x="229325" y="5214602"/>
              <a:ext cx="1848300" cy="600768"/>
            </a:xfrm>
            <a:prstGeom prst="rect">
              <a:avLst/>
            </a:prstGeom>
            <a:noFill/>
            <a:ln>
              <a:noFill/>
            </a:ln>
          </p:spPr>
          <p:txBody>
            <a:bodyPr spcFirstLastPara="1" wrap="square" lIns="121900" tIns="60933" rIns="121900" bIns="60933" anchor="t" anchorCtr="0">
              <a:spAutoFit/>
            </a:bodyPr>
            <a:lstStyle/>
            <a:p>
              <a:pPr algn="ctr">
                <a:buClr>
                  <a:srgbClr val="000000"/>
                </a:buClr>
                <a:buSzPts val="788"/>
              </a:pPr>
              <a:r>
                <a:rPr lang="pt-BR" sz="1051">
                  <a:solidFill>
                    <a:srgbClr val="000000"/>
                  </a:solidFill>
                  <a:latin typeface="Arial"/>
                  <a:ea typeface="Arial"/>
                  <a:cs typeface="Arial"/>
                  <a:sym typeface="Arial"/>
                </a:rPr>
                <a:t>Monte das</a:t>
              </a:r>
              <a:endParaRPr sz="1867">
                <a:solidFill>
                  <a:srgbClr val="000000"/>
                </a:solidFill>
                <a:latin typeface="Arial"/>
                <a:ea typeface="Arial"/>
                <a:cs typeface="Arial"/>
                <a:sym typeface="Arial"/>
              </a:endParaRPr>
            </a:p>
            <a:p>
              <a:pPr algn="ctr">
                <a:buClr>
                  <a:srgbClr val="000000"/>
                </a:buClr>
                <a:buSzPts val="788"/>
              </a:pPr>
              <a:r>
                <a:rPr lang="pt-BR" sz="1051">
                  <a:solidFill>
                    <a:srgbClr val="000000"/>
                  </a:solidFill>
                  <a:latin typeface="Arial"/>
                  <a:ea typeface="Arial"/>
                  <a:cs typeface="Arial"/>
                  <a:sym typeface="Arial"/>
                </a:rPr>
                <a:t>Gameleiras</a:t>
              </a:r>
              <a:endParaRPr sz="1867">
                <a:solidFill>
                  <a:srgbClr val="000000"/>
                </a:solidFill>
                <a:latin typeface="Arial"/>
                <a:ea typeface="Arial"/>
                <a:cs typeface="Arial"/>
                <a:sym typeface="Arial"/>
              </a:endParaRPr>
            </a:p>
          </p:txBody>
        </p:sp>
        <p:sp>
          <p:nvSpPr>
            <p:cNvPr id="384" name="Google Shape;384;p6"/>
            <p:cNvSpPr txBox="1"/>
            <p:nvPr/>
          </p:nvSpPr>
          <p:spPr>
            <a:xfrm>
              <a:off x="1289954" y="5382213"/>
              <a:ext cx="1706400" cy="600768"/>
            </a:xfrm>
            <a:prstGeom prst="rect">
              <a:avLst/>
            </a:prstGeom>
            <a:noFill/>
            <a:ln>
              <a:noFill/>
            </a:ln>
          </p:spPr>
          <p:txBody>
            <a:bodyPr spcFirstLastPara="1" wrap="square" lIns="121900" tIns="60933" rIns="121900" bIns="60933" anchor="t" anchorCtr="0">
              <a:spAutoFit/>
            </a:bodyPr>
            <a:lstStyle/>
            <a:p>
              <a:pPr algn="ctr">
                <a:buClr>
                  <a:srgbClr val="000000"/>
                </a:buClr>
                <a:buSzPts val="788"/>
              </a:pPr>
              <a:r>
                <a:rPr lang="pt-BR" sz="1051">
                  <a:solidFill>
                    <a:srgbClr val="000000"/>
                  </a:solidFill>
                  <a:latin typeface="Arial"/>
                  <a:ea typeface="Arial"/>
                  <a:cs typeface="Arial"/>
                  <a:sym typeface="Arial"/>
                </a:rPr>
                <a:t>Serra de</a:t>
              </a:r>
              <a:endParaRPr sz="1867">
                <a:solidFill>
                  <a:srgbClr val="000000"/>
                </a:solidFill>
                <a:latin typeface="Arial"/>
                <a:ea typeface="Arial"/>
                <a:cs typeface="Arial"/>
                <a:sym typeface="Arial"/>
              </a:endParaRPr>
            </a:p>
            <a:p>
              <a:pPr algn="ctr">
                <a:buClr>
                  <a:srgbClr val="000000"/>
                </a:buClr>
                <a:buSzPts val="788"/>
              </a:pPr>
              <a:r>
                <a:rPr lang="pt-BR" sz="1051">
                  <a:solidFill>
                    <a:srgbClr val="000000"/>
                  </a:solidFill>
                  <a:latin typeface="Arial"/>
                  <a:ea typeface="Arial"/>
                  <a:cs typeface="Arial"/>
                  <a:sym typeface="Arial"/>
                </a:rPr>
                <a:t>São Bento</a:t>
              </a:r>
              <a:endParaRPr sz="1867">
                <a:solidFill>
                  <a:srgbClr val="000000"/>
                </a:solidFill>
                <a:latin typeface="Arial"/>
                <a:ea typeface="Arial"/>
                <a:cs typeface="Arial"/>
                <a:sym typeface="Arial"/>
              </a:endParaRPr>
            </a:p>
          </p:txBody>
        </p:sp>
        <p:sp>
          <p:nvSpPr>
            <p:cNvPr id="385" name="Google Shape;385;p6"/>
            <p:cNvSpPr txBox="1"/>
            <p:nvPr/>
          </p:nvSpPr>
          <p:spPr>
            <a:xfrm>
              <a:off x="3689006" y="5428785"/>
              <a:ext cx="1695599" cy="383174"/>
            </a:xfrm>
            <a:prstGeom prst="rect">
              <a:avLst/>
            </a:prstGeom>
            <a:noFill/>
            <a:ln>
              <a:noFill/>
            </a:ln>
          </p:spPr>
          <p:txBody>
            <a:bodyPr spcFirstLastPara="1" wrap="square" lIns="121900" tIns="60933" rIns="121900" bIns="60933" anchor="t" anchorCtr="0">
              <a:spAutoFit/>
            </a:bodyPr>
            <a:lstStyle/>
            <a:p>
              <a:pPr algn="ctr">
                <a:buClr>
                  <a:srgbClr val="000000"/>
                </a:buClr>
                <a:buSzPts val="788"/>
              </a:pPr>
              <a:r>
                <a:rPr lang="pt-BR" sz="1051">
                  <a:solidFill>
                    <a:srgbClr val="000000"/>
                  </a:solidFill>
                  <a:latin typeface="Arial"/>
                  <a:ea typeface="Arial"/>
                  <a:cs typeface="Arial"/>
                  <a:sym typeface="Arial"/>
                </a:rPr>
                <a:t>Nova Cruz</a:t>
              </a:r>
              <a:endParaRPr sz="1867">
                <a:solidFill>
                  <a:srgbClr val="000000"/>
                </a:solidFill>
                <a:latin typeface="Arial"/>
                <a:ea typeface="Arial"/>
                <a:cs typeface="Arial"/>
                <a:sym typeface="Arial"/>
              </a:endParaRPr>
            </a:p>
          </p:txBody>
        </p:sp>
        <p:sp>
          <p:nvSpPr>
            <p:cNvPr id="386" name="Google Shape;386;p6"/>
            <p:cNvSpPr txBox="1"/>
            <p:nvPr/>
          </p:nvSpPr>
          <p:spPr>
            <a:xfrm>
              <a:off x="4598378" y="5998886"/>
              <a:ext cx="1797298" cy="383174"/>
            </a:xfrm>
            <a:prstGeom prst="rect">
              <a:avLst/>
            </a:prstGeom>
            <a:noFill/>
            <a:ln>
              <a:noFill/>
            </a:ln>
          </p:spPr>
          <p:txBody>
            <a:bodyPr spcFirstLastPara="1" wrap="square" lIns="121900" tIns="60933" rIns="121900" bIns="60933" anchor="t" anchorCtr="0">
              <a:spAutoFit/>
            </a:bodyPr>
            <a:lstStyle/>
            <a:p>
              <a:pPr algn="ctr">
                <a:buClr>
                  <a:srgbClr val="000000"/>
                </a:buClr>
                <a:buSzPts val="788"/>
              </a:pPr>
              <a:r>
                <a:rPr lang="pt-BR" sz="1051">
                  <a:solidFill>
                    <a:srgbClr val="000000"/>
                  </a:solidFill>
                  <a:latin typeface="Arial"/>
                  <a:ea typeface="Arial"/>
                  <a:cs typeface="Arial"/>
                  <a:sym typeface="Arial"/>
                </a:rPr>
                <a:t>Montanhas</a:t>
              </a:r>
              <a:endParaRPr sz="1867">
                <a:solidFill>
                  <a:srgbClr val="000000"/>
                </a:solidFill>
                <a:latin typeface="Arial"/>
                <a:ea typeface="Arial"/>
                <a:cs typeface="Arial"/>
                <a:sym typeface="Arial"/>
              </a:endParaRPr>
            </a:p>
          </p:txBody>
        </p:sp>
        <p:sp>
          <p:nvSpPr>
            <p:cNvPr id="387" name="Google Shape;387;p6"/>
            <p:cNvSpPr txBox="1"/>
            <p:nvPr/>
          </p:nvSpPr>
          <p:spPr>
            <a:xfrm>
              <a:off x="5647417" y="4858678"/>
              <a:ext cx="2251801" cy="600768"/>
            </a:xfrm>
            <a:prstGeom prst="rect">
              <a:avLst/>
            </a:prstGeom>
            <a:noFill/>
            <a:ln>
              <a:noFill/>
            </a:ln>
          </p:spPr>
          <p:txBody>
            <a:bodyPr spcFirstLastPara="1" wrap="square" lIns="121900" tIns="60933" rIns="121900" bIns="60933" anchor="t" anchorCtr="0">
              <a:spAutoFit/>
            </a:bodyPr>
            <a:lstStyle/>
            <a:p>
              <a:pPr algn="ctr">
                <a:buClr>
                  <a:srgbClr val="000000"/>
                </a:buClr>
                <a:buSzPts val="788"/>
              </a:pPr>
              <a:r>
                <a:rPr lang="pt-BR" sz="1051">
                  <a:solidFill>
                    <a:schemeClr val="dk1"/>
                  </a:solidFill>
                  <a:latin typeface="Arial"/>
                  <a:ea typeface="Arial"/>
                  <a:cs typeface="Arial"/>
                  <a:sym typeface="Arial"/>
                </a:rPr>
                <a:t>Canguaretama</a:t>
              </a:r>
              <a:endParaRPr sz="1867">
                <a:solidFill>
                  <a:srgbClr val="000000"/>
                </a:solidFill>
                <a:latin typeface="Arial"/>
                <a:ea typeface="Arial"/>
                <a:cs typeface="Arial"/>
                <a:sym typeface="Arial"/>
              </a:endParaRPr>
            </a:p>
            <a:p>
              <a:pPr algn="ctr">
                <a:buClr>
                  <a:srgbClr val="000000"/>
                </a:buClr>
                <a:buSzPts val="788"/>
              </a:pPr>
              <a:endParaRPr sz="1051">
                <a:solidFill>
                  <a:srgbClr val="000000"/>
                </a:solidFill>
                <a:latin typeface="Arial"/>
                <a:ea typeface="Arial"/>
                <a:cs typeface="Arial"/>
                <a:sym typeface="Arial"/>
              </a:endParaRPr>
            </a:p>
          </p:txBody>
        </p:sp>
        <p:sp>
          <p:nvSpPr>
            <p:cNvPr id="388" name="Google Shape;388;p6"/>
            <p:cNvSpPr txBox="1"/>
            <p:nvPr/>
          </p:nvSpPr>
          <p:spPr>
            <a:xfrm>
              <a:off x="4025534" y="3501140"/>
              <a:ext cx="1462800" cy="383174"/>
            </a:xfrm>
            <a:prstGeom prst="rect">
              <a:avLst/>
            </a:prstGeom>
            <a:noFill/>
            <a:ln>
              <a:noFill/>
            </a:ln>
          </p:spPr>
          <p:txBody>
            <a:bodyPr spcFirstLastPara="1" wrap="square" lIns="121900" tIns="60933" rIns="121900" bIns="60933" anchor="t" anchorCtr="0">
              <a:spAutoFit/>
            </a:bodyPr>
            <a:lstStyle/>
            <a:p>
              <a:pPr algn="ctr">
                <a:buClr>
                  <a:srgbClr val="000000"/>
                </a:buClr>
                <a:buSzPts val="788"/>
              </a:pPr>
              <a:r>
                <a:rPr lang="pt-BR" sz="1051">
                  <a:solidFill>
                    <a:srgbClr val="000000"/>
                  </a:solidFill>
                  <a:latin typeface="Arial"/>
                  <a:ea typeface="Arial"/>
                  <a:cs typeface="Arial"/>
                  <a:sym typeface="Arial"/>
                </a:rPr>
                <a:t>Brejinho</a:t>
              </a:r>
              <a:endParaRPr sz="1867">
                <a:solidFill>
                  <a:srgbClr val="000000"/>
                </a:solidFill>
                <a:latin typeface="Arial"/>
                <a:ea typeface="Arial"/>
                <a:cs typeface="Arial"/>
                <a:sym typeface="Arial"/>
              </a:endParaRPr>
            </a:p>
          </p:txBody>
        </p:sp>
        <p:sp>
          <p:nvSpPr>
            <p:cNvPr id="389" name="Google Shape;389;p6"/>
            <p:cNvSpPr txBox="1"/>
            <p:nvPr/>
          </p:nvSpPr>
          <p:spPr>
            <a:xfrm>
              <a:off x="2201637" y="4572050"/>
              <a:ext cx="1298999" cy="600768"/>
            </a:xfrm>
            <a:prstGeom prst="rect">
              <a:avLst/>
            </a:prstGeom>
            <a:noFill/>
            <a:ln>
              <a:noFill/>
            </a:ln>
          </p:spPr>
          <p:txBody>
            <a:bodyPr spcFirstLastPara="1" wrap="square" lIns="121900" tIns="60933" rIns="121900" bIns="60933" anchor="t" anchorCtr="0">
              <a:spAutoFit/>
            </a:bodyPr>
            <a:lstStyle/>
            <a:p>
              <a:pPr algn="ctr">
                <a:buClr>
                  <a:srgbClr val="000000"/>
                </a:buClr>
                <a:buSzPts val="788"/>
              </a:pPr>
              <a:r>
                <a:rPr lang="pt-BR" sz="1051">
                  <a:solidFill>
                    <a:srgbClr val="000000"/>
                  </a:solidFill>
                  <a:latin typeface="Arial"/>
                  <a:ea typeface="Arial"/>
                  <a:cs typeface="Arial"/>
                  <a:sym typeface="Arial"/>
                </a:rPr>
                <a:t>Lagoa</a:t>
              </a:r>
              <a:endParaRPr sz="1867">
                <a:solidFill>
                  <a:srgbClr val="000000"/>
                </a:solidFill>
                <a:latin typeface="Arial"/>
                <a:ea typeface="Arial"/>
                <a:cs typeface="Arial"/>
                <a:sym typeface="Arial"/>
              </a:endParaRPr>
            </a:p>
            <a:p>
              <a:pPr algn="ctr">
                <a:buClr>
                  <a:srgbClr val="000000"/>
                </a:buClr>
                <a:buSzPts val="788"/>
              </a:pPr>
              <a:r>
                <a:rPr lang="pt-BR" sz="1051">
                  <a:solidFill>
                    <a:srgbClr val="000000"/>
                  </a:solidFill>
                  <a:latin typeface="Arial"/>
                  <a:ea typeface="Arial"/>
                  <a:cs typeface="Arial"/>
                  <a:sym typeface="Arial"/>
                </a:rPr>
                <a:t>D’ anta</a:t>
              </a:r>
              <a:endParaRPr sz="1867">
                <a:solidFill>
                  <a:srgbClr val="000000"/>
                </a:solidFill>
                <a:latin typeface="Arial"/>
                <a:ea typeface="Arial"/>
                <a:cs typeface="Arial"/>
                <a:sym typeface="Arial"/>
              </a:endParaRPr>
            </a:p>
          </p:txBody>
        </p:sp>
        <p:sp>
          <p:nvSpPr>
            <p:cNvPr id="390" name="Google Shape;390;p6"/>
            <p:cNvSpPr txBox="1"/>
            <p:nvPr/>
          </p:nvSpPr>
          <p:spPr>
            <a:xfrm>
              <a:off x="4275359" y="4427164"/>
              <a:ext cx="1284602" cy="383174"/>
            </a:xfrm>
            <a:prstGeom prst="rect">
              <a:avLst/>
            </a:prstGeom>
            <a:noFill/>
            <a:ln>
              <a:noFill/>
            </a:ln>
          </p:spPr>
          <p:txBody>
            <a:bodyPr spcFirstLastPara="1" wrap="square" lIns="121900" tIns="60933" rIns="121900" bIns="60933" anchor="t" anchorCtr="0">
              <a:spAutoFit/>
            </a:bodyPr>
            <a:lstStyle/>
            <a:p>
              <a:pPr algn="ctr">
                <a:buClr>
                  <a:srgbClr val="000000"/>
                </a:buClr>
                <a:buSzPts val="788"/>
              </a:pPr>
              <a:r>
                <a:rPr lang="pt-BR" sz="1051">
                  <a:solidFill>
                    <a:srgbClr val="000000"/>
                  </a:solidFill>
                  <a:latin typeface="Arial"/>
                  <a:ea typeface="Arial"/>
                  <a:cs typeface="Arial"/>
                  <a:sym typeface="Arial"/>
                </a:rPr>
                <a:t>Várzea</a:t>
              </a:r>
              <a:endParaRPr sz="1867">
                <a:solidFill>
                  <a:srgbClr val="000000"/>
                </a:solidFill>
                <a:latin typeface="Arial"/>
                <a:ea typeface="Arial"/>
                <a:cs typeface="Arial"/>
                <a:sym typeface="Arial"/>
              </a:endParaRPr>
            </a:p>
          </p:txBody>
        </p:sp>
        <p:sp>
          <p:nvSpPr>
            <p:cNvPr id="391" name="Google Shape;391;p6"/>
            <p:cNvSpPr txBox="1"/>
            <p:nvPr/>
          </p:nvSpPr>
          <p:spPr>
            <a:xfrm>
              <a:off x="4896588" y="4140535"/>
              <a:ext cx="1389901" cy="600768"/>
            </a:xfrm>
            <a:prstGeom prst="rect">
              <a:avLst/>
            </a:prstGeom>
            <a:noFill/>
            <a:ln>
              <a:noFill/>
            </a:ln>
          </p:spPr>
          <p:txBody>
            <a:bodyPr spcFirstLastPara="1" wrap="square" lIns="121900" tIns="60933" rIns="121900" bIns="60933" anchor="t" anchorCtr="0">
              <a:spAutoFit/>
            </a:bodyPr>
            <a:lstStyle/>
            <a:p>
              <a:pPr algn="ctr">
                <a:buClr>
                  <a:srgbClr val="000000"/>
                </a:buClr>
                <a:buSzPts val="788"/>
              </a:pPr>
              <a:r>
                <a:rPr lang="pt-BR" sz="1051">
                  <a:solidFill>
                    <a:srgbClr val="000000"/>
                  </a:solidFill>
                  <a:latin typeface="Arial"/>
                  <a:ea typeface="Arial"/>
                  <a:cs typeface="Arial"/>
                  <a:sym typeface="Arial"/>
                </a:rPr>
                <a:t>Espírito</a:t>
              </a:r>
              <a:endParaRPr sz="1867">
                <a:solidFill>
                  <a:srgbClr val="000000"/>
                </a:solidFill>
                <a:latin typeface="Arial"/>
                <a:ea typeface="Arial"/>
                <a:cs typeface="Arial"/>
                <a:sym typeface="Arial"/>
              </a:endParaRPr>
            </a:p>
            <a:p>
              <a:pPr algn="ctr">
                <a:buClr>
                  <a:srgbClr val="000000"/>
                </a:buClr>
                <a:buSzPts val="788"/>
              </a:pPr>
              <a:r>
                <a:rPr lang="pt-BR" sz="1051">
                  <a:solidFill>
                    <a:srgbClr val="000000"/>
                  </a:solidFill>
                  <a:latin typeface="Arial"/>
                  <a:ea typeface="Arial"/>
                  <a:cs typeface="Arial"/>
                  <a:sym typeface="Arial"/>
                </a:rPr>
                <a:t>Santo</a:t>
              </a:r>
              <a:endParaRPr sz="1867">
                <a:solidFill>
                  <a:srgbClr val="000000"/>
                </a:solidFill>
                <a:latin typeface="Arial"/>
                <a:ea typeface="Arial"/>
                <a:cs typeface="Arial"/>
                <a:sym typeface="Arial"/>
              </a:endParaRPr>
            </a:p>
          </p:txBody>
        </p:sp>
        <p:sp>
          <p:nvSpPr>
            <p:cNvPr id="392" name="Google Shape;392;p6"/>
            <p:cNvSpPr txBox="1"/>
            <p:nvPr/>
          </p:nvSpPr>
          <p:spPr>
            <a:xfrm>
              <a:off x="3713056" y="1929415"/>
              <a:ext cx="1004400" cy="600768"/>
            </a:xfrm>
            <a:prstGeom prst="rect">
              <a:avLst/>
            </a:prstGeom>
            <a:noFill/>
            <a:ln>
              <a:noFill/>
            </a:ln>
          </p:spPr>
          <p:txBody>
            <a:bodyPr spcFirstLastPara="1" wrap="square" lIns="121900" tIns="60933" rIns="121900" bIns="60933" anchor="t" anchorCtr="0">
              <a:spAutoFit/>
            </a:bodyPr>
            <a:lstStyle/>
            <a:p>
              <a:pPr algn="ctr">
                <a:buClr>
                  <a:srgbClr val="000000"/>
                </a:buClr>
                <a:buSzPts val="788"/>
              </a:pPr>
              <a:r>
                <a:rPr lang="pt-BR" sz="1051">
                  <a:solidFill>
                    <a:srgbClr val="000000"/>
                  </a:solidFill>
                  <a:latin typeface="Arial"/>
                  <a:ea typeface="Arial"/>
                  <a:cs typeface="Arial"/>
                  <a:sym typeface="Arial"/>
                </a:rPr>
                <a:t>Vera</a:t>
              </a:r>
              <a:endParaRPr sz="1867">
                <a:solidFill>
                  <a:srgbClr val="000000"/>
                </a:solidFill>
                <a:latin typeface="Arial"/>
                <a:ea typeface="Arial"/>
                <a:cs typeface="Arial"/>
                <a:sym typeface="Arial"/>
              </a:endParaRPr>
            </a:p>
            <a:p>
              <a:pPr algn="ctr">
                <a:buClr>
                  <a:srgbClr val="000000"/>
                </a:buClr>
                <a:buSzPts val="788"/>
              </a:pPr>
              <a:r>
                <a:rPr lang="pt-BR" sz="1051">
                  <a:solidFill>
                    <a:srgbClr val="000000"/>
                  </a:solidFill>
                  <a:latin typeface="Arial"/>
                  <a:ea typeface="Arial"/>
                  <a:cs typeface="Arial"/>
                  <a:sym typeface="Arial"/>
                </a:rPr>
                <a:t>Cruz</a:t>
              </a:r>
              <a:endParaRPr sz="1867">
                <a:solidFill>
                  <a:srgbClr val="000000"/>
                </a:solidFill>
                <a:latin typeface="Arial"/>
                <a:ea typeface="Arial"/>
                <a:cs typeface="Arial"/>
                <a:sym typeface="Arial"/>
              </a:endParaRPr>
            </a:p>
          </p:txBody>
        </p:sp>
      </p:grpSp>
      <p:sp>
        <p:nvSpPr>
          <p:cNvPr id="393" name="Google Shape;393;p6"/>
          <p:cNvSpPr txBox="1"/>
          <p:nvPr/>
        </p:nvSpPr>
        <p:spPr>
          <a:xfrm>
            <a:off x="2882900" y="1419226"/>
            <a:ext cx="1944688" cy="246167"/>
          </a:xfrm>
          <a:prstGeom prst="rect">
            <a:avLst/>
          </a:prstGeom>
          <a:noFill/>
          <a:ln>
            <a:noFill/>
          </a:ln>
        </p:spPr>
        <p:txBody>
          <a:bodyPr spcFirstLastPara="1" wrap="square" lIns="121900" tIns="60933" rIns="121900" bIns="60933" anchor="t" anchorCtr="0">
            <a:spAutoFit/>
          </a:bodyPr>
          <a:lstStyle/>
          <a:p>
            <a:pPr>
              <a:buClr>
                <a:schemeClr val="dk1"/>
              </a:buClr>
              <a:buSzPts val="600"/>
            </a:pPr>
            <a:endParaRPr sz="800">
              <a:solidFill>
                <a:schemeClr val="dk1"/>
              </a:solidFill>
              <a:latin typeface="Arial"/>
              <a:ea typeface="Arial"/>
              <a:cs typeface="Arial"/>
              <a:sym typeface="Arial"/>
            </a:endParaRPr>
          </a:p>
        </p:txBody>
      </p:sp>
      <p:sp>
        <p:nvSpPr>
          <p:cNvPr id="394" name="Google Shape;394;p6"/>
          <p:cNvSpPr txBox="1"/>
          <p:nvPr/>
        </p:nvSpPr>
        <p:spPr>
          <a:xfrm>
            <a:off x="2357439" y="1230314"/>
            <a:ext cx="2082800" cy="430833"/>
          </a:xfrm>
          <a:prstGeom prst="rect">
            <a:avLst/>
          </a:prstGeom>
          <a:noFill/>
          <a:ln>
            <a:noFill/>
          </a:ln>
        </p:spPr>
        <p:txBody>
          <a:bodyPr spcFirstLastPara="1" wrap="square" lIns="121900" tIns="60933" rIns="121900" bIns="60933" anchor="t" anchorCtr="0">
            <a:spAutoFit/>
          </a:bodyPr>
          <a:lstStyle/>
          <a:p>
            <a:pPr>
              <a:buClr>
                <a:schemeClr val="dk1"/>
              </a:buClr>
              <a:buSzPts val="750"/>
            </a:pPr>
            <a:endParaRPr sz="1000">
              <a:solidFill>
                <a:schemeClr val="dk1"/>
              </a:solidFill>
              <a:latin typeface="Arial"/>
              <a:ea typeface="Arial"/>
              <a:cs typeface="Arial"/>
              <a:sym typeface="Arial"/>
            </a:endParaRPr>
          </a:p>
          <a:p>
            <a:pPr>
              <a:buClr>
                <a:schemeClr val="dk1"/>
              </a:buClr>
              <a:buSzPts val="750"/>
            </a:pPr>
            <a:endParaRPr sz="1000">
              <a:solidFill>
                <a:schemeClr val="dk1"/>
              </a:solidFill>
              <a:latin typeface="Arial"/>
              <a:ea typeface="Arial"/>
              <a:cs typeface="Arial"/>
              <a:sym typeface="Arial"/>
            </a:endParaRPr>
          </a:p>
        </p:txBody>
      </p:sp>
      <p:sp>
        <p:nvSpPr>
          <p:cNvPr id="397" name="Google Shape;397;p6"/>
          <p:cNvSpPr txBox="1"/>
          <p:nvPr/>
        </p:nvSpPr>
        <p:spPr>
          <a:xfrm>
            <a:off x="316071" y="6492794"/>
            <a:ext cx="4801563" cy="697701"/>
          </a:xfrm>
          <a:prstGeom prst="rect">
            <a:avLst/>
          </a:prstGeom>
          <a:noFill/>
          <a:ln>
            <a:noFill/>
          </a:ln>
        </p:spPr>
        <p:txBody>
          <a:bodyPr spcFirstLastPara="1" wrap="square" lIns="121900" tIns="60933" rIns="121900" bIns="60933" anchor="t" anchorCtr="0">
            <a:spAutoFit/>
          </a:bodyPr>
          <a:lstStyle/>
          <a:p>
            <a:pPr>
              <a:buClr>
                <a:srgbClr val="000000"/>
              </a:buClr>
              <a:buSzPts val="800"/>
            </a:pPr>
            <a:r>
              <a:rPr lang="pt-BR" sz="1067">
                <a:solidFill>
                  <a:srgbClr val="000000"/>
                </a:solidFill>
                <a:latin typeface="Arial"/>
                <a:ea typeface="Arial"/>
                <a:cs typeface="Arial"/>
                <a:sym typeface="Arial"/>
              </a:rPr>
              <a:t>FONTE: CNES. Acesso em 21 de julho de 2021</a:t>
            </a:r>
            <a:r>
              <a:rPr lang="pt-BR" sz="1867">
                <a:solidFill>
                  <a:srgbClr val="000000"/>
                </a:solidFill>
                <a:latin typeface="Arial"/>
                <a:ea typeface="Arial"/>
                <a:cs typeface="Arial"/>
                <a:sym typeface="Arial"/>
              </a:rPr>
              <a:t>.</a:t>
            </a:r>
            <a:endParaRPr sz="1867">
              <a:solidFill>
                <a:srgbClr val="000000"/>
              </a:solidFill>
              <a:latin typeface="Arial"/>
              <a:ea typeface="Arial"/>
              <a:cs typeface="Arial"/>
              <a:sym typeface="Arial"/>
            </a:endParaRPr>
          </a:p>
          <a:p>
            <a:pPr>
              <a:buClr>
                <a:srgbClr val="000000"/>
              </a:buClr>
              <a:buSzPts val="1400"/>
            </a:pPr>
            <a:endParaRPr sz="1867">
              <a:solidFill>
                <a:srgbClr val="000000"/>
              </a:solidFill>
              <a:latin typeface="Arial"/>
              <a:ea typeface="Arial"/>
              <a:cs typeface="Arial"/>
              <a:sym typeface="Arial"/>
            </a:endParaRPr>
          </a:p>
        </p:txBody>
      </p:sp>
      <p:sp>
        <p:nvSpPr>
          <p:cNvPr id="398" name="Google Shape;398;p6"/>
          <p:cNvSpPr/>
          <p:nvPr/>
        </p:nvSpPr>
        <p:spPr>
          <a:xfrm>
            <a:off x="272465" y="920584"/>
            <a:ext cx="6096000" cy="1354355"/>
          </a:xfrm>
          <a:prstGeom prst="rect">
            <a:avLst/>
          </a:prstGeom>
          <a:noFill/>
          <a:ln>
            <a:noFill/>
          </a:ln>
        </p:spPr>
        <p:txBody>
          <a:bodyPr spcFirstLastPara="1" wrap="square" lIns="121900" tIns="60933" rIns="121900" bIns="60933" anchor="t" anchorCtr="0">
            <a:spAutoFit/>
          </a:bodyPr>
          <a:lstStyle/>
          <a:p>
            <a:pPr marL="380990" indent="-380990">
              <a:buClr>
                <a:srgbClr val="000000"/>
              </a:buClr>
              <a:buSzPts val="1400"/>
              <a:buFont typeface="Arial"/>
              <a:buChar char="•"/>
            </a:pPr>
            <a:r>
              <a:rPr lang="pt-BR" sz="1867" dirty="0">
                <a:solidFill>
                  <a:schemeClr val="accent3"/>
                </a:solidFill>
                <a:latin typeface="Arial"/>
                <a:ea typeface="Arial"/>
                <a:cs typeface="Arial"/>
                <a:sym typeface="Arial"/>
              </a:rPr>
              <a:t>   População estimada : </a:t>
            </a:r>
            <a:r>
              <a:rPr lang="pt-BR" sz="1867" b="1" dirty="0">
                <a:solidFill>
                  <a:schemeClr val="accent3"/>
                </a:solidFill>
                <a:latin typeface="Arial"/>
                <a:ea typeface="Arial"/>
                <a:cs typeface="Arial"/>
                <a:sym typeface="Arial"/>
              </a:rPr>
              <a:t>101.501</a:t>
            </a:r>
            <a:endParaRPr sz="1867" b="1" dirty="0">
              <a:solidFill>
                <a:schemeClr val="accent3"/>
              </a:solidFill>
              <a:latin typeface="Arial"/>
              <a:ea typeface="Arial"/>
              <a:cs typeface="Arial"/>
              <a:sym typeface="Arial"/>
            </a:endParaRPr>
          </a:p>
          <a:p>
            <a:pPr marL="380990" indent="-380990">
              <a:buClr>
                <a:srgbClr val="000000"/>
              </a:buClr>
              <a:buSzPts val="1400"/>
              <a:buFont typeface="Arial"/>
              <a:buChar char="•"/>
            </a:pPr>
            <a:r>
              <a:rPr lang="pt-BR" sz="1867" dirty="0">
                <a:solidFill>
                  <a:schemeClr val="accent3"/>
                </a:solidFill>
                <a:latin typeface="Arial"/>
                <a:ea typeface="Arial"/>
                <a:cs typeface="Arial"/>
                <a:sym typeface="Arial"/>
              </a:rPr>
              <a:t>   Nº de Municípios : 05</a:t>
            </a:r>
            <a:endParaRPr sz="1867" dirty="0">
              <a:solidFill>
                <a:srgbClr val="000000"/>
              </a:solidFill>
              <a:latin typeface="Arial"/>
              <a:ea typeface="Arial"/>
              <a:cs typeface="Arial"/>
              <a:sym typeface="Arial"/>
            </a:endParaRPr>
          </a:p>
          <a:p>
            <a:pPr marL="380990" indent="-380990">
              <a:buClr>
                <a:srgbClr val="000000"/>
              </a:buClr>
              <a:buSzPts val="1400"/>
              <a:buFont typeface="Arial"/>
              <a:buChar char="•"/>
            </a:pPr>
            <a:r>
              <a:rPr lang="pt-BR" sz="1867" dirty="0">
                <a:solidFill>
                  <a:schemeClr val="accent3"/>
                </a:solidFill>
                <a:latin typeface="Arial"/>
                <a:ea typeface="Arial"/>
                <a:cs typeface="Arial"/>
                <a:sym typeface="Arial"/>
              </a:rPr>
              <a:t>Nascidos vivos (2019/2020): 1503</a:t>
            </a:r>
            <a:endParaRPr sz="1867" dirty="0">
              <a:solidFill>
                <a:schemeClr val="accent3"/>
              </a:solidFill>
              <a:latin typeface="Arial"/>
              <a:ea typeface="Arial"/>
              <a:cs typeface="Arial"/>
              <a:sym typeface="Arial"/>
            </a:endParaRPr>
          </a:p>
          <a:p>
            <a:pPr marL="380990" lvl="2" indent="-380990">
              <a:buClr>
                <a:schemeClr val="accent3"/>
              </a:buClr>
              <a:buSzPts val="1400"/>
              <a:buChar char="•"/>
            </a:pPr>
            <a:endParaRPr sz="2400" dirty="0">
              <a:solidFill>
                <a:schemeClr val="accent3"/>
              </a:solidFill>
            </a:endParaRPr>
          </a:p>
        </p:txBody>
      </p:sp>
      <p:pic>
        <p:nvPicPr>
          <p:cNvPr id="399" name="Google Shape;399;p6" descr="http://admin.metodistadosul.edu.br/tools/imagens/arquivos/sec237/simbolo_saude.jpg"/>
          <p:cNvPicPr preferRelativeResize="0"/>
          <p:nvPr/>
        </p:nvPicPr>
        <p:blipFill rotWithShape="1">
          <a:blip r:embed="rId3">
            <a:alphaModFix/>
          </a:blip>
          <a:srcRect/>
          <a:stretch/>
        </p:blipFill>
        <p:spPr>
          <a:xfrm>
            <a:off x="2867463" y="5384901"/>
            <a:ext cx="321733" cy="192617"/>
          </a:xfrm>
          <a:prstGeom prst="rect">
            <a:avLst/>
          </a:prstGeom>
          <a:noFill/>
          <a:ln>
            <a:noFill/>
          </a:ln>
        </p:spPr>
      </p:pic>
      <p:pic>
        <p:nvPicPr>
          <p:cNvPr id="400" name="Google Shape;400;p6" descr="http://admin.metodistadosul.edu.br/tools/imagens/arquivos/sec237/simbolo_saude.jpg"/>
          <p:cNvPicPr preferRelativeResize="0"/>
          <p:nvPr/>
        </p:nvPicPr>
        <p:blipFill rotWithShape="1">
          <a:blip r:embed="rId3">
            <a:alphaModFix/>
          </a:blip>
          <a:srcRect/>
          <a:stretch/>
        </p:blipFill>
        <p:spPr>
          <a:xfrm>
            <a:off x="4187462" y="3523688"/>
            <a:ext cx="321733" cy="192617"/>
          </a:xfrm>
          <a:prstGeom prst="rect">
            <a:avLst/>
          </a:prstGeom>
          <a:noFill/>
          <a:ln>
            <a:noFill/>
          </a:ln>
        </p:spPr>
      </p:pic>
      <p:pic>
        <p:nvPicPr>
          <p:cNvPr id="403" name="Google Shape;403;p6"/>
          <p:cNvPicPr preferRelativeResize="0"/>
          <p:nvPr/>
        </p:nvPicPr>
        <p:blipFill rotWithShape="1">
          <a:blip r:embed="rId4">
            <a:alphaModFix/>
          </a:blip>
          <a:srcRect/>
          <a:stretch/>
        </p:blipFill>
        <p:spPr>
          <a:xfrm>
            <a:off x="587571" y="872099"/>
            <a:ext cx="363720" cy="318400"/>
          </a:xfrm>
          <a:prstGeom prst="rect">
            <a:avLst/>
          </a:prstGeom>
          <a:noFill/>
          <a:ln>
            <a:noFill/>
          </a:ln>
        </p:spPr>
      </p:pic>
      <p:pic>
        <p:nvPicPr>
          <p:cNvPr id="404" name="Google Shape;404;p6"/>
          <p:cNvPicPr preferRelativeResize="0"/>
          <p:nvPr/>
        </p:nvPicPr>
        <p:blipFill rotWithShape="1">
          <a:blip r:embed="rId5">
            <a:alphaModFix/>
          </a:blip>
          <a:srcRect/>
          <a:stretch/>
        </p:blipFill>
        <p:spPr>
          <a:xfrm>
            <a:off x="576238" y="1276985"/>
            <a:ext cx="375053" cy="258787"/>
          </a:xfrm>
          <a:prstGeom prst="rect">
            <a:avLst/>
          </a:prstGeom>
          <a:noFill/>
          <a:ln>
            <a:noFill/>
          </a:ln>
        </p:spPr>
      </p:pic>
      <p:sp>
        <p:nvSpPr>
          <p:cNvPr id="406" name="Google Shape;406;p6" descr="data:image/png;base64,iVBORw0KGgoAAAANSUhEUgAAA+4AAAI+CAYAAAAirVAlAAAAAXNSR0IArs4c6QAAIABJREFUeF7s3QuUFNW97/H/AAqEhyIiKggMAVERovgYPGAIcCAeA4O8AsorAiegIEFd4XUWEmVdBdZSLwkgGEDeD0UNOJoDCIQIBiTEMAiEDEdERaLAoDwOb7jrv2+q093TM93TXTVdtftba2VlOVOPvT//QvnV3rUr6/Lly5eFDQEEEEAAAQQQQAABBBBAAAEEfCmQRXD3ZV1oFAIIIIAAAggggAACCCCAAAJGgODOjYAAAggggAACCCCAAAIIIICAjwUI7j4uDk1DAAEEEEAAAQQQQAABBBBAgODOPYAAAggggAACCCCAAAIIIICAjwUI7j4uDk1DAAEEEEAAAQQQQAABBBBAgODOPYAAAggggAACCCCAAAIIIICAjwUI7j4uDk1DAAEEEEAAAQQQQAABBBBAgODOPYAAAggggAACCCCAAAIIIICAjwUI7j4uDk1DAAEEEEAAAQQQQAABBBBAgODOPYAAAggggAACCCCAAAIIIICAjwUI7j4uDk1DAAEEEEAAAQQQQAABBBBAgODOPYAAAggggAACCCCAAAIIIICAjwUI7j4uDk1DAAEEEEAAAQQQQAABBBBAgODOPYAAAggggAACCCCAAAIIIICAjwUI7j4uDk1DAAEEEEAAAQQQQAABBBBAgODOPYAAAggggAACCCCAAAIIIICAjwUI7j4uDk1DAAEEEEAAAQQQQAABBBBAgODOPYAAAggggAACCCCAAAIIIICAjwUI7j4uDk1DAAEEEEAAAQQQQAABBBBAgODOPYAAAggggAACCCCAAAIIIICAjwUI7j4uDk1DAAEEEEAAAQQQQAABBBBAgODOPYAAAggggAACCCCAAAIIIICAjwUI7j4uDk1DAAEEEEAAAQQQQAABBBBAgODOPYAAAggggAACCCCAAAIIIICAjwUI7j4uDk1DAAEEEEAAAQQQQAABBBBAgODOPYAAAggggAACCCCAAAIIIICAjwUI7j4uDk1DAAEEEEAAAQQQQAABBBBAgODOPYAAAggggAACCCCAAAIIIICAjwUI7j4uDk1DAAEEEEAAAQQQQAABBBBAgODOPYAAAggggAACCCCAAAIIIICAjwUI7j4uDk1DAAEEEEAAAQQQQAABBBBAgODOPYAAAggggAACrgh8/fXXsmLFCvniiy+kfPnyctddd8mDDz4olSpVklOnTsnMmTPlm2++kYceekjuu+8+V67JSRBAAAEEEMgEAYJ7JlSZPiKAAAIIIJCCwOnTp2Xx4sVSUFAgWVlZcvPNN8vDDz8slStXDp31xIkTMmvWLBPMw7datWrJI488IpcvX5bZs2fL//7v/8p//Md/SNu2bVNoEYcigAACCCCQWQIE98yqN71FAAEEEPingAZJDaJvvfWWFBYWmp82atRIfvazn8mVV14Z0+nSpUvy2WefyaZNm2T//v1mFFk3DbBNmjSRDh06iAZV27a//e1vMn/+fLl48aLpmo6gDx48WOrVqxfq6s6dO2XRokUmoJe06Uj8gAED5JZbbrGNif4ggAACCCDgmQDB3TNaTowAAggg4FeBM2fOyDvvvCN//vOfI4JmgwYNZODAgSaYxto+//xzM2qsx8faatasKf/5n/8p11xzjV+7nlS7du3aJQsWLAhZxQru77//vqxZs0aqVq0qQ4cOFWeU/ttvv424ZjzjpBrIQQgggAACCFguQHC3vMB0DwEEEEDgXwLOKLu+hx0dKHWveKFS3+F+7bXX5Ac/+IG0atVKqlevLseOHZOFCxfKl19+aS5k4zRwnVmgfdRZBjpVvlmzZtK9e/eIBxwbNmyQ3//+99KwYUPz8ENnLei0eH1AsmPHDtHZCjqjoUePHnL11VdzWyKAAAIIIIBAKQQI7qXAYlcEEEAAgWALrF+/XlavXl3sdO54wb243uv73xpOddNQ36dPn2BD0XoEEEAAAQQQ8JUAwd1X5aAxCCCAAAJeCoQH7Dp16sitt94qOsXb2eIFdx2xP3DggPzxj3+MeMc9vM0Edy8ryLkRQAABBBDITAGCe2bWnV4jgAACGSngrIzeqVMnadGihei72zoFPNHg/uGHH8qqVavMtO/ittIEd516r+/Mf/fdd3LVVVeZBd90irleY8+ePVKuXDn50Y9+JB07doy4nB63ceNG2bt3r+hq7rpdccUVcsMNN5j9b7vtNnNsrE2nveuxOkNAXxcobjE5nRLvfLZNj5k7d675zJv+XKfD9+/fP2JVeV24bvfu3bJ9+3bz2sDJkydDTlWqVAm1TafLF9c2ba9afPDBB/LJJ5+Y9qm1XlNfS2jcuLHcf//9cv3115ufsSGAAAIIIJApAgT3TKk0/UQAAQQQMIvK6armGnJ105XQEw3u+r72b3/7Wzl48KA59s477zTBVleUT3aqfPhid7rg249//GMTqsPfvw9/Z1xDrE7311kCJT080GP0E2wadsM3vd68efNMqE5k0wcG//7v/27C9PTp00Pt0nfUhw0bZh426Fbcp+Cir6FhW7/tru/Hax3CN+2PBnZd4O78+fPFNs85R9euXUN1TKQv7IMAAggggECQBQjuQa4ebUcAAQQQSEmgNME9PLxqyB40aJDUr1/fXN+N4K6BVP8XHcid6fsVK1aUdevWydq1a+N+ck3bpN9a18+uOQ8p9GGAPng4fPhwQmbalp/+9KcmaMcL7vFW2w+/YPh5nZ/rqH9p+qbH3X333TEfACTUOXZCAAEEEEAgYAIE94AVjOYigAACCLgnUJrgrqPUM2fOlG+++cY0oH379ua77Tpdffny5WYFdd1KM1U+kcCrK7j37dtX/vGPf5jg7YyW63RxDdY33nijCfxHjhwxU+y1PbpFfy9dvz2vv9dN9//hD39oRtM12Ou0/DfeeCPUh5YtW4qOaDvT0eMFd51K/+qrr0qFChUkJyfHfNNeR/v1eP3dW2+9ZWY3OJvTJ+f8hw4diuibTqVv06aNmfavMxr0HO+9917E5/v0lQJ9eJKdne3eDcGZEEAAAQQQ8KkAwd2nhaFZCCCAAALeC5QmuOuosIZHncoevWnQ1N/r/1IN7joNvVu3bmbEXEO6fg+9du3aZnq8TiPX7Xvf+578/Oc/N6E9fNOF8+bMmRP6zrwGc+f9+GXLlslf/vIXs3u9evXM+/Th36vPy8szi+7ppgv36ffo9Tq6xQvu8SoV/YAiehFAdf3DH/4QOk30gwP9hb5Dv2jRIrMugbPpwwddr4ANAQQQQAAB2wUI7rZXmP4hgAACCBQrUJrg7oTHzZs3m3exNczqCLOG57Zt24oG36NHj5op3DoSnsgWHWivueYa8w306667LuJwfedb300vKChI5LShfcIfIoRP548X3PX6Q4cOlapVq7oS3KODf3hwP3funFn47tNPPzXX0hkAavD973+/SF+1XhrenQX1dLG6n/3sZ7zrXqq7gp0RQAABBIIoQHAPYtVoMwIIIICAKwKlDe6uXDTsJPFGop1do6fpJ9qO8OC+YcMG+f3vf28O1QcOOs2/devWZkp99FT56ECc6Ij7sWPHzKry+fn55sGGzhaItYUH90TPredJ1CtRH/ZDAAEEEEAgKAIE96BUinYigAACCLguEJTgHh1uE4HQ6fsPPPCAeU9cN50NoO/IFxYWlni4BvlevXrJHXfcEdovXrhOdLV754QE90QqyD4IIIAAAgj8S4Dgzt2AAAIIIJCxAqUJ7olOV9fvw/fu3Tsh00RHkOMF50Qupu+IL1261IyGF7fpYnH33XefdO7cOeJzbfGu/9e//tUs0KfXSGQjuCeixD4IIIAAAggQ3LkHEEAAAQQQKNV33PUb8Pou9meffVaiXPTCayXtnGhwj7529OfoEimlrir/zjvvmPfD9V16XXhOV6q/cOGCWbn9pptuMqvM6yfunNXenfOWFNyjH2josfqevy6K56wsX9I77roav84EOHjwoLlcSX2Lfsc9enX6RBzYBwEEEEAAgSAKMOIexKrRZgQQQAABVwSCMuKunX3zzTdl69atoX7HWnm9OBQN/rNnzzbviOumoVpDeqJbScE9+qGCroo/bNgwueqqq0Kn12/IT58+3bz3rlv4ww19kKAzAXTU3tn0U3APPvhgxAOEWKvK9+zZU+65555Eu8F+CCCAAAIIBFaA4B7Y0tFwBBBAAIFUBUoT3FO9VqzjEx1x12N3794tCxcuDE1H13fYNbTqInM6sq2bLga3f/9+2bZtm/ne/JAhQ8zvooN306ZNzXvs4Z+DK6l/JQX36FXhdeE7/USbfs9dt7///e+ycuXKiHfro2clRPdNz6Er9evieTob4Pjx47J69eqI77jXrFnTfBKvRo0aXpSGcyKAAAIIIOArAYK7r8pBYxBAAAEEvBQI/xZ6Ite5/fbbpU+fPhHveydyXKL7lCa464jzihUrzKrtiWzhI996rH4O7pNPPol5qH6CrUqVKibI33LLLdKqVauIEfN477iX1jU6uMcaTS+pjxrs9ZN74QvoJWLCPggggAACCARVgOAe1MrRbgQQQACBUguEf8s8kYNL8756IueL3qc0wV2P1RH1N954Q3bt2hX6lnlx143+FrtOV9d39PW99nibBnmdhu4E43jBXds1f/780LfYo8+vQVtHyL/++mvzq1iuifZN383v0aOH6KyB6Hfx4/WL3yOAAAIIIBBUAYJ7UCtHuxFAAAEESi1Q2pFhr0fcNchqmNbvn2sI1TD68MMPiwbn4jZ9J/zAgQPyxz/+0SyUd+rUKRPi9XgdNa9bt65ou/Ub7hUrVjSn0d/r+/GrVq0yi9ElsoVPRddraDu/+OILc6guZDdw4EBzPWfTReq2bNlirnPkyBHRT8TpNPcmTZpI+/btzRT+3/3ud+bnjRo1kp/97Gdy5ZVXRjQlvG+6v15XNyf433nnnfJv//ZvCU/xT6Sf7IMAAggggEAQBAjuQagSbUQAAQQQQCAFgUOHDpmV20+ePGnOkp2dLQMGDDAry+umU9W//PJLs0ic8513fRDQv39/8zCBDQEEEEAAAQTSK0BwT68/V0cAAQQQQMBzgQ0bNsjvf/97cx0dzdfR8u9///tFrhv9KkG/fv1EP7nGhgACCCCAAALpFSC4p9efqyOAAAIIIOC5QPQrAjqKriu/6/fcdWRd3y//+OOP5b//+79FP++mm06D11Xpr7/+es/bxwUQQAABBBBAoGQBgjt3CAIIIIAAApYLRH9uLZHuluY78Ymcj30QQAABBBBAIHkBgnvydhyJAAIIIIBAIAT0HfZ33nlH/vSnP8VdjV6/D3/ffffJgw8+WOIieYHoOI1EAAEEEEDAEgGCuyWFpBsIIIAAAgiUJKArtuun4DS8FxQUiH7izVlhXldtv+qqq8xCdPoN9xo1aoCJAAIIIIAAAj4SILj7qBg0BQEEEEAAAQQQQAABBBBAAIFoAYI79wQCCCCAAAIIIIAAAggggAACPhYguPu4ODQNAQQQQAABBBBAAAEEEEAAAYI79wACCCCAAAIIIIAAAggggAACPhYguPu4ODQNAQQQQAABBBBAAAEEEEAAAYI79wACCCCAAAIIIIAAAggggAACPhYguPu4ODQNAQQQQAABBBBAAAEEEEAAAYI79wACCCCAAAIIIIAAAggggAACPhYguPu4ODQNAQQQQAABBBBAAAEEEEAAAYI79wACCCCAAAIIIIAAAggggAACPhYguPu4ODQNAQQQQAABBBBAAAEEEEAAAYI79wACCCCAAAIIIIAAAggggAACPhYguPu4ODQNAQQQQAABBBBAAAEEEEAAAYI79wACCCCAAAIIIIAAAggggAACPhYguPu4ODQNAQQQQAABBBBAAAEEEEAAAYI79wACCCCAAAIIIIAAAggggAACPhYguPu4ODQNAQQQQAABBBBAAAEEEEAAAYI79wACCCCAAAIIIIAAAggggAACPhYguPu4ODQNAQQQQAABBBBAAAEEEEAAAYI79wACCCCAAAIIIIAAAggggAACPhYguPu4ODQNAQQQQAABBBBAAAEEEEAAAYI79wACCCCAAAIIIIAAAggggAACPhYguPu4ODQNAQQQQAABBBBAAAEEEEAAAYI79wACCCCAAAIIIIAAAggggAACPhZIW3C/fPmy7N+/X1577TV599135eOPP5b69etLt27dZMSIEdKgQYMItn379knv3r1l+/btMTlfeuklefLJJyN+p9fIz8+XqVOnysqVK6WwsFBycnJkwIAB0r9/f6lSpUqRcx0+fFjmzJkj8+bNk71795bYJh/XlaYhgAACCCCAAAIIIIAAAghYIpC24P7ee+9Jv3795Pz583LHHXdIhQoVZMeOHaFwrYH+1ltvDTFriO7Vq5eUK1dOatWqVYRfg3ifPn1CP9fQvnTpUhk6dKh5CJCbmysVK1aUtWvXygcffCADBw6Ul19+WapXrx46Zs+ePfLoo49KQUGB9OzZU7Kzs02b8vLypGHDhrJgwQJp3ry5JaWnGwgggAACCCCAAAIIIIAAAkEQSFtwX7FihRlx19Hv6667zlgdPHhQhg0bZkbHdfR80qRJcuWVV5rfOcH9l7/8ZURALw55165dJnzffPPNMn36dKlTp47Z9dSpUzJq1CiZMWOGzJ49WwYNGhT6+fDhw2XDhg0yd+5cadu2rWRlZUn4A4Du3bvLtGnTYo7UB6HYtBEBBBBAAAEEEEAAAQQQQCB4AmkL7sVR6Yh4x44d5Sc/+YksXLhQatSokVRw19H0p556St58800z/T580+nzPXr0kJYtW5pQX61aNTMFv3PnzibsT5kyxYzOO9uJEyfMA4UtW7aIPnBg1D14NzotRgABBBBAAAEEEEAAAQSCKuC74L5582Zp3bp1SsHdCdq7d++WZcuWSaNGjSLqc+zYMTNNX/9/yZIl5j32WbNmmWn1ur9OyY/eXnjhBRk3bpyZDaDT7tkQQAABBBBAAAEEEEAAAQQQKAsB3wX3t956S3RKenFT5Zs1aya33367sbn22mvl7rvvlqZNm5p35J3t6NGjoen0ixcvlpo1a0ZYnj592px//fr1oRH0iRMnyjPPPCObNm2SVq1aFbHX8/Tt21dmzpwpQ4YMKYvacA0EEEAAAQQQQAABBBBAAAEExFfB/fjx4/LEE0/I22+/bf7Xvn37UImcd9x1sbjorVOnTqKryjdu3Nj8ytm3bt26EdPtnePOnTsnY8aMMYvTaVBv0aKFCfI6+r5mzRozhT56W7VqlXTp0kWee+45GT9+PLcOAggggAACCCCAAAIIIIAAAmUi4JvgHr4InE5j1/fMwz/Xpr8/efKkVK5c2YyuX7hwQQ4cOGDeUdcA3rVrVzPdXVecd4K7BnD9nR4TvYWPsDvBXd9hX758uTRp0qTI/s4UfoJ7mdyXXAQBBBBAAAEEEEAAAQQQQOCfAr4J7jt37jTvnVeqVMl82z38U3AlVcsZpddPtTnvn8cbcb948aIZNdf31hMdcXcWzSO482cHAQQQQAABBBBAAAEEEECgLAV8Edyd76efOXNGXnnlFbnvvvtKZeAsLKfT5XXK+1dffWXecdeV4Ut6x/3DDz+U119/3UyxDw/yJb3jPn/+fNFvxrMhgAACCCCAAAIIIIAAAgggUBYCaQ/uOjqu31I/cuSIvPrqq/LDH/6w1P3W0Xb9HrwTqr/77jsZPHiw+U58SavK6zfdNdjfeOONZkq9fj4u3qry+g58hw4dSt1GDkAAAQQQQAABBBBAAAEEEEAgGYG0BveCggIZPny4eVc92dB+9uxZGTVqlJle7yxoFz4VPlbQ/uijj+Shhx6K+Ga7MxV+7Nixou+/ly9fPuSpn43Thws6kr906VLJzs5OxppjEEAAAQQQQAABBBBAAAEEECi1QNqCe2lCuwbnX/3qV+YzbPrue1ZWlunopUuXzErwjz/+uDzwwANmcboaNWqY361bt84sWNeuXTvz89q1a5uf6zfeR48eLYsWLYpYuf7QoUNmCry2S0fu27RpU+QaI0eOlAkTJkSE+lKLcwACCCCAAAIIIIAAAggggAACpRBIS3AP/xybruBev379mE3WIK3vqjtT31evXm0+EXfPPfeIjqpv3LjRBHR9J33OnDkRq8HrqvMvvvii+eybfvs9NzfXXOP999+XrVu3yqRJk+Tpp5+O+P67nk+n3Gu479mzp9SrV0+2bdtmrhH9AKAUxuyKAAIIIIAAAggggAACCCCAQNICaQvuuhicfvKtpM1ZbE73+fzzz8375++9954J7NWqVZN7771XunfvbsJ99erVi5xKp9Hn5eWZBe80fOsxGvxHjBhhRtTLlSsXcYx+ci4/P1+mTp1qVqgvLCyUnJwcE+b1IUL45+mSFudABBBAAAEEEEAAAQQQQAABBEohkJbgXor2sSsCCCCAAAIIIIAAAggggAACGS1AcM/o8tN5BBBAAAEEEEAAAQQQQAABvwsQ3P1eIdqHAAIIIIAAAggggAACCCCQ0QIE94wuP51HAAEEEEAAAQQQQAABBBDwuwDB3e8Von0IIIAAAggggAACCCCAAAIZLUBwz+jy03kEEEAAAQQQQAABBBBAAAG/CxDc/V4h2ocAAggggAACCCCAAAIIIJDRAgT3jC4/nUcAAQQQQAABBBBAAAEEEPC7AMHd7xWifQgggAACCCCAAAIIIIAAAhktQHDP6PLTeQQQQAABBBBAAAEEEEAAAb8LENz9XiHahwACCCCAAAIIIIAAAgggkNECBPeMLj+dRwABBBBAAAEEEEAAAQQQ8LsAwd3vFaJ9CCCAAAIIIIAAAggggAACGS1AcM/o8tN5BBBAAAEEEEAAAQQQQAABvwsQ3P1eIdqHAAIIIIAAAggggAACCCCQ0QIE94wuP51HAAEEEEAAAQQQQAABBBDwuwDB3e8Von0IIIAAAggggAACCCCAAAIZLUBwz+jy03kEEEAAAQQQQAABBBBAAAG/CxDc/V4h2ocAAggggAACCCCAAAIIIJDRAgT3jC4/nUcAAQQQQAABBBBAAAEEEPC7AMHd7xWifQgggAACCCCAAAIIIIAAAhktQHDP6PLTeQQQQAABBBBAAAEEEEAAAb8LENz9XiHahwACCCCAAAIIIIAAAgggkNECBPeMLj+dRwABBBBAAAEEEEAAAQQQ8LsAwd3vFaJ9CCCAAAIIIIAAAggggAACGS1AcM/o8tN5BBBAAAEEEEAAAQQQQAABvwsQ3P1eIdqHAAIIIIAAAggggAACCCCQ0QIE94wuP51HAAEEEEAAAQQQQAABBBDwuwDB3e8Von0IIIAAAggggAACCCCAAAIZLUBwz+jy03kEEEAAAQQQQAABBBBAAAG/CxDc/V4h2ocAAggggAACCCCAAAIIIJDRAgT3jC4/nUcAAQQQQAABBBBAAAEEEPC7AMHd7xWifQgggAACCCCAAAIIIIAAAhktQHDP6PLTeQQQQAABBBBAAAEEEEAAAb8LENz9XiHahwACCCCAAAIIIIAAAgggkNECBPeMLj+dRwABBBBAAAEEEEAAAQQQ8LsAwd3vFaJ9CCCAAAIIIIAAAggggAACGS1AcM/o8tN5BBBAAAEEEEAAAQQQQAABvwsQ3P1eIdqHAAIIIIAAAggggAACCCCQ0QIE94wuP51HAAEEEEAAAQQQQAABBBDwuwDB3e8Von0IIIAAAggggAACCCCAAAIZLUBwz+jy03kEEEAAAQQQQAABBBBAAAG/CxDc/V4h2ocAAggggAACCCCAAAIIIJDRAgT3jC4/nUcAAQQQQAABBBBAAAEEEPC7AMHd7xWifQgggAACCCCAAAIIIIAAAhktQHDP6PLTeQQQQAABBBBAAAEEEEAAAb8LENz9XiHahwACCCCAAAIIIIAAAgggkNECBPeMLj+dRwABBBBAAAEEEEAAAQQQ8LsAwd3vFaJ9CCCAAAIIIIAAAggggAACGS1AcM/o8tN5BBBAAAEEEEAAAQQQQAABvwsQ3P1eIdqHAAIIIIAAAggggAACCCCQ0QJpC+6XL1+W/fv3y2uvvSbvvvuufPzxx1K/fn3p1q2bjBgxQho0aFCkMJcuXZKNGzfKr3/9a1m3bp2cOHFC2rdvL4899ph06tRJKlasGHGMXiM/P1+mTp0qK1eulMLCQsnJyZEBAwZI//79pUqVKkWucfjwYZkzZ47MmzdP9u7dG7dNGX330HkEEEAAAQQQQAABBBBAAAHPBdIW3N977z3p16+fnD9/Xu644w6pUKGC7NixIxSuNdDfeuutIYALFy7Iiy++KGPGjJH7779fOnToIGfPnpVVq1bJzp075dlnn5XRo0eHwruG9qVLl8rQoUPNQ4Dc3Fzzu7Vr18oHH3wgAwcOlJdfflmqV68eusaePXvk0UcflYKCAunZs6dkZ2ebNuXl5UnDhg1lwYIF0rx5c8+LwgUQQAABBBBAAAEEEEAAAQQQcATSFtxXrFhhRtx19Pu6664z7Tl48KAMGzbMjI4/+eSTMmnSJLnyyivN73SEvWvXrtK3b1+ZPHmyVKtWzfz866+/liFDhsj69evl7bffNiPwuu3atcuE75tvvlmmT58uderUMT8/deqUjBo1SmbMmCGzZ8+WQYMGhX4+fPhw2bBhg8ydO1fatm0rWVlZEv4AoHv37jJt2rSYI/V+vqUOHD0j7+w4In/94qScOX/Jz02N27ZKV5STO26qKp1/cK3Ur1kp7v7sgAACCCCAAAIIIIAAAggEXSBtwb04OB0R79ixo/zkJz+RhQsXSo0aNeTcuXNmpH3ZsmXyu9/9Tu69996Iw51jxo4dKxMnTpTy5cub0fSnnnpK3nzzTTP9PnzT6fM9evSQli1bmlCvDwG2b98unTt3NmF/ypQpEdPudUq+PlDYsmWL6AOHII26a2h/dtV+OXfxctDv1Yj2X1k+SybkZhPeraoqnUEAAQQQQAAUqWUwAAAgAElEQVQBBBBAAIFYAr4L7ps3b5bWrVtHBPevvvpK+vTpY0a6nTAf3pl9+/ZJ7969zdR2HUUvV66cCdq7d+82Yb9Ro0YRfT927JiZpq//v2TJEvMe+6xZs8y0et2/V69eRaxeeOEFGTdunJkNoNPug7JNW/+lbPn0eFCaW6p2tmxYXYa3q1uqY9gZAQQQQAABBBBAAAEEEAiagO+C+1tvvSU6JT18qrwuEqdhWkfIdSS9cuXKEc5Hjx41wV7feV+8eLEZLdd/1k3/uWbNmhH7nz592pxfp9c7I+g6Uv/MM8/Ipk2bpFWrVkXqqOfRafozZ840U/ODsg2e/7fAT48vzlqnzc8ecEtQSkE7EUAAAQQQQAABBBBAAIGkBHwV3I8fPy5PPPGEeVc9/H11ZxT+8ccfNwvUVaoU+W7zd999J4MHDzaLyi1fvtxAaNCvW7duzBF6Z+q9PgTQoN6iRQsT5HX0fc2aNeYBQfSmi+B16dJFnnvuORk/fnxS2Ok4qO/s3em4bJldc9Hg28rsWlwIAQQQQAABBBBAAAEEEEiHgG+Ce/gicDqNXd8zdz7X5gT34kKzM4Ku76CHB/fiRugVOnyE3QnuzvFNmjQpUot4bUhH8RK5JsE9ESX2QQABBBBAAAEEEEAAAQT8K+Cb4K6fdNPArqPp0Z+Cizfi7iwep4vOJTLifvHiRTNqru+tJzri7iyAx4i7v25mRtz9VQ9agwACCCCAAAIIIIAAAu4L+CK4O99PP3PmjLzyyity3333RfTUWQW+Xbt2Jb7jroFcp7vrt+H1HXd9172kd9w//PBDef3116Vx48YRQb6kd9znz58v/fv3d78SHp2REXePYDktAggggAACCCCAAAIIIFBGAmkP7rrwnH5L/ciRI/Lqq6/KD3/4wyJdP3DggDzyyCPm03AlrSp/2223mc+7Xbp0ybzzrt+JL2lVef2muwb7G2+8MfT5uHiryus78B06dCij8qR+GYJ76oacAQEEEEAAAQQQQAABBBBIp0Bag7suJjd8+HDRYF5caFeceN9Rd1ai14XrdJE5De7OVPhYQfujjz6Shx56KOKb7bG+Be8URj8bpw8X9LN0S5cuNZ+dC8pGcA9KpWgnAggggAACCCCAAAIIIBBbIG3BPdHQ7jR7zpw5ZhRdV5YPX7ju4MGD5pvtf//73+WNN96Qpk2bmkPWrVsnXbt2FZ1er99or127tvm5PgQYPXq0LFq0KGLl+kOHDpkp8NounQ7fpk0bs78+BNDp93rdkSNHyoQJE6R8+fKBuZ+SCe6H930sayb3DfWx1eDJ0iCnU+ifL54/I9uXT5aCja+bn93QtJW0GjxFKla92vzz8X/sl02vPi3Hvthr/rlxm5/KXb1GS/kr/vU1gLMnv5XNs0fJoV2bY54jUWDecU9Uiv0QQAABBBBAAAEEEEAgqAJpCe7hn2PTFdzr168f00+DtPM9dp3WPmrUKJkxY4bcf//9Zrq6hnD9TJuOhOv31R9++GHJysoy57pw4YL5dNyYMWOkWbNmkpuba37+/vvvy9atW2XSpEny9NNPS4UKFULX3rhxowwYMMCct2fPnlKvXj3Ztm2beQgQ/QAgKAUvbXDX0J2/aobc88h/mSDuhPB7HhkvtRrdabq9M2+mnP7261AY138+vO8vJrxXqFhJ8ldOl++37ibVr88WJ6DXatRCmnUaGhHsb/vxwIgHAsmYEtyTUeMYBBBAAAEEEEAAAQQQCJJA2oK7TmXXkfOStpdeeslMfXc2De8LFiwwI+Iavq+55hrzbfVf/OIX0rx581Bod/Y/e/as5OXlmQXvNHxXq1ZN2rdvLyNGjDAj6uXKlYu4vH6SThfCmzp1qqxcuVIKCwslJyfHhHl9iOB8ni5IBS5tcI/umzO6fl3ju0zI1iD/52XPy929x5lgrluscB9+Hg32ujnBPfqfU/EkuKeix7EIIIAAAggggAACCCAQBIG0BPcgwNjSRreDu06j35n3SsTU+OhwH24XHeqdEfhmnR4LjeCnYk1wT0WPYxFAAAEEEEAAAQQQQCAIAgT3IFQphTamGtw1qG9bMlFa//xFM8L+2dY8+fRPq0oM7tHvuHccvSgU0p0R+xp1b5Hdq+eGehb9Hn2iXSa4JyrFfggggAACCCCAAAIIIBBUAYJ7UCuXYLtTCe7O6HjD+3JD76InEtzDm+aco+q1dcw78aeOHjIL14W/3+4shhce8BPsnhDcE5ViPwQQQAABBBBAAAEEEAiqAME9qJVLsN3JBndn+rteJnxF+NJOldfjw0ftK1atYVaTD58qX9JU+3jdJLjHE+L3CCCAAAIIIIAAAgggEHQBgnvQKxin/ckE9+JCu14qmcXpwo9xgnv4KH6skf1Ey0JwT1SK/RBAAAEEEEAAAQQQQCCoAgT3oFYuwXaXNriXFNr1ks7vK19dO2KVeOfzcDoV/n82vSXNuwwz322Pdb7oz8nFmn6fYPeYKp8oFPshgAACCCCAAAIIIIBAYAUI7oEtXWINL21wd943jz77DU1bhRakc0bID+3abHZr3OanEdPpNZjnr/xN6BTRv3fCfMHG180+4edOrFf/2osR99KKsT8CCCCAAAIIIIAAAggETYDgHrSKlbK9pQ3upTx92ncnuKe9BDQAAQQQQAABBBBAAAEEPBYguHsMnO7TE9zTXQGujwACCCCAAAIIIIAAAgikJkBwT83P90cT3H1fIhqIAAIIIIAAAggggAACCJQoQHC3/AYhuFteYLqHAAIIIIAAAggggAAC1gsQ3C0vMcHd8gLTPQQQQAABBBBAAAEEELBegOBueYkJ7pYXmO4hgAACCCCAAAIIIICA9QIEd8tLTHC3vMB0DwEEEEAAAQQQQAABBKwXILhbXmKCu+UFpnsIIIAAAggggAACCCBgvQDB3fISE9wtLzDdQwABBBBAAAEEEEAAAesFCO6Wl5jgbnmB6R4CCCCAAAIIIIAAAghYL0Bwt7zEBHfLC0z3EEAAAQQQQAABBBBAwHoBgrvlJSa4W15guocAAggggAACCCCAAALWCxDcLS8xwd3yAtM9BBBAAAEEEEAAAQQQsF6A4G55iQnulheY7iGAAAIIIIAAAggggID1AgR3y0tMcLe8wHQPAQQQQAABBBBAAAEErBcguFteYoK75QWmewgggAACCCCAAAIIIGC9AMHd8hIT3C0vMN1DAAEEEEAAAQQQQAAB6wUI7paXmOBueYHpHgIIIIAAAggggAACCFgvQHC3vMQEd8sLTPcQQAABBBBAAAEEEEDAegGCu+UlJrhbXmC6hwACCCCAAAIIIIAAAtYLENwtLzHB3fIC0z0EEEAAAQQQQAABBBCwXoDgbnmJCe6WF5juIYAAAggggAACCCCAgPUCBHfLS0xwt7zAdA8BBBBAAAEEEEAAAQSsFyC4W15igrvlBaZ7CCCAAAIIIIAAAgggYL0Awd3yEhPcLS8w3UMAAQQQQAABBBBAAAHrBQjulpeY4G55gekeAggggAACCCCAAAIIWC9AcLe8xAR3ywtM9xBAAAEEEEAAAQQQQMB6AYK75SUmuFteYLqHAAIIIIAAAggggAAC1gsQ3C0vMcHd8gLTPQQQQAABBBBAAAEEELBegOBueYkJ7pYXmO4hgAACCCCAAAIIIICA9QIEd8tLTHC3vMB0DwEEEEAAAQQQQAABBKwXILhbXmKCu+UFpnsIIIAAAggggAACCCBgvQDB3fISE9wtLzDdQwABBBBAAAEEEEAAAesFCO6Wl5jgbnmB6R4CCCCAAAIIIIAAAghYL0Bwt7zEBHfLC0z3EEAAAQQQQAABBBBAwHoBgrvlJSa4W15guocAAggggAACCCCAAALWCxDcLS8xwd3yAtM9BBBAAAEEEEAAAQQQsF6A4G55iQnulheY7iGAAAIIIIAAAggggID1AgR3y0tMcLe8wHQPAQQQQAABBBBAAAEErBcguFteYoK75QWmewgggAACCCCAAAIIIGC9AMHd8hIT3C0vMN1DAAEEEEAAAQQQQAAB6wUI7paXmOBueYHpHgIIIIAAAggggAACCFgvQHC3vMQEd8sLTPcQQAABBBBAAAEEEEDAegGCu+UlJrhbXmC6hwACCCCAAAIIIIAAAtYL+CK4nzhxQiZNmiS/+c1v5Le//a306tWrCPy+ffukd+/esn379phFeemll+TJJ5+M+N3ly5clPz9fpk6dKitXrpTCwkLJycmRAQMGSP/+/aVKlSpFznX48GGZM2eOzJs3T/bu3Sv169eXbt26yYgRI6RBgwaBuyEI7oErGQ1GAAEEEEAAAQQQQAABBCIE0hrcNVhrEB85cqRs3rzZNGzRokXSp0+fImXSEK2Bvly5clKrVq0iv9cgHn6cnnvp0qUydOhQE7hzc3OlYsWKsnbtWvnggw9k4MCB8vLLL0v16tVD59qzZ488+uijUlBQID179pTs7GzZsWOH5OXlScOGDWXBggXSvHnzQN1CBPdAlYvGIoAAAggggAACCCCAAAJFBNIW3M+ePSszZsyQCRMmSJs2baRp06YyefLkuMH9l7/8ZcxgH92zXbt2mfB98803y/Tp06VOnTpml1OnTsmoUaPMtWfPni2DBg0K/Xz48OGyYcMGmTt3rrRt21aysrIk/AFA9+7dZdq0aTFH6v16bxHc/VoZ2oUAAggggAACCCCAAAIIJCaQtuCuI+j9+vUz09YHDx4sK1askL59+7oW3HU0/amnnpI333zTTHUP33T6fI8ePaRly5Ym1FerVs2M/Hfu3NmE/SlTppjReWfTqfzDhg2TLVu2mHYGadSd4J7YHwT2QgABBBBAAAEEEEAAAQT8KpC24H769Gk5efJkaNr74sWLXQvuTtDevXu3LFu2TBo1ahThf+zYMfPQQP9/yZIl5j32WbNmmWn1un+sd+xfeOEFGTdunHlXXqfdB2UjuAelUrQTAQQQQAABBBBAAAEEEIgtkLbgHt2cRIN7s2bN5PbbbzeHX3vttXL33XebafYVKlQInfLo0aOh6fR63po1a0ZcTh8a6EJ269evD42gT5w4UZ555hnZtGmTtGrVqoiW076ZM2fKkCFDAnM/EdwDUyoaigACCCCAAAIIIIAAAgjEFAhccNfF4qK3Tp06ia4q37hxY/MrZyG7unXrysKFC6VGjRoRh5w7d07GjBljFqfToN6iRQsT5HX0fc2aNWYKffS2atUq6dKlizz33HMyfvz4wNxOBPfAlIqGIoAAAggggAACCCCAAALBDu66SJxOra9cubIZXb9w4YIcOHDAvKOuAbxr165muruuOO8Edw3g+js9JnoLH2F3gru+w758+XJp0qRJkf111fvWrVsT3H32B2nR4Nt81iKagwACCCCAAAIIIIAAAgi4KxCYEffiun38+HF54oknzKfanPfP4424X7x40Yya63vriY6462fkOnbsSHB39/5L+WwE95QJOQECCCCAAAIIIIAAAgj4XCDwwV19nYXldLq8Tnn/6quvzDvuujJ8Se+4f/jhh/L666+bKfbhQb6kd9znz58v+s34oGxMlQ9KpWgnAggggAACCCCAAAIIIBBbwIrgrqPt+lk5J1R/99135hNz+/fvL3FVef2muwb7G2+80Uyp18/HxVtVXt+B79ChQ2DuJ4J7YEpFQxFAAAEEEEAAAQQQQACBmAKBD+5nz56VUaNGyWuvvSZvv/22tG/fXsKnwscK2h999JE89NBDEd9sd6bCjx07VvT99/Lly4fA9LNxgwYNMiP5S5culezs7MDcTgT3wJSKhiKAAAIIIIAAAggggAACwQ3uGpx/9atfmc+w3XrrrZKVlWU6c+nSJbMS/OOPPy4PPPCAmTLvrCC/bt06s2Bdu3btzM9r165tjtFvvI8ePVoWLVoUCvr680OHDpkp8AUFBWbkvk2bNkWuMXLkSJkwYUJEqPf7fUVw93uFaB8CCCCAAAIIIIAAAgggULJA2kbc9VvqOnp9+PBh08JPPvnEhOm+ffuGvtOu32jXEXRn6vvq1avNP99zzz1mVH3jxo2iAV3fSZ8zZ07EavC66vyLL75oPvum337Pzc0113n//fdl69atMmnSJHn66acjvv+u59Mp9xrue/bsKfXq1ZNt27aZa0Q/AAjKjUVwD0qlaCcCCCCAAAIIIIAAAgggEFsgbcFdR9H79esn7777brG1ef7550Wnruv2+eefm/fP33vvPRPYq1WrJvfee690797dLERXvXr1IufRafR5eXnyyiuvmPCtx2jwHzFihBlRL1euXMQx+sm5/Px8mTp1qlmhvrCwUHJyckyY19H4KlWqBO4+IrgHrmQ0GAEEEEAAAQQQQAABBBCIEEhbcKcOZSNAcC8bZ66CAAIIIIAAAggggAACCHglQHD3StYn5yW4+6QQNAMBBBBAAAEEEEAAAQQQSFKA4J4kXFAOI7gHpVK0EwEEEEAAAQQQQAABBBCILUBwt/zOILhbXmC6hwACCCCAAAIIIIAAAtYLENwtLzHB3fIC0z0EEEAAAQQQQAABBBCwXoDgbnmJCe6WF5juIYAAAggggAACCCCAgPUCBHfLS0xwt7zAdA8BBBBAAAEEEEAAAQSsFyC4W15igrvlBaZ7CCCAAAIIIIAAAgggYL0Awd3yEhPcLS8w3UMAAQQQQAABBBBAAAHrBQjulpeY4G55gekeAggggAACCCCAAAIIWC9AcLe8xAR3ywtM9xBAAAEEEEAAAQQQQMB6AYK75SUmuFteYLqHAAIIIIAAAggggAAC1gsQ3C0vMcHd8gLTPQQQQAABBBBAAAEEELBegOBueYkJ7pYXmO4hgAACCCCAAAIIIICA9QIEd8tLTHC3vMB0DwEEEEAAAQQQQAABBKwXILhbXmKCu+UFpnsIIIAAAggggAACCCBgvQDB3fISE9wtLzDdQwABBBBAAAEEEEAAAesFCO6Wl5jgbnmB6R4CCCCAAAIIIIAAAghYL0Bwt7zEBHfLC0z3EEAAAQQQQAABBBBAwHoBgrvlJSa4W15guocAAggggAACCCCAAALWCxDcLS8xwd3yAtM9BBBAAAEEEEAAAQQQsF6A4G55iQnulheY7iGAAAIIIIAAAggggID1AgR3y0tMcLe8wHQPAQQQQAABBBBAAAEErBcguFteYoK75QWmewgggAACCCCAAAIIIGC9AMHd8hIT3C0vMN1DAAEEEEAAAQQQQAAB6wUI7paXmOBueYHpHgIIIIAAAggggAACCFgvQHC3vMQEd8sLTPcQQAABBBBAAAEEEEDAegGCu+UlJrhbXmC6hwACCCCAAAIIIIAAAtYLENwtLzHB3fIC0z0EEEAAAQQQQAABBBCwXoDgbnmJCe6WF5juIYAAAggggAACCCCAgPUCBHfLS0xwt7zAdA8BBBBAAAEEEEAAAQSsFyC4W15igrvlBaZ7CCCAAAIIIIAAAgggYL0Awd3yEhPcLS8w3UMAAQQQQAABBBBAAAHrBQjulpeY4G55gekeAggggAACCCCAAAIIWC9AcLe8xAR3ywtM9xBAAAEEEEAAAQQQQMB6AYK75SUmuFteYLqHAAIIIIAAAggggAAC1gsQ3C0vMcHd8gLTPQQQQAABBBBAAAEEELBegOBueYkJ7pYXmO4hgAACCCCAAAIIIICA9QIEd8tLTHC3vMB0DwEEEEAAAQQQQAABBKwXILhbXmKCu+UFpnsIIIAAAggggAACCCBgvQDB3fISE9wtLzDdQwABBBBAAAEEEEAAAesFCO6Wl5jgbnmB6R4CCCCAAAIIIIAAAghYL0Bwt7zEBHfLC0z3EEAAAQQQQAABBBBAwHoBgrvlJSa4W15guocAAggggAACCCCAAALWCxDcLS8xwd3yAtM9BBBAAAEEEEAAAQQQsF6A4G55iQnulheY7iGAAAIIIIAAAggggID1AgR3y0tMcLe8wHQPAQQQQAABBBBAAAEErBcguFteYoK75QWmewgggAACCCCAAAIIIGC9AMHd8hIT3C0vMN1DAAEEEEAAAQQQQAAB6wUI7paXmOBueYHpHgIIIIAAAggggAACCFgv4IvgfuLECZk0aZL85je/kd/+9rfSq1evmPCXLl2SjRs3yq9//WtZt26d6HHt27eXxx57TDp16iQVK1aMOO7y5cuSn58vU6dOlZUrV0phYaHk5OTIgAEDpH///lKlSpUi1zl8+LDMmTNH5s2bJ3v37pX69etLt27dZMSIEdKgQYPA3RAE98CVjAYjgAACCCCAAAIIIIAAAhECaQ3uGqy3b98uI0eOlM2bN5uGLVq0SPr06VOkTBcuXJAXX3xRxowZI/fff7906NBBzp49K6tWrZKdO3fKs88+K6NHjw6Fdz330qVLZejQoSZw5+bmmt+tXbtWPvjgAxk4cKC8/PLLUr169dC19uzZI48++qgUFBRIz549JTs7W3bs2CF5eXnSsGFDWbBggTRv3jxQtxDBPVDlorEIIIAAAggggAACCCCAQBGBtAV3Dd0zZsyQCRMmSJs2baRp06YyefLkYoO7jrB37dpV+vbta/arVq2a6czXX38tQ4YMkfXr18vbb79tRuB127VrlwnfN998s0yfPl3q1Kljfn7q1CkZNWqUufbs2bNl0KBBoZ8PHz5cNmzYIHPnzpW2bdtKVlaWhD8A6N69u0ybNi3mSL1f7y2Cu18rQ7sQQAABBBBAAAEEEEAAgcQE0hbcdRp6v379zLT1wYMHy4oVK0wojzXifu7cOTPSvmzZMvnd734n9957b0TvdBS9Y8eOMnbsWJk4caKUL1/ejKY/9dRT8uabb5qp7uGbTp/v0aOHtGzZ0oR6fQigI/+dO3c2YX/KlCkR0+51Sv6wYcNky5Ytpp1BGnUnuCf2B4G9EEAAAQQQQAABBBBAAAG/CqQtuJ8+fVpOnjwptWrVMjaLFy8uNrh/9dVXZvq8vpO+cOFCqVGjRoTnvn37pHfv3mZqu46ilytXzgTt3bt3m7DfqFGjiP2PHTtmHhro/y9ZssS8xz5r1iwzrV73j/WO/QsvvCDjxo0z78rrtPugbAT3oFSKdiKAAAIIIIAAAggggAACsQXSFtyjm1NScNfReQ3TOkKuI+mVK1eOOPzo0aMm2Ov0ez2PvsvuvCev/1yzZs2I/fWhwZNPPmmm1zsj6DpS/8wzz8imTZukVatWRbSc9s2cOdNMzQ/KRnAPSqVoJwIIIIAAAggggAACCCAQ4OCuC9e1bt1aHn/8cbNAXaVKlSJ6891335np9rqo3PLly83vNOjXrVs35gi9M/VeHwJoUG/RooUJ8jr6vmbNGvOAIHrTRfC6dOkizz33nIwfPz4w9xPBPTCloqEIIIAAAggggAACCCCAQEyBQIy4O8G9uNDsjKDrO+jhwb24EXqVCB9hd4K7c3yTJk2KYMVrg1/vL4K7XytDuxBAAAEEEEAAAQQQQACBxAQCFdyLG3F3Fo/TRecSGXG/ePGiGTXX99YTHXF3FsBjxD2xG6us9lo0+LayuhTXQQABBBBAAAEEEEAAAQTSIhCI4O6sAt+uXbsS33HXQK7T3c+fP2/ecdd33Ut6x/3DDz+U119/XRo3bhwR5Et6x33+/PnSv3//tBQrmYsy4p6MGscggAACCCCAAAIIIIAAAv4RCERwP3DggDzyyCNmNfmSVpW/7bbbzOfdLl26ZN55379/f4mryus33TXY33jjjaHPx8VbVV7fge/QoYN/KhinJQT3wJSKhiKAAAIIIIAAAggggAACMQUCEdzjfUf9rbfeku7du5uF63SROQ3uzlT4WEH7o48+koceeijim+2xvgXviOln4wYNGiT6WbqlS5eaz84FZSO4B6VStBMBBBBAAAEEEEAAAQQQiC0QiOCuTZ8zZ44ZRdf33KdMmWK+6a7bwYMHzTfb//73v8sbb7whTZs2NT9ft26ddO3aVXR6vX6jvXbt2ubn+hBg9OjRsmjRInn77belffv25ueHDh0yU+B1ZXqdDt+mTRvzc30IoNPv9bojR46UCRMmSPny5QNzPxHcA1MqGooAAggggAACCCCAAAIIxBRIW3DXleB19Prw4cOmYZ988okJ03379pXbb7/d/Ozuu+8OBWud1j5q1CiZMWOG3H///Wa6uoZw/UybjoTr99UffvhhycrKMsdeuHDBjMCPGTNGmjVrJrm5uebn77//vmzdulUmTZokTz/9tFSoUCEEs3HjRhkwYIA5b8+ePaVevXqybds28xAg+gFAUO4ngntQKkU7EUAAAQQQQAABBBBAAIHYAmkL7jr9vF+/fvLuu+8WW5vnn39exo4dG/q9hvcFCxaYEXEN39dcc435tvovfvELad68eSi0OwecPXtW8vLy5JVXXjHhu1q1auZBwIgRI8yIerly5SKuffnyZdGF8KZOnSorV66UwsJCycnJMWFeR+OdUf4g3UwE9yBVi7YigAACCCCAAAIIIIAAAkUF0hbcKUbZCBDcy8aZqyCAAAIIIIAAAggggAACXgkQ3L2S9cl5Ce4+KQTNQAABBBBAAAEEEEAAAQSSFCC4JwkXlMMI7kGpFO1EAAEEEEAAAQQQQAABBGILENwtvzMI7pYXmO4hgAACCCCAAAIIIICA9QIEd8tLTHC3vMB0DwEEEEAAAQQQQAABBKwXILhbXmKCu+UFpnsIIIAAAggggAACCCBgvQDB3fISE9wtLzDdQwABBBBAAAEEEEAAAesFCO6Wl5jgbnmB6R4CCCCAAAIIIIAAAghYL0Bwt7zEBHfLC0z3EEAAAQQQQAABBBBAwHoBgrvlJSa4W15guocAAggggAACCCCAAALWCxDcLS8xwd3yAtM9BBBAAAEEEEAAAQQQsF6A4G55iQnulheY7iGAAAIIIIAAAggggID1AgR3y0tMcLe8wHQPAQQQQAABBBBAAAEErBcguFteYoK75QWmewgggAACCKd0agMAACAASURBVCCAAAIIIGC9AMHd8hIT3C0vMN1DAAEEEEAAAQQQQAAB6wUI7paXmOBueYHpHgIIIIAAAggggAACCFgvQHC3vMQEd8sLTPcQQAABBBBAAAEEEEDAegGCu+UlJrhbXmC6hwACCCCAAAIIIIAAAtYLENwtLzHB3fIC0z0EEEAAAQQQQAABBBCwXoDgbnmJCe6WF5juIYAAAggggAACCCCAgPUCBHfLS0xwt7zAdA8BBBBAAAEEEEAAAQSsFyC4W15igrvlBaZ7CCCAAAIIIIAAAgggYL0Awd3yEhPcLS8w3UMAAQQQQAABBBBAAAHrBQjulpeY4G55gekeAggggAACCCCAAAIIWC9AcLe8xAR3ywtM9xBAAAEEEEAAAQQQQMB6AYK75SUmuFteYLqHAAIIIIAAAggggAAC1gsQ3C0vMcHd8gLTPQQQQAABBBBAAAEEELBegOBueYkJ7pYXmO4hgAACCCCAAAIIIICA9QIEd8tLTHC3vMB0DwEEEEAAAQQQQAABBKwXILhbXmKCu+UFpnsIIIAAAggggAACCCBgvQDB3fISE9wtLzDdQwABBBBAAAEEEEAAAesFCO6Wl5jgbnmB6R4CCCCAAAIIIIAAAghYL0Bwt7zEBHfLC0z3EEAAAQQQQAABBBBAwHoBgrvlJSa4W15guocAAggggAACCCCAAALWCxDcLS8xwd3yAtM9BBBAAAEEEEAAAQQQsF6A4G55iQnulheY7iGAAAIIIIAAAggggID1AgR3y0tMcLe8wHQPAQQQQAABBBBAAAEErBcguFteYoK75QWmewgggAACCCCAAAIIIGC9AMHd8hIT3C0vMN1DAAEEEEAAAQQQQAAB6wUI7paXmOBueYHpHgIIIIAAAggggAACCFgvQHC3vMQEd+8KfODoGXlnxxH56xcn5cz5S95dqAzOXOmKcnLHTVWl8w+ulfo1K5XBFbkEAggggAACCCCAAAIIJCpAcE9UKqD7Edy9KZyG9mdX7ZdzFy97c4E0nfXK8lkyITeb8J4mfy6LAAIIIIAAAggggEAsAYK75fcFwd2bAk9b/6Vs+fS4NydP81lbNqwuw9vVTXMruDwCCCCAAAIIIIAAAgg4AgR3y+8Fgrs3BR48/2+Bnx5fnIxOm5894BZv4DgrAggggAACCCCAAAIIlFqA4F5qsmAdQHD3pl64euPKWRFAAAEEEEAAAQQQQKCoAMHd8ruCgOlNgXH1xpWzIoAAAggggAACCCCAAME94+4BAqY3JcfVG1fOigACCCCAAAIIIIAAAgT3jLsHCJjelBxXb1w5KwIIIIAAAggggAACCBDcM+4eIGB6U3JcvXHlrAgggAACCCCAAAIIIEBwz7h7gIDpTcndcj3+j/2y6dWn5dgXe01DG7f5qdzVa7SUv6JSqOEXz5+R7csnS8HG16Xj6EVSq9Gd5nc782ZK/srfRHSw1eDJ0iCnU8qdXjT4tpTPwQkQQAABBBBAAAEEEEDAHQEWp3PH0bdncStg+rWD6QqYbrge3vexrJncNyKMx3L+bGuefFOwXU4eOSjNOj0WEdx1/2adhrpennS5ut4RTogAAggggAACCCCAgAUCgQnu+/btk969e8v27dtjsr/00kvy5JNPRvzu8uXLkp+fL1OnTpWVK1dKYWGh5OTkyIABA6R///5SpUqVIuc6fPiwzJkzR+bNmyd79+6V+vXrS7du3WTEiBHSoEGDwJXcjYDp506nK2Cm6uqMol/X+K4SR8jPnvxWti35P9Kk3SOyM+8Vgrufb0bahgACCCCAAAIIIICARwKBCe4aonv16iXlypWTWrVqFeHQIN6nT5/QzzW0L126VIYOHWoCd25urlSsWFHWrl0rH3zwgQwcOFBefvllqV69euiYPXv2yKOPPioFBQXSs2dPyc7Olh07dkheXp40bNhQFixYIM2bN/eoFN6cNtWA6U2r3DtrUIO7TpH/87Ln5e7e46T69dnFguh0eN1u/lFv2Tx7FMHdvVuHMyGAAAIIIIAAAgggEBiBwAX3X/7ylxEBvTjpXbt2mfB98803y/Tp06VOnTpm11OnTsmoUaNkxowZMnv2bBk0aFDo58OHD5cNGzbI3LlzpW3btpKVlSXhDwC6d+8u06ZNizlS79eKE9y9qUyqrjpNXkfQq15bx7y77mzh77BruM9fNUPueeS/zK9jBffwd9xvaNpKWg2eIhWrXp1yp9P1QCTlhnMCBBBAAAEEEEAAAQQsFLA2uOto+lNPPSVvvvmmmeoevun0+R49ekjLli1NqK9WrZqZgt+5c2cT9qdMmWJG553txIkTMmzYMNmyZYusWLEiUKPuqQZMv9/z6QqYqbrGer9d32XfvXqutP75i2YUXkfbq9Wqa6bS65T56OAeXhtn6r3+LHpxu2RqmC7XZNrKMQgggAACCCCAAAII2C5gZXB3gvbu3btl2bJl0qhRo4g6Hjt2TPr16yf6/0uWLDHvsc+aNctMq9f9dUp+9PbCCy/IuHHjzLvyOu0+KFuqAdPv/UxXwEzVNdZU+fBwru46Iu+MoMcL7rp/otPvE6lpulwTaRv7IIAAAggggAACCCCQaQKBC+7NmjWT22+/3dTp2muvlbvvvluaNm0qFSpUCNXu6NGjoen0ixcvlpo1a0bU9fTp02Yhu/Xr14dG0CdOnCjPPPOMbNq0SVq1alXkPtDz9O3bV2bOnClDhgwJzH2SasD0e0fTFTBTdXU+A3fPI+NDq8SH/+zU0YOyefbomPzNuzwRcyV5grvf71bahwACCCCAAAIIIIBAcgKBC+66WFz01qlTJ9FV5Rs3bmx+5SxkV7duXVm4cKHUqFEj4pBz587JmDFjzOJ0GtRbtGhhgryOvq9Zs8ZMoY/eVq1aJV26dJHnnntOxo8fn5x2Go5KNWCmocmlumRQg7sztb3y1bVDIVynxp/+9uuYU92jR9w1pP/PprekeZdh5pvvsc5XKsiondPlmkqbORYBBBBAAAEEEEAAAVsFAhPcdZG4kydPSuXKlc3o+oULF+TAgQPmHXUN4F27djXT3XXFeSe4awDX3+kx0Vv4CLsT3PUd9uXLl0uTJk2K7L9582Zp3bo1wd1nfxLSFTDdeCDihPFDuzYb1cZtflrs++nRwd0J6uEL2xU3Ep9MydLlmkxbOQYBBBBAAAEEEEAAAdsFAhPciyvE8ePH5YknnjCfanPeP4834n7x4kUzaq7vrSc64q6fkevYsSPB3Wd/ItIVMN0I7j6jjGhOulz9bELbEEAAAQQQQAABBBBIl0Dgg7vCOQvL6XR5nfL+1VdfmXfcdWX4kt5x//DDD+X11183U+zDg3xJ77jPnz9f9JvxQdkImN5UCldvXDkrAggggAACCCCAAAIIFBWwIrjraPuAAQPECdXfffedDB48WPbv31/iqvL6TXcN9jfeeKOZUq+fj4u3qry+A9+hQ4fA3EsETG9Khas3rpwVAQQQQAABBBBAAAEELAzuZ8+elVGjRslrr70mb7/9trRv317Cp8LHCtofffSRPPTQQxHfbHemwo8dO1b0/ffy5cuHtPSzcYMGDTIj+UuXLpXs7OzA3EsETG9Khav7rgeOnpF3dhyRv35xUs6cv+T+BcrwjJWuKCd33FRVOv/gWqlfs1IZXplLIYAAAggggAACCNgoEIgRdw3Ov/rVr8xn2G699VbJysoytbh06ZJZCf7xxx+XBx54wEyZd1aQX7dunVmwrl27dubntWvXNsfoN95Hjx4tixYtCgV9/fmhQ4fMFPiCggIzct+mTZsi1xg5cqRMmDAhItT7/aYgYHpTIVzdddXQ/uyq/XLu4mV3T5zms11ZPksm5GYT3tNcBy6PAAIIIIAAAggEXSAQwd2Z+r569Wozon7PPfeYUfWNGzeKBnR9J33OnDkRq8HrqvMvvvii+eybfvs9NzfX1Or999+XrVu3yqRJk+Tpp5+O+P67nk+n3Gu479mzp9SrV0+2bdtmrhH9ACAohSdgelMpXN11nbb+S9ny6XF3T+qTs7VsWF2Gt6vrk9bQDAQQQAABBBBAAIEgCgQiuCvs559/bt4/f++990xgr1atmtx7773SvXt3sxBd9erVi/jrNPq8vDx55ZVXTPjWYzT4jxgxwoyolytXLuIY/eRcfn6+TJ061axQX1hYKDk5OSbM62h8lSpVAldjAqY3JcPVXdfB8/8W+OnxxYnotPnZA25xF4yzIYAAAggggAACCGSUQGCCe0ZVxcXOEjBdxAw7Fa7uuuLpridnQwABBBBAAAEEELBLgOBuVz2L9IZA5E2BcXXXFU93PTkbAggggAACCCCAgF0CBHe76klwL6N6EjTdhcbTXU/OhgACCCCAAAIIIGCXAMHdrnoS3MuongRNd6HxdNeTsyGAAAIIIIAAAgjYJUBwt6ueBPcyqidB011oPN315GwIIIAAAggggAACdgkQ3O2qJ8G9jOpJ0HQXGk93PTkbAggggAACCCCAgF0CBHe76klwL6N6EjTdhXbT8+zJb2Xz7FFy5vgRaf3zF6X69dly/B/7ZdOrT8uxL/YWaXirwZOlQU6nIvs0bvNTuavXaCl/RaWUO7to8G0pn4MTIIAAAggggAACCGSuAMHd8tq7GYj8SJWuQISru3eDm54782bKhTOn5NiXf5O7e48zwT3WpmH+z8ueN/tUqXmD5K+cLt9v3c3s74T/Wo1aSLNOQ1PubLru05QbzgkQQAABBBBAAAEEfCFAcPdFGbxrhJuByLtWJn/mdAUiXJOvWawj3fLUMJ6/aoY0afeI7MybUWJw14CvW3HBPN7vSyOQrvu0NG1kXwQQQAABBBBAAAH/ChDc/VsbV1rmViBypTEenCRdgQhXd4vphufF82dk+/LJcl3ju+Sa+k1Do+mxRtydqfP3PDJeajW6s0hn4v2+tL1P131a2nayPwIIIIAAAggggIA/BQju/qyLa61yIxC51hgPTpSuQISru8V0w/Pwvo9l/5ZV5r30U0cPlRjcP9uaJ98UbI94hz36PfiOoxfFDPXJ9Dxd92kybeUYBBBAAAEEEEAAAf8JENz9VxNXW+RGIHK1QS6fLF2BCFd3C5mqpzPant0y14Tt8PfXo0fcnffXm3V6rNhg7uxT9do6rixQl6771N0qcTYEEEAAAQQQQACBdAkQ3NMlX0bXTTUQlVEzk75MugIRrkmXLOaBqXpGj6CXFNx130//tEpaDZ4iFateXWxHdAR/25KJoZXpU+lxuu7TVNrMsQgggAACCCCAAAL+ESC4+6cWnrQk1UDkSaNcPGm6AhGuLhZRRFL11IXk8lf+JmajnM+96S+dkfSG9+WaT8CVtJUU/kvb+3Tdp6VtJ/sjgAACCCCAAAII+FOA4O7PurjWqlQDkWsN8ehE6QpEuLpbULc9iwvdxY2i6/7/s+ktad5lmPluuzP1Xnvpxrfc03WfulslzoYAAggggAACCCCQLgGCe7rky+i6bgeiMmp2wpdJVyDCNeESJbSj256xgrsTxitfXTvmJ+CiR+0bt/mpK6FdAdJ1nyaEz04IIIAAAggggAACvhcguPu+RKk10O1AlFpr3D86XYEIV3driae7npwNAQQQQAABBBBwW+Dk2Yvy/LsH5LvTF+SZzg2kdvUrQ5dwfvd54Rnzs6sqV4jYZ8p/fy75X56MaNKPb79G+rW83u1mWns+gru1pf3/HSMQeVNgXN11xdNdT86GAAIIIIAAAgi4KbDz4En5v2u/lLMXLhUJ5XodDebf/u8FGfeT+lK1YnnzzweOngmFd/1n3UY9UM/NZmXUuQjulpebQORNgXF11xVPdz05GwIIIIAAAggg4JaAM5p+9fcqyL3Z1eWNP38TMZquof6VP3wlj/3oRmlWp6q5rBP0+913vfyoydUmyBPcU6sIwT01P98fTSDypkS4uuuKp7uenA0BBBBAAAEEEPBC4A97vy0S3GP9zAn7t974PTMdnuCeejUI7qkb+voMBCJvyoOru654uuvJ2RBAAAEEEEAAAS8EYoX0hVv+IVv+53jEKHys4B7+jnv0O/BetNW2cxLcbatoVH8IRN4UGFd3XfF015OzIYAAAggggAACXggkG9zD2+KEev2Z8068F2217ZwEd9sqSnAvk4oSNN1lxtNdz/Cz6cIw7+w4In/94qScOX/JuwuVwZkrXVFO7ripqnT+wbVSv2alMrgil0AAAQQQQACBcIFkp8pHK8Z6Lx7pkgUI7pbfIQQibwqMq7uueLrr6ZxNQ/uzq/bLuYuXvblAms56ZfksmZCbTXhPkz+XRQABBBDIXIFYwT2RxekI7qnfMwT31A19fQYCkTflwdVdVzzd9XTONm39l7Ll0+PenDzNZ23ZsLoMb1c3za3g8ggggAACCGSWQEkL0emq887n3sI/D7f/yGl5+y9H5KmON5lPxYWvUs/n4RK/fwjuiVsFck8CkTdlw9VdVzzd9XTONnj+3wI/Pb44GZ02P3vALd7AcVYEEEAAAQQQiBDQIB6+uJz+smKFcjKyQ13zCbivj5+T5975TL47fcEcV++aSqH3152g/nnhmdA5m9etyjfdS3mPEdxLCRa03QlE3lQMV3dd8XTX0zkbrt64clYEEEAAAQQQQKCsBQjuZS1extfjL+7egOPqriue7noS3L3x5KwIIIAAAggggEC6BAju6ZIvo+sSiLyBxtVdVzzd9SS4e+MZflZW6/femCsggAACCCCAwL8ECO6W3w0EIm8KjKu7rni660lw98bTOSur9Xvry9kRQAABBBBAoKgAwd3yu4JA5E2BcXXXFU93Pd0M7of3fSxrJvcNNbDV4MnSIKdT6J/PnvxWNs8eJYd2bTY/q3FTE2n98xel+vXZxe5zQ9NW0mrwFKlY9eqUOr5o8G0pHZ/swazWn6wcxyGAAAIIIIBAsgIE92TlAnIcgcibQuHqriue7nq6FdyP/2O/5K+aIfc88l8mZOs/b3r1abnnkfFSq9GdcvH8Gdm+fLJUvrq2NOs01Fz2s6158umfVoWCuXPMbT8eGBH43ehxuoI7q/W7UT3OgQACCCCAAAKlESC4l0YrgPsSiLwpGq7uuuLprqdbwT26VU5Qv67xXSaEO6PtzTo9ZoK8bjpCvzPvlVBw35k30/zcCfZu9jRdwZ371c0qRp6LtQO8s+XMCCCAAALBFiC4B7t+cVvPXzDjEiW1A65JsRV7EJ7uepZVcNfraDA//e3Xclev0eay4SPwsYK9mz0luLup+a9zpcuVtQO8qSdnRQABBBCwQ4DgbkcdCURlXEeCprvgeLrr6VVw19H0bUsmRrzD7ozCF2x83Vy2eZcnQqPrOk3+z8uelxp1b5Hdq+eGOhn9nnyyvU9XwOR+TbZiJR/H2gHeuOpZmcngnS1nRgABBMpKgOBeVtJpug5/wfQGHld3XfF019OL4O6Mnje8LzfiXXXnHfYbbmsl58+cFA3wHUcvMlPnY73f7ix25+yTSs8J7qnoFX9sulxZO8CbejKTwRtXzooAAgiUtQDBvazFy/h6BCJvwHF11xVPdz3dDu7OqLqeV6fEl7+ikrlE9GJ1+rPwYK4ry+uK8+HvwEe/J59Kz9MVMLlfU6la8cfi6o0rMxm8cdWzMpPBG1tcvXHlrMEXILgHv4Yl9oC/CHlTYFzddcXTXU83g3txod0J6eEL0enPwkfmb2ja2gT38FH64kbukxEIcnCP95k956HIsS/2GprGbX4a8dDE8Qp/VcGNWQx63iC7JnMfldUx6XJlJoM3FWYmA66lEbiyfJZMyM2W+jX//4NvNgSSESC4J6MWoGMIRN4UC1d3XfF019Ot4F5SaNdrFDfiHv4efPjidTpSH/25uFR6nq4glOr9mshn9vJXTpfvt+4mOmvBedhRq1GLIqvzq+c3Bdvl5JGDETMbMtE1lT6XxbFBvV/LwiaVa6TLlZkMqVSt+GNx9caVs9ohQHC3o47F9iLVv2D6nSdd/8HG1d07A093Pd0K7tGjws55b2jaKvS5t1j7hI/8Ri9eF35sqr225c9/Iq8PxPqsngb6bUv+jzRp94j5BF/4Kwmp2NrimoqBF8fi6oVq+maIMJPBm3ri6o0rZ7VDgOBuRx0J7mVcR4Kmu+B4uuvpVnD3plXundWWIBQvuMea2aCKTpi/+Ue9i6wlkIqyLa6pGHhxLK5eqKYvuPPfLW/qias3rpzVDgGCux11JLiXcR35D4u74Hi660lw98bTK9dYn9mLfsc9+v318On22q7oRQBTEQhywIy3dkCiM0D0ocgXf1kT8enDVEz12CC7avsdO30to9XgKVKx6tUhEud1jkO7Npuf1bipSRG76H3cmn0TdNdU7yuvjsfVG9l0uXrTG85a1gIE97IWL+PrEYi8AcfVXVc83fX0KmB608rkz5quvwC5eb8mslifs0/Va+uEFqjTYFmtVl3zaT7n95k+VT7e2gF6p0WvuaD/fHjfX0JBNDxcxgqfyd+twQ7u4Q+SogO3E+grX107tAZD9FoWsT4NmYpl+LFB//dAcQ9Eoh/ehfe51eDJEX/2S3pgkqxz0F2T7bfXx6XL1et+cf6yESC4l41z2q7i5l8w09aJEi6crn8B4uru3YCnu54Ed2883XaNt/hfeC/CR+U1XIav5k9wj13v6FcQNAj9ednzcnfvcWbRP92iX0Nwgn3jNr3k4zdfjNg31bsqqP+9Cg/m19+SE3HvqUms+0/v1/B7NNYaDal6OscH1TX8/tOvRyQyAyH8Hq5S8wbZvnyylPTAJBXjILtqv0uaIRJ+3zoPPcL9o2eHFPdVj2R80+WaTFs5xn8CBHf/1cTVFhGIXOUMnQxXd13xdNfT7YDpTetSP2u6/gLkxv1amtDu/AXfCZ2FB3bJ5tmjYwI27/JEkZXnSysdZNfwvkYH9+gwGf6X++sa32VGMJ0tVsgvrWP0/ja4xjLUfobPZNB/Dg+Ubj9YssU13gORWPdb+AOQRB6YpHLPBvl+LWmGSPgDk9t+PDDiz314oHc+YxprRkkQXVNpM8f6R4Dg7p9aeNISN/6C6UnDXDppkP/D4hKBJ6cpa1fuU0/KKLj60zVeaNe/dP7PprekeZdhop/Qi7e/28GorP/8e/WgKXrtgFifIixuYUCCe+w/O8UF9+i1A8IfIDmWNereIrtXzw2d2JnuneqfUhvu1+Jcw21iLVJZ0gOTTHVN5IFISTNAYtUi1jokyfqm635Ntr0c5y8Bgru/6uF6a/iLu+uk5oS4uuuKp7ueXgUhb1qZ/FnT9RegVO/XRD6zp3+xzF/5mxBOSVM1Ce5F76FYawcQ3JP/s+YcWVzAdELlDbe1kvNnTkrBxtfFWVAx1vvtzp+B6EUXk2lhUP89EN7XRIK73r/fFGwPrXOhx5f0wCQZy/BjbHWN9+/LWLUo7sseyRiny1XbeuDoGXlnxxH56xcn5cz5S8k03zfHVLqinNxxU1Xp/INrpX7NSr5pl9cNIbh7LZzm86f6F8w0Nz/u5dP1L0Bc45amVDvgWSquhHfGNWGqUu2Ia6m4Et7ZLdfiZigwVT7hUhS7Y6KhJjyY63oC0V89iPcJxNK01Ia/B8QL7sWFzZIemJTGMNa+trrGmwES60GTDcFdQ/uzq/bLuYuXU701fHX8leWzZEJudsaEd4K7r24/9xvj1l+E3G+ZO2e04T8s7ki4e5ayduU+dbd+ztlwxTUZgbL+8+/m/VrSawWJLE7ntIWp8rHvnOKmEYcvRKdHhs94uKFpaxPcnXeGo38fvrZApt2vTn/jBfdYs0VihUlmMkTeQSU9aAp/vz3aLXpW1A1N/03OHD8q9zwyXmo1ujOZ2zR0TLr+/Tpt/Zey5dPjKbXdrwe3bFhdhrer69fmudougrurnP47GX9x96YmuLrriqe7nm4GIW9a5s5Z0/UXIO5Xd+oXfZZUXeOtBRBrkanoz8MR3EuubWlG3LctmRj6lnu0c6wgmuxdZcO/B0oK7sV9MjLWMYl8XjJRZ1tdY81eiDcDxM0HeelyHTz/b4GfHl/cvavT5mcPuCXRWzvQ+xHcA12++I1P9S9C8a+Q3j3S9S9AXN2tO57uehLcvfHE1d+uiawdEO8zTxooY63Yn+nvYkevuaB3Qvh37mPZh5tFv4udyKfPEr3bbPh7QEnBvbiF0YobcQ9/YJKoYaz9bHWN9XAj3gOPWOsLJGtrg2uyfffyuHS5etmnWOcmuEepHD58WObMmSPz5s2TvXv3Sv369aVbt24yYsQIadCgQVnXJ+XrEYhSJox5AlzddcXTXU8CpjeeuOKaikC6/mLJv19TqVrxx7rhGu+BSLxPkcV7YJJKz224XxP5fKF+uaOkGSBuvn6g9bDBNZX7yqtj0+XqVX+KOy/BPUxmz5498uijj0pBQYH07NlTsrOzZceOHZKXlycNGzaUBQsWSPPmzcu6Rildz43/sKTUAI8PTtcfVFzdLSye7noSML3xxBXXVAT471UqesUfiyuu0QKJPhDRrx/oFj4DJHpWTvjMEjekuV/dUCx6jnS5etOb4s9KcP+nzalTp2T48OGyYcMGmTt3rrRt21aysrLk8uXLsnTpUhk6dKh0795dpk2bJlWqVCnrOiV9PQJR0nQlHoiru654uutJwPTGE1dcUxFI118s+fdrKlUr/lhccU1GgH8PJKMW/5h0ucZvmbt7ENz/6bl9+3bp3LmzGWmfMmWKVKxYMSR94sQJGTZsmGzZskVWrFgRqFF3/sPi7h8Y/uKOZzIC6foPCn/+k6lW/GNwjW+UzB64JqMW/xhc4xslsweuyajFPwbX+EbJ7IFrMmr+O4bg/s+azJo1y4yqL1u2THr16lWkUi+88IKMGzdOVq5cKbm5uf6rZDEt4g+qN6XC1V1XPN315AGTN5644pqKAA/wUtEr/lhccfVGwJuzcr/a5epNb4o/K8H9nzYTJ06UZ555RjZt15ocGQAAIABJREFU2iStWrUqIrZ48WLp27evzJw5U4YMGVLWdUr6egSipOlKPBBXd13xdNeTgOmNJ664piLAX9hT0SO4e6OHK65lLeDN9dL171dvekNwL9H19OnT8uSTT8qSJUtkzZo10rJlyyL7r1q1Srp06SLPPfecjB8/vqzrlPT1CERJ0xHcvaGLeVbuU2+wccU1GYF0/QWI+zWZasU/Btf4RsnsgWsyavGPwTW+UTJ74JqMmv+OYcRdRJzgru+wL1++XJo0aVKkUps3b5bWrVsHLrj775ajRQgggAACCCCAAAIIIIAAAqURILiHBfeSRtzXrl0rHTt2JLiX5u5iXwQQQAABBBBAAAEEEEAAgZQFCO4icvHiRTP9XRegi/eO+/z586V///4pw3MCBBBAAAEEEEAAAQQQQAABBBIRILj/U+nll1+Wp556Ku6q8voOfIcOHRKxZR8EEEAAAQQQQAABBBBAAAEEUhYguP+T0JkKP3bsWNEV5suXLx/CPXbsmAwaNEi++uorWbp0qWRnZ6cMzwkQQAABBBBAAAEEEEAAAQQQSESA4P5PpUOHDpkp8AUFBaLT4du0aWN+c+nSJbPa/OOPPy4jR46UCRMmRIT6RJDZBwEEEEAAAQQQQAABBBBAAIFkBQjuYXIbN26UAQMGyIkTJ6Rnz55Sr1492bZtm6xbt07atWsns2bNktq1aydrzXEIIIAAAggggAACCCCAAAIIlFqA4B5GdvnyZcnPz5epU6fKypUrpbCwUHJyckyY19H4KlWqlBqYAxBAAAEEEEAAAQQQQAABBBBIRYDgnooexyKAAAIIIIAAAggggAACCCDgsQDB3WNgTo8AAggggAACCCCAAAIIIIBAKgIE91T0OBYBBBBAAAEEEEAAAQQQQAABjwUI7h4Dc3oEEEAgkwTOnj0rFy9elO9973uZ1G36igACCCCAQMYL6Hphq1evluuvv17uuOOOjPdwG4Dg7rYo50MAAQQyVODUqVMyatQoufXWW2X48OEZqkC3EUAAAQQQyEwBfXC/aNEimTlzpkybNk3uuuuuzITwqNcEd49gOS0CCCCQSQJOaL/uuutMeK9cuXImdZ++IoAAAggggICIXLhwQebPny+zZ88mvLt8RxDcXQbldAgggECmCRDaM63i9BcBBBCwQ+DSpUuydetW2bx5s9SvX18efPBBPv/sQmkJ7y4gxjgFwd0bV86KAAIIZIzAlClTZOXK/9fenUfJVtXXA7/5KSQajSQqgwMODOJAEEQQGWQQEAFBQFRURAMEcEyCc9SEGA1LNMZETNQgk6AgODDPqCgiCCqDiiIqiKigOCxj5J/f+pzkdO7rrup7q7v6ve6ufdZ6C97rW7eq9z11ztnf7/7u72eak046qXnsYx9bfm9k/oMf/GCz9957N+uvv/7EYJFfNAgEgSAQBJYGAsglSfell17abLnlls1Xv/rV5pe//GXJEm+wwQZL45dYxJ8y5H38DyfEffyY5o5BIAgEgYlC4Ne//nXzhje8obnjjjuaD3zgA80aa6zRvPOd72xWX331yOYnaibklw0CQSAILB0Evva1rzXHHntsc8wxxzR/8id/0txwww3N6173uua9731v8WrJmD8CIe/zx7B9hxD38eKZuw1AgAzp3nvvbf7wD/8w+IwRAYsh987VVlttjHfNrbiiw/T//b//FzBmQeA73/lOyapX19hK3m+55Zbm0Y9+dPOwhz0spH0lzKDf/e53ZW39gz/4g5XwbpPxFtmzFuY5Z89aGFyzZ80d14997GPN9773veatb31rY0/7+7//++av/uqviqGa+eockLNAf3zNxeOOO645+uijm4033rh597vf3Wy00Uapee8PYeeVIe6dEOWC+SLAoOKjH/1oc/zxx5cDfcb8EeDa+Y//+I8lOvwf//EfzZ/+6Z/O/6a5Q/OTn/ykOeigg5pnPetZzatf/eqQoVnmxMc//vGGRF6GfauttipXVvL+9a9/fQXZvJ9985vfbN73vveVTPyDH/zgzLYxIHDTTTc1Bx54YDl07rXXXmO4Y24BgexZ458H2bPGj6k7Zs+aH67q2u1jf/3Xf918+MMfniLtkiKM1QSgd9999/m9yYS82necUuGnP/1p8/KXv7xxRrjwwgsLrk960pNWIO/K6NIqbm4TI8R9brjlVSMgIIp55plnlvZQf/zHfzzCK3PpbAh8+ctfbq699trm0EMPbe573/sGrDEgUCVdG264YbPtttuO4Y7L9xYVK8R9EHmvsvmHP/zhhbQfccQRzate9armuc99bgIi06aFDO/3v//9Zt111x3pu1x9BPbcc8/mcY973PKdbCv5N8uetTCAZ88aP67Zs0bDFF6XX355USs+85nPbH77298Wsn7FFVc0//mf/zkVhLZnyb6/5z3vaexhGd0I3HjjjeUs8E//9E+l7ACGL3zhC5s/+qM/KkGQSt4vu+yyQtof+tCHdt80V8xAIMQ9k2JBELA4MqvadNNNp8yqFuSNJuymDupw3XnnnbPojfHZk8pdd911JWuZIEh/YPuQ91e84hUlyx7SPhzXr3zlK81+++3XfPKTn2y22GKLzgfAQOnnP/95OXhGIt8JV68Lsmf1gmnki7JnjQxZrxdkz+oF0woX+Y4j4lQKFHUc5K2fP/jBDxr7lP8/5JBDmrvvvruobo466qhmu+22G/2NJvQV55xzTvOrX/2qkHUYv+UtbykJu4suuqgk72rmfULhGduvHeI+NihzozYCVb6FuItapg57PPODNPaAAw5oDjvssPInYzwI2KTf9a53Naeddlrz53/+5+O56TK7i+/0d7/73VKv9md/9mdThLGLvJ977rlFPpdM+/AJAUPeABz5HRrXWmutoYS8So5lLbj4P+IRj1hmM23V/DrZs/rh3s7wPvGJTyw1rAcffHCz3nrrDbxB9qx+uI56VfasURFrimM8ibb9SEa4PQRCP/ShDzXWVesws9WUdo6OsVfYowQ9tt5662aXXXZpvv3tb5dAib1KudwDH/jAud04ryoIhLhnIoyEgBpWC9+VV17Z7LHHHs0LXvCCFeTvbVOf//qv/2ruc5/7FGfpjP9DAC4WMgSxmp787Gc/KzIttcH7779/6SPaNvNrm/rIYPhZMsPdswoJOuuss5pf/OIXpW4d6WxnKKupjzvB9QEPeEAymANgve2225qXvexlzSWXXFJ+qm3OPvvsU+apsgLz2EFyumweprfffnu5Jpnh7vlqXVAb+Ld/+7dlvk7HrBrRORiZuyk96sbUHDzjjDNKQGTQGpA9qxvD9hUkxp/4xCeav/u7vyteFbJrgsjT96PsWaPhWq/OnjU33Pq8Sj27Nm/8gX7zm9+U/7c2aFlK3h3pdh8U/+8aayefJbyAEV0NhpjDSuMk7Zy51LkL4CHvMfobDeNBV4e4zx/DibkDwvn617++EJzHPOYxhRCJSP7zP//zVA2Qw7uemCeeeGJ6YA6ZGeqAXvKSlxQzFNnzusipo6JMOP3005vnPOc5ZXMRmawZNm1LGNFlc+n3lVOnqq3LE57whEKAlBhUpYJDZs2w7bjjjuVZCDJlDEag3c7FZqxLhMM7aZzBvOf5z39+c/PNN5cscLvmPZj2RwApOv/885s3velNRQHSJu/ViO7II48sAdOMbgTqnuW7/qAHPaj53Oc+Vw7obfVH9qxuHKfX/Nuz1AV//vOfLwG7ZzzjGSvcJHtWN6aDrsieNTfc+r7K2ZV8+1/+5V+apz71qaV8a/PNNy/mdNtss03zF3/xF31vNfHX1bIDxtP3v//9S4LOvs+NX1AZzlRkzl9KwbTc22CDDSYet3EAEOI+DhQn5B7f+ta3yqH8bW97W8n4kha98Y1vbO65554pZ3MbD+Ip2qaXc8ZgBCgW1FQhjORDTOYchNr1ViKVyDusmfr4c/jhh6etXo9J9fvf/755+9vf3uywww5FqmWTgSWTlL/5m78p2aFKRhmC8QzImB2BQb1Y4SygdMEFFxQSf9VVV5Wb8Aqwoafbweizahh5r0Z05nPKOfrhas9iivQP//AP5btPBmtvki0WaLLeZs/qxlKm0qEc4RE4pgyxH8meWVcFlKeT9+xZ3bi2r8ieNRpefa9Wc3399deXJJPkiPVVQO9+97vflKLJ/DX+8i//su9tJ/46ZXMCHgKhlF8nn3zyCoq7WnpATSpAkrKD8U2ZEPfxYbls70QOY8NGLkletR6q48477yz1beSdpLMZ/RGo5B0xZ+Dxohe9aOrF3DhhCvc+ZlX933UyrpQRgqkDutpLKhByedlKB3gkNL4Lo8+FQeS93sWBSGYTEbJOqNPO6A6GKJGRXSc1RDC57c6WeQ+m3QgM27PgOoi8d98xV0DA9/viiy8uQQ/Bz7ZsvpJ3B3brb7Jro82Z7Fmj4dXnames17zmNY314K677prhtWL+fulLXyrmqWqvM2dnojq94wnMPvWpTzXf+MY3ikqx8oFhXjd9nlOuGQ2BEPfR8JrYqx3GESGZnne84x0rZH1t2Po2tgn9xAI14i9uY5FFF/yQCar1P6SG8GT+0yb0I95+Yi8XUadgEPSQqaQKQdpF2X/0ox8VZ1mkfrpBzcQCNsIvPht5H+E2ubRpioRQxkJLR8ZJZMecd2Uv2+T96KOPbnbddddgNgICw/asNnlnUsWnIaMfAjWgLEhvfZ1O3kmNf/zjHxdzL+eFjP4IZM/qj1WfK+3z1HX8QpyjmKQynGOaplTGuUApHQ8WBosUjhkzERjU8USJjD1LyRZlY/ViaZN3vEA5Qsb4EQhxHz+my+aOIm0OPyTvsmf1ILT99tsXibdMsS+qL+5DHvKQspFnjI5AWzav5h15J+8iL9p3331LvXtGNwIM1ETOzVebNdn2i1/84vIHSVeHVeuyuKILlsQwrRvXQVeEvM8Nt+mv+tjHPtasueaapVQDoTz11FPLXG2Td+vD2muvnbaac4B80J7lNrD+4Q9/WPatGPyNBuww8k7J8K//+q+lD7a9S5A0Y3YEyOMRSP4L9v1LL700e9aIk8Z3WRtNahBJkOpVQ8lkCCbZrwTplG9oo6fcE3mXIIF7DNOGgz6s4wnyLtn05je/uRhUtsk7E1u17Y985CNHfJq5vA8CIe59UJrAa3xZmc6Rw3CCrJGzehBSK/S4xz2utIfiKEnSHWls90QRVWfqZ4N+2tOe1jzvec8rB8dK3vUMXWeddUr27WEPe1ipH8zB8v9wFdBg3CV7ziCxju9///ulPo3pnw0ZZpVcUi6Yw0xTSLyYqATX7rnadUXIexdCg38Ot89+9rOFpFsPzGdtcyqhnE7e5/Yuk/eqYWvrMPI+eQjN7TfmEyAzqaMBMsQTZBB5n9vdJ/NVyCZfkNe+9rXFLwABUiZDAUZ1kz2r/7yAJTNk59A2cee9wmPFfLWmyqxLLll7ZeLTorQ/xq4c1PFkGHkf7c65elQEQtxHRWxCrhcxYzJHUjydONaDkCgxArXZZpulNVmPedE281PPisDbWLQkUVtVZfPawcm0q81Oy7cVga1upSK5yHiN8goy2cCrwV99lX+zuahxt7ErOyDzbLfa6/HoJvISngDkhubhsOwZEioYooRGIC/j/xCQAZL9kdVtD90NzEct9cg3uRqTwtfetjXzftxxxzXHH398+rT3mFRda2vIew8QB1zi+y8gihDttttuK2QmQ97nhqlXXXPNNcXXgkRbIFnWkveKshlnguxZo2Nr3bziiitKWZxWxfVsoHQDvoL1kiGwte5Sjio/iuquH9bDfFdC3vvhN86rQtzHieYyuhcJp00bMXcAPeWUU8qiyJRmv/32a2699dZSw9aWzS+jX3/sv4pF7/3vf3/JWlRXc0RSywyR4NrmjZRLL3cy7rQnG/wY1FypUyMnpk4wZCsEmKYTdwd6OAoyZfRDABlHLB12zFGEnK+FgEckhf0wdJWDuQBRnZPWAHgi6dZRwQ6Ou9aDBzzgATPIewwUZ2INQ3/a87Dv2jq9pVn/Jzm5V2r5aD+yvg7aj5D3Qw45pEiPdTvI6EagBp8F6KsHi9rr8847r9lpp50KeVfKldEfgepbQcGg/EDJXG35SBWqdEOGXQcfZXQC+DH97cYXrtSh1I18K2Yj77p3SPSlXXE3rvO9IsR9vggu09fbkF/2speVOuFHPepRpe6KU/QHP/jBKafzZDH6P/xf/vKXhYzbWKos1qsd3GU04BtX/n54VhMf5Ru17yqFiA1ZlvLxj3/81I0uuuiikt0gR87oRsDGbAO++uqrS4aCdJPyRqBE7XW7lq37bpN9hTKj17/+9WXNdPAhNURyar/bqlAYRt4nG73Bvz11koN4u9Qla+vCzRTE/fzzzy+qsLbyTjcZLt1PetKTSs9mHToS1Ov3HOxfWmXa8/muVEL5zGc+szigU96EvHdjydNGn3DlhZdffnkJlPJYuOOOO4oHU7uOHaHUuhi2yhCqsWL3u0z2Fb7bWr4p61AmY89Kx5NVPydC3Ff9M1gUn0B258Ybb2x+85vflLZEDuzqiRn4VKksszpGdAhTNUxLFqPf45Np07d97733nkHQ48rfD8P2VYi6rPCHPvShIi10GEKSKEEoG0SHYS6bKbspk5HRjYDDuOyE73l12a0btay7Xq1tb4HuO07uFQ495iRyI2hnIEHqhWXduZlXmWYl7xQkspvIfcZMBKi/BDr1BK7kPWvrws0U3iEHHXRQcZBuB+2onqjwEEwS74y5IQDH0047rcxl6hwkyTkM3u0A/9zuvrxf9bnPfa6sBZQeEk2CS5VYMkpsk3d7mLOqQImse+Tx/eeGs5V5KQkyiLyn40l/LMd1ZYj7uJBcwvchJ5aRtPgZ/n7MMcfMqP9hmEaCJHrp4JQxGgLKD0SERdtrVri68nPgTNu3/nhy4lWqseeee04FQmrpAZw32WSTEnnnFSATH4fjftjKZsJVT9t2e5yqcthhhx1KICSjHwLTyzpmy1bIHJN5Rmo4O7aDyHvW1n7zsesqwfovfOELxW0bcSTZrmaJMpjMVF1jTRV42muvvbpumZ83TUmAnH322YU0qquuHivmLWUO4i5o+vd///clU1xLwALe/yFQzVApP7fddtuS+RU8olxwpnrpS186RcirdL5N3kPW+80m2NnvnZkqZsPIezqe9MN03FeFuI8b0SV2Pxu0aBrTDo7chr+rb/dfX1492kXVrr322kLamdFljI4AsqmmnaxLVq26nPv7sccemwP7iJAy+fr0pz9dSjdqP3aqkOuuu6750pe+VEy/GIBFwjkYWPNRkI7Rn8yagTQi7kh79WLw79YJEkOdENKesP9ErQEPB80amIvUsD9+w66cTt5dl7V1frjK9DKhMyjvfvvb35YAnoymtVZwX7kHuTElifUhAdFuzK2tyg6RIMFktdW1FlgW+MADDyylBoi7gEjKkQZjai3lBfD0pz+99A+/++67y57EK8Q8VcolqFzJZiXvsKZqFDTJ6EbghhtuaF7+8pcXNY1AfZu8S9xRM9TMe/fdcsVCIBDivhCoLqF7co7mzm3DEMkk5TzzzDNLZr1mfiyANhzR92zU83u45LPqsAVCkCYbkPphfZozRkPA3CUpPOywwyKFHw26crXet77nSjhI4B18nvGMZzRf/OIXy0GTZB6+skNkiRyQHYC0gszoj8D0sg6vbJP3SA37Y9m+cjp514Eja+vcsBScF7CzljqsU35YE8xNJqDWBYG+m266qexVkRv3x5lPAJWCchl7llprJrWVvMvGkyEjpAKmyQyviC0lndKhqlKwdlIvOK9Wn5Aqm6/k3R24yzOlFXQWGMmYHQFnU8ERmJmzsJRQapN3DvKCJ4L91oWY/q6aWRXivmpwXzTvalG0YYvyWhDbpN0mo4bYz9NLvN8jg6FN2pAFzibcD7fZroIp530HHCUFatrrIDW8+OKLZ5gnzf9dl/8dqBNIDB0oyWEFkSqppFhA6B0w11xzzZKB+8AHPtBstdVWyx+YMf+G1gOmU/wt2tJi8zpSw/5gm68MqeCGOCLqg2Tz/e+YKysCiOMZZ5zRaKtZg/PVrV8/7OnmdEGuGwHfe4EO33FZ9lqzXlsXtsl7990m8wpkUncTWFGAOoeSzAt6aKfbzvxW8s4AWADEz/jdtM8Lk4li928NZyaJghzUNAIdg8i7wL3zgDKZtNTtxnWhrghxXyhkl9B9P/7xjxcjj5133rnUtsu027SRIgclX+S0Jut+oLXGWh27QW6kdi3Z9G7shl1hHtpAkEgHHqoPGwzZsYO7Hq21HVHau4yGsywbaexaa63VaEM4nZg7eF5//fXlptWwcrR3yNUVAQFRcmNrQy3rCDr9EajmfSeddFJ5kT7NFCAO6CHv/XEcduVnP/vZosCxBpDC1/GDH/ygKPKQpprdnP+7Lf87tLvy+G3NW3tWDeRX8k7ZgIQ++MEPXv6gzPE39P2m/nIu7SLv9jHzFa66eSTQ3A26cyvlne++Vs98FmTU69nL+V9wXzmtYInSxHhcdeO6kFeEuC8kukvk3iRwvrjnnHNOqWvZdNNNm0996lNFvkUq42CfMTsCosCkRRy3maTAVMsRpN1CGKnW3GaQgyOzHhiuu+66pdctqRaM4SugpH2ZuiybeqLA/XBmQKXFizpVcjcmPwIibfIu+p6AXT88XSUjbA0l1+Ykr1VhPeCkrKM/jtOvrIqFbbbZphhR+bvvujlcjT4reUfoq4P/3N9x8l45zD1elw7Sbpl4B/eMbgQQHucpXkD8AZQfWmen12Aj7wKjMvGC0BnDERiFvAfH/gjItNcy2d13370obL/1rW+V/wowt30C3LX63PR/h1y5EAiEuC8EqkvwntNrr4844oiSaZfhzPg/BBB0i5pNmVFXHQimBRD5echDHlIMPI4//viSFUrgY24ziETz61//elF9wLYOkjjSY4SdAZ1Dp3IOhyVGNRmzI8C9nIJBecxuu+1WzPuQzkreRdRF3AXx9MaN1LDfjKJcMid33HHHxtzlFq1lofpgmTbSzauvvnoFOXK/O0/2VTwXTjzxxIKbdk6G/UowT4C0BuzuvffegnNIUPd8gR/S6GAuyKSlm3KZI488stH20dpAnszwT6ZdFjNlX924IpjOB8q6YDmsBjtYdmM5/YqQ99Ex63oFs0kqMPs8pQ1lk7MU36UobLrQW3U/D3Ffddiv1HceVB+4Uj/AMnkzxN1hXFatnZ1E3GWAlRogkm3SbsMh4eLGnQ2730RwoHSQZJak77VIbx0ywQ7tajE5HbvWoZ4Zjf7jyRIPx9hGrW+wgyVi3pZoWiOQT7JEw/xuu/T2e3KTeRUHbnPSfKW6qa2LmHsJiAgwpaxjbnNDqQwfCwGlStzdyVxWz+rguf7668/t5hP4KsEOQXm11+Yt7HzXKZqocGAa9/i5TYzaOebSSy8t62y7peZ0A7WcBUbHeDbyXnu5P+ABDxj9xhP6Cu1f7fcSTloUCzbzBfB35yhdDzbYYIN4XC2y+RHivsgeyEJ8nNnqAxfi/Zb7PQeRdxkM2QnZIQtdzbQjlbJwDkjJWow2Myp5l0lXsrHddttN3YBJihrtSugFTsiRn/zkJ4/2JhN2dT34aPeIUD7qUY+agQAjOsGRmCv2mxyCcvWgw8SrBkOsE4Ij1l9ZYc7I1gKkiPdFyjqG44sAyQLpeU31pexAEIR6oQ6dTkiQYTxoHvd7epN3lfmqnl1LUsE6exUSb+7au9QHq3s1P0OCRp8flbwL4Nun2oo75R3W3uc973kJMHdAa25eddVV5Uzl+80QjTndIPLuWoqbrKmjzVf7PIWIhJOAs2CSddZ5liqPOm+TTTYp87h2mRrtHXL1QiAQ4r4QqC6ie/apD1xEH3fJfJRB5F308qCDDioLnXo2EmOmVP7IFkUyP/rjbZN3WXUlCoiPIAlJZ3XqHf3Ok/uKQQefyUVj/r959QhxKGdC1SaRMhgy8Q5HCL2aYSoRB6X0FR6OPbM0LZ8EOKohJbNUmWFtsxw4mXrZ3+AbeXz3PLZnKdewTwlwMksztIASWNJJopL37rvlitkQmI28B7luBOr5inJhyy23bL761a8WElnnZ/awbgwHXSHAYZ8SvHOWkgwRUFbXbh0VgPb/gqbve9/7SslcbQubs9bcMF+IV4W4LwSqi+iefesDF9FHXvQfRc01SbashcwEol4dTKtknrmfEWf5+T/OtmyeQdK2225b6rDUs0du2I0vZQKZJhM6m++wrEX3nXLFMAQqeb/xxhsLuay97i+88MKSZa89b81l2Qw1xRkzEajkUrZS7XUllzAT/BCwe+ITn1gw9PPaCztYdiPQ7tAhCHrggQdOvahN3u1lj33sY7tvOKFXtL0UrK0CS4MCRyHv/SbIIBNUHiFUdgKclF/MZ5XMVUm3OyPv/u0v//IvE8DvB3UphUPIGX0KjO67776l3Z79CHG3VynvUA664YYblvOt0hmeV095ylN6vksuW2gEQtwXGuFVfP/UB473AVQFw0477dQccMABRWo4vebdv4kOG8gS86+M+SEwm2x+fndevq+GGcKuRINhImmx/6phE21P1mK8z76Sd5lLrTX9/fLLLy/Zi3aZx3jfdXndrU0uGVLyDanDz26//fbmlltuKWomBD6Z9tGef8WXIoz8tV16gLzrJONQH1PawbgqeUNkBOZkgpEggbr11ltv4AusAeaxa1/wgheM9rAm4GpeKyTZCHh7jaSu+d73vldK4dRZI5XWAuRRcM+ZKueq0SaIuQvPQw89tBjPKdmAvc4ntXRLgETARPmMAP8JJ5zQ3H333aVddNba0fBeyKtD3BcS3UVwbxmg1AeO70GQaVv8GCJV6fsww7rxvevyvhNMTz755CJ/ZYY2LJMe8j7aPIBrrQGWnXSItCFrT9Ruo5WsxWi4znZ1Je96tlPlqNH9nG16AAAgAElEQVRO3/bR8J2NXI52p1xNHYZc8llw+CaRD77zmxdUdQgP0qk0huIuY24IDNvTKUWVb5iz1EqVtFfPIMo77csyZiLguy4od8ghh0ydUYf5sEwn786yXgdfgX7/ReqR+IzFg0CI++J5FmP5JKQtzHpqPeCznvWsIi9KfeBY4G1s2i972csKxltsscXUTS1yeouLTtrMZYMyZkfAJoxEIjgylGSHalsFRrhzD4rw1o1eeyj1mlWSHKxnIjDdwM8V1USRO3cc+EefNbKSzLtmM+4bJpsf/d0m4xUwPeecc8r3n5KJRNOgFhuUGZ4MVOb/W3LZprZ57nOf29x5551FJosEybKHvM8dXyRIQNS83WuvvYpDvw4nGXNDYBB5t4Yi61dccUXZ57faaqtyc3Na9l2JTPb+wXhTKAjGC9IzmzRm82Gp5N2Z1ZnAGVfgWUCKCiKGf3Ob1wv5qhD3hUR3Jd9btMwXb7XVVitf3BolS33g+B6ErLBAiIhw2zGWoYcWcQinDSWLXTfm6lgdgJjMaUVSpd3q18kLh0kLUyfcja0r1LGKvnOPbrfIY/SjT6v52m4H1++uk3mVtVXwUwZIjavDurk77MAe8t5vntTWZNdee23Zt6qiyTpqzoa8d+NYS7OUD9Rhzxf0EBDdcccdy5xlisiXhfy1Td4RUeUcIZ/dWLsCYdd5g/RY5v2pT31qyHs/6IZeNYi8V2UDHxtZYEkRc9feldKjbsCtraeffnrpYIALzLYnwdYasfbaa3ffOFescgRC3Ff5I5jbB7Ax6wvMwbgadHGLtTlzMCdxaY/UB84N50GvqodNeCNFngFDHw6cyhIy+iEgu37uuecWgtk+NMoMnXHGGcWMqn0Y7XfXXFURuOaaa5qDDz64rAftWtavfOUrJehEQvvABz4wgPVAQAbCXPV9v+uuu0o2iLv5bNk264R1Yc899yw1hRkzEUAazzrrrOZtb3tbcTfmD4AMMaUTJFHHiryHXA6fPQJx1F5qrev3XH2w772gqJZup556aqkVdi6QiauZ98zJ/ggILr3hDW9oXvjCFxbTWaOSy0reb7rppua6664r627GaAgMIu8///nPyzngsssuK4aJ8FeTndGNAA8bxn21hr2LvHffMVcsFgRC3BfLkxjxcyA2NmC9mKsDLCJ5+OGHlwN5W6pN2nn11VcXg5QYTIwI9JDLHcrhLPtuc3nNa16TWqARoWWEhNiQwrUJurIDLUj0bw/hGQyqQ/gaa6wx1VtV1o0RnUPO+uuvXwJI2o2RFKpn91/11rBlruSgT+aZsSICMuuyOuTauhcYv/jFL8qBUVBUr1sHIi671lQ4Ryo7+iwa1prMncxjeFsXUnLUje0g2XtblSSAZ04r7xIIERDREsrZgZ9IRjcCVX4sEMIvpD0qeSfjRo7437QDpd13n9wrnKMo7+xVjHzjYzPeuRDyPl48F8vdQtwXy5MY8XOQa3HYFU1zsFxzzTWn6ldra5cqlfdz0vk3vvGN5VCfMT4EYE0+L6uR0Y0ASRY5bG3pRAInc0l2XINKel8zRJFB4oKesSICAnGMexzIa+sxKgWtXBwYZdQdNHU70P7NAd1hXYCp9sSW0UwQb+bM8n1GGs3JWqqh3EB7x4MOOqjICXkwCHqss846pTQG5iHvo31LZ2tNRk0GTx4itR3caHefvKtnq1kng1933XULls4C1lbzVsA/ztz95ooymXvuuaeoQWCNEFE1CCwrN0JAtTCzJqSVXjemMLSm2pcEPuxLJPCUCpQ3FCIC9xzOI4vvxnO2K4aR96jB5ofrqnx1iPuqRH8M7/35z3++9GEki9MqQ9SXeZpskcMPEyWO3WqwRYtTe90NenXfFjnfY489Cm5k8BnzQ+DKK68sygR1l+SGMhfmr/Ykz372s0sWU+0gYuSQmfY5w/Fu16tR3iDtDuMywjVrfPTRRxfSvvnmm5e6TDWZTOlSy9o9jx0s9bmVeW+rPs4888ySISKV/93vflc8RWpGPkHRblzbVwwjm5W4C57oMpHRD4FheFIuIEnUeJdcckkp7WJaV0vs+t19sq9inqhMhpO5M5Y2j8oO9L92vop8e7T5ceGFFxZlgnMr7MxLySXnAkF8/hbIe0xoR8N12NWDyPt47py7rAoEQtxXBepjfM96SHdw/7d/+7dC3mXbRDIdPA2usuqIbdgZ3Qg4nNuoEcfzzjuv1F3W9lndr84VgxBAbsjf1QYyS2oPQSXBJ4fLjTfeuJgq7b333skGdUylSt7NVYcfB/RqNmddII2VLZadT8ButO8l/JQXqL+GayXvDu9UIIIk5i1Vg8xQ2uWMhm+9uk02lSLYoxh/qtuWEaotN+d298l71SDyXgPRVDnIu0BpgnejzQ3rAU8WhHO33XZrdtlll7I/SY4kwDQaloLIAp8HHHDACtl0HgLmpiw7tU1MaEfDtevqSt4lo+LB0IXW4v55iPvifj69Pt0g8u7fbrnllpIVIkuOLLYXlOUiREcbPfV/9QCPVIa898NQ4Ejwgzt8JTTk8QyoBJce+tCH9rtRrupEYLY2L0oOtM5R9x73+E4oZ1wwiLwjleraSWKVfaSedXRcp7+iLZunxtl3332LAifBkG5szUHBJYFRe9ZGG21UXhQ3/m7sZrvCHqZkxr4v8WHvevKTn7zCS371q1+VBIlgiIRJxkwEqJMENuHJEJEqyVx9yUteUoIebRm8dUAZh2y7IF5GPwSqgd9VV11VkiM77LDDUDWNUi9Km/CBftgu1qtC3BfrkxnyuUQrLYCybL6gIpTqgwaR9yX2q63SjwtXBj4kW4y+2sZoIe+jPRrkRu01GVwl6TogqBEmg5OtqAPuyI/yjhD64TjDSRBukMv+sDYvskOUONYLxj8ZsyPg4OgwbtQ+7dPJO+m8TDsVDpKpdjhjdgRgyMSTARUp7CCJdvqKjz6LqmHaE57whIKpzgeUIGmlNzqW7Vcgm0q6ZIUlPT796U8X9c1pp502Fcwnl1eKpNe160KEZmLOvJMngO+8vb/uXTyBBJQFnSRJ2gE63U6UdME0oxuBapSqqwFVHZUSxeKwdbb7jrliKSAQ4r4UntL/fkaHm/e///0NSZEWQ4gmyRviQ1LYJu++wNMjxEvoV12pH7XiinBusMEGpRUZ123R9Coxrgf466+/viyOaaPV/YhsKhdffHGpUxVFRyLJjtvKhVtvvbV5y1veUg5GspgZMxFA2mUn1KvLVKhPVcveJkCVvFdC6e/qMBlTxdyne1b5fisnIoX/9a9/XTIXsj++58Nk8913zRUVOxngTTfddNYWhCHv/ecLg0r+CoL3AqFwNl/VXFejz4pnWun1x9WVyKOhlVadv/5ecbW2UjE5XzGmjMHfTHxl1SkRnvOc5wwkkYJO9jLzV5mcdVYwRMcTni3pdtA9Z+u5lZqumnhKmMBTCVfIezeGS/WKEPcl8uRkgUliHMRFI2Uvaj/xH/3oR2WzqeRdz0ubSjKY3Q8XruqAGdCRZzGcsamQeW+//fYrkHfX+pPoejeurrARq2nfZ599ypxlOkXJIDDi74i6bLDNXc1VzJIG4wo3wQ3Gcg5EMj9Mkpj5kMZW3Cp5ZwJI5qlOcFCGvt/Tm6yr1FQLisqiUTY4/OgUwSegKpoEl8xp5R7pItE9Pyrp4Rot2CTLBs/ZvFZCNrtxdYVspT1Kdm299dYrB3Vrw5FHHlnIO+xXW221fjfLVSsg4IzlO68kxne+TdpvuOGGcvbSijNjOALWU4ElQfph51DKJcoGZXQC0VR5zgdKE3IWWBFbKgUKRuuj4IZEiO+7fYqZr3OrNpqf/OQnSzDJvyfzvny/oSHuS+TZct+2KfuCtk2oBpH3JfIrLYqPOQzXYeR9UXzoJfQhppN3G5D6d5sQSZwNZr/99kswpOOZavEmEyGijlgy8BH0sElThjBIkvmxHlCEMPeLy3n3F8VB6IorrihmaA6YNXMhmCfDhgRV8i5op0YwRn/duLoChhy3BeUcNB3SZdmiAOmH32xXVYMvwTnfea3KnA8o8ATyEU4HdyUfGd0III/WTcF75Pxv//ZvS1DUn5ppR5T8vz8k9BnDEaBeNP+oxGZLIJnH8LanMQDV1jhjJgL2KaTccF6qgQ242Y8ERyWf/Fl77bXLf50RjjvuuOJ9kbG8EAhxXyLPs8rgbS7+qGmpo5J3hyOH+xwsux8qPGUyYaXkYBCulbwrS5DdyOhGwKERbrJAMhM2mOnkPYqFbhynX1FbZCHqFAyGPsLkiGrZd91115KB9/Pg2x/fmhV+4xvfWEhmu2/4IPLe/865cjoCNZNJgmw+C5oKOMWEbm5z5dJLL21e/OIXlz9IEkVOnc8yxlEx9cNV2YEA8uMf//iCpUHhJFhKycBDAMFUjw1jgVJnrYzhCCiB41ujN/uwQN0FF1xQVHeRxfefSQi87hCGrkeVwCtFuvnmm0v23dqqbEbwXoApfKA/vkvlyhD3RfykbMLakT3taU8rUcvZDOj8zJc68rjuByrryyxJpk3dNTkx8t5uqVfv4vC++uqrx9yrG9Yi1XIohydSSfbGKwCRDHnvAWDHJYwTHSTVV5qT6t4FR7TVOemkk0qEndxbRD6jPwKz1bD7/sPUIfSxj31s/5tO6JWVkPNh2WyzzcqhvR4ctdPiu0Ayr9zg9ttvn2FONaGwdf7a1eXcGisbzIDOXm/fclhXisDZnAu6tcHBPQGRTlgbPiyUS+ai8q3a9rGWHVlvGdDdeeedZZ2VbU8rvW5cramk8jfeeONUGWf7Vc5g5q2zrVK5jP4ICHgeccQRJdhU69idDawLzgQ33XRTUeDIuoe098d1KV0Z4r6In5Yvn0yQ2vZBBnS1b/si/hUW3Ucjd7UJi6gzokJ8jLjyz+9R1bpgRnTkm9dcc005TMpgOmRW8n7IIYeU1jptZ/n5vfPkvNphsnovyAaZu20DRTJuOKc+sHtOkL1Sh1CGOIjHgK4bs64rKtlRq6pMwwGT9JVsW+BZe0KHdfWs5up0R+mu+0/qzwVDnAN0MDBflcvAt2aA4YxgMlW03lLk5MDeb7aYs84CfEO01Wu3dXNWEDAxn621sM/a2g9XV9W+4co1zFUS7joEoI455pgShI4pbX9M65XTybtAiBJaBqvaaQowUd1kLE8EQtwX+XNF2m3aSHzc4+f/sCx4IpWPfOQjS9an3d86rvxzw1d9IKkWeZzNuGKqbhjRbJN3h1CZojjxzg1rsngZdbWYbdI+t7tN3qt8x5EcawCiI8MmM4HsOKgjmQ7wDkE1+zZ5KM3tN9ailDEi2bYAUlWIWGcZpwqWMPxyUA9p748xIzrz0nee+3YlRA9/+MODY38Yh15Zybs2cNXkdwy3zS2aZsroVw02NZ7OErocHH/88QVrpV0ZsyNgfjL0tQ6oV6+GtIMy78FyMhAIcV9kz9nhUfZSLVUdw8h73ONHf3iVnDsIifZus802K9zEz4PraLg6SGqf5WA+3YymkvcDDzywOfTQQ1MbOBq0M66GsQOQ+rZa6z7PW07My5USKYfRX5iUWCbo9NNPL3WY1YFX5iLu8bNPCcZTDt38VBDyOiiYlBMI1CHwMsNw5iJf1SB33XVXceSP3Lj7a3fbbbeV9nn+K+MLy4pbyHs3fsOuuOOOO0pvdhnJnXfeuQSaQ97njmfXK2Fr3eUjBHvkUzIKiY+CYXb0aitY3/cHPehBpRyRWWp13g9575p9y/PnIe6L7LnKqDlIygo96UlPWoG8k79YBGvmfZF99EX7cZBx2WA1f+RagiPDatoX7S+xCD8YV3iu27LnlbyTxE7Ppl1//fUlu7nVVltlox7Dc+TKz0hNVjjt3voDijQKMKm9lLUwkPnzzz+/ZN1hSsYd9/jZMR0USPaKj33sY+Vg+bznPa+sr5W0W3/5Xahl1aY0oxsBATp1rLrI/OpXvyq4OhPoe13JTiXviJBypIxuBHitKNfiA0DF6LuOUNqbQt678csVKxcBLfMEPQRFnbUklawLAs3KEq0FyLtraknSyv2EebdVgUCI+6pAfZb3dMhRp+JwzjSlTd5PPPHEkulg6OEglDq27odXneEFRAx9xR0oH/KQh4S8d8M39Ar1wWSvDunVgG428j6Pt8pLpyHw05/+tKgXZC2sBRn9EPjud79bSjdkMStx98raWgspchjK6EZgEHnnHcLJHAGyd9V2hEgnUq+MJu3JurGlTqBUOvfcc0uQSWCU6ZyAPlPVNnl3XvDzlB514+qKo48+uriYC3Zwk6e6kwjRb3zrrbcuc5fJ15ZbbllUTRlBYFUgIKCkZS6Tzw033LB4gxgCzYPI+6r4jHnPVYdAiPuqw37oOw8i7ySc3Hif/exnFwOVuMevCJ/aaWTy0Y9+9NQhxt/JirXM2m233Zof/vCHpbZVplgAhESuZt5F3ZMNGu3LUGVa3HhD3kfDbr5X//KXvywkKFLD/khWc792b2avjsNxfwzbV6pb5WLsMFlVYAjnK17xiuIPoLWWHs0IqDr3eAZ042wuapunmwxy2T6wDyPv3XfNFYLKSLozgH73dS5WU0qZTXM0TvyZK4sFgZp0EmhqO8S3ybtAHk6QMVkIhLgv0uddyTtiKbNpXHfddSUKF3nsig+t9rFXO8nAZ4011igXyPJY/GQtKsEhj+N2jqQjnA5KqWmf+5dgGHnXU1zQRBYjIwisCgSqK7QyjY033rgolNRna+1GMk+14N9khNVrC+Yx/MqYHQHrrTpL5FLwU8s82fVK3mttNtIucwlrJTQZ/RCoagaZd/LX6g7twF7JO3OvBJr74emqKoO/9NJLi4N8W3GjjM4chXWCS/0xzZXjR6CeZXUweO1rX9vccsstU51k2ma01gJBKMrRBJvG/xwW+x1D3BfxE0LeP/nJT5b6FW11ZNw32GCDRfyJV81Hk+VBzsnd2gdEmQuZ+DZx9wkd3tVhO/wkCNL/mXGPd+ixgbQ3i0Hkvf9dJ+tKGy7jLnJM5EfrvIzxIyAgJxshI2ww81GCpKXWl770pZIVZgJqXf3Nb35TjNTUuWZ0I1Br2eFpHRhW8959p1wxDIGKqZ9bJ9rkndKBWR3n/oz+CAyrYUfckSTEvZZ39L/rZFyJJJ599tnFNHnPPfdcoRvPZCCwcn5LjvvHHXdcmYs6SBg187799tunk8zKeQyL/l1C3FfRI0LKZdBJtBwY0yN07g/CpnLQQQeV+spdd921EHjSbX2DESQL4eMf//ipN/DvFsb3v//9xakzox8CSg8QHuUIfALa5N0hXoBE1o1E9j73uU+/m07YVbK7jGUEjjbffPNI3Rfo+SM3Ap28QMxT/2WSiKBzOWf45e+GbHxqr2c+CLX/1s+nPvWpK9T7MkoS8KCoqQPRjHnqeCfzMPI+3neZrLtV8l79LuxTzgubbLJJmb8JhsycD/YsigTE8Wtf+1rDY6W20Iy3wni+P7Wm/cYbbyydOZR0tkfI+3hwXi53CXFfBU+SdPMtb3lLc8UVV5TWODKZFkYbR9rkjP5A2hJCh/QXvvCFxWWX1FDG7eabby4lBuRxVYpEZojop0Z4NLyHkXfEXYkCqWHc4wdjau4pz2B6tOOOO44GfK7ujYAMuoO5Ehh4G7BH3r/+9a9PkffeN5zQC2vPe6Rm2223nUJBNwMqG0G6dsBDgNTPYp46vglTyTuCJPNey8DG9w7L5072e/s58o1cUikMIuKVvJ966qmlbGavvfYqJR0hoTPngqQINYJAveQHBWNtoank0DkrwY7xfIcqORdYrmqm6eSdaTWD1cjjx4P5Ur1LiPtKfnIknLJtBsmxtiTXXHNNIe7knIn6zu2B3H333eWQ7kDJaI6xj01ckMSBXaYNWbeh77vvviWimcVvblhX8q4eWEaOO6/spoy7TSdjMALVzIvag9QVMfrsZz/bnHTSSSXrm1rg+c2c6gsiI+x7L2jnwFkPliHvc8MXrkj6Zptt1jzjGc8orR9l25GdWndZzVPJaPVnzmG+G+u6Hugco0PEMMNZ5P3qq69udtppp+A6BFaGswimPcm81DnCnk/JOGik9Vv3/HSFskL7EyJZk0rVHA1ppx6TKEkCpB+eXVcls96FUH4OgRD3lTwP7rjjjnJARybbRijIu0iajMUTn/jElfyplv7bUS2oD9LrUm27P5W8V5OqH//4x80666xTfAISXZ/fM0feBUpE39Vi6TGcDXx2TPVmZjTpkK4zBBXIRRddVAJ2jL4ciBikrbXWWvN7OBP6al4X8KNm0q9ZcE77x3ZWyIHdGqvLRPxC+k0U8/ITn/hEOaTDF3mHr2xldY//3ve+Vw75MU/thylDv9e85jVF9dVu79bv1blqEAICIUq5ZImRTUqR2UbIe/c8UlYomcSR/zGPeczUC6wJl1xySQmW8ApS9pUxGgLOpVdddVVZNyU8uMNLJoW8j4bjJF4d4r6Sn7rNRbZC1l2bhzpkLeuB/kUvetFK/lTL5+3asvk2eV8+v+Hi+U1k4vRuFoknS0zUffZnU9U21CGCHHpdV/lrLeHg0k25EI+A/vPcd17ZkUOQwFxdP7maH3LIIeXvkXT2x7NeWfuxw4978XTy7ruvN/spp5zSbLPNNkXdkGBIP5wd1qltqiJEUO+mm24q/iHpbNAPw+lXCdwjmbwZyN8pbrpKD9O3fXasYSlAj1Cqa2/jaf+3fzm7Zs8abc7WMiRdDihEBJ21eNWS0Boa8j4anpN2dYj7Aj3x6h699tprl41YZnLnnXcuNWoyQhZE5L3KtdUO2Wj22GOPcl3G3BEIeZ87dl5p0xD0oALZe++9I+GeI5yDnHgpFRgpqsM+6qijVviuK/NAgtqyxDm+9US9rPZiFvg8+eSTp4g7EELe5z4VGPhRh+2yyy4F00GZ97nffbJfyeRLO0J7vUAeEv+whz2smCZaA5LBHH1+OFNZV8nmZd6ZKvYh76O/0/J8he/3hRde2Gjlap9C1AU+nQeoawaVcgpAOStQOKRDT/954ft/7LHHlsAnnxD7FNx1QqlGynBPTXt/TCfpyhD3BXra9TB51llnFTkhOXF14q4yQ3JZNcJamNmszz333FKfnQWw+6GQxsNK3/ZB0uL0vO3GcNAVailtIDLCspeywrJB5MXpcdsf09mceGWGHSyZ1JHL6iVukMuTzsti8L7I6I9Ae72dPlcdivgKWH+Ro4z+CDjIWwNIZe1LIe/9sZvtSjgK1DFIY+a3zz77lDOCoJ0gvn0tox8C1157bfOGN7yh7FlKY4wqm6/knZpBFx+lCRmDEbBn6bTz1re+tQQ/lBpJLmlZaq4KNMG4HQzJntU9m8w9bfSoaerQUlN5EawRdB5BlA04gb1MKWfKObuxndQrQtwX8MmTYZFu6RuMmDOhqcPG4ov6qU99qvxT7TMcc6/uB0KaZVMRmdR6rBKf6a90OErP22486xWDXM+roZfNRX1rgkrdePZx4uVujrwLhlgj7rrrroap2rvf/e5k27ohLld8/OMfb77whS+UQAfSMxt573nLib9M3aWSl1r2IgMsuER5Q35sVPJOmizb1iVHnnhQm6aUFAkeXXDBBaXrBmLePsjDyPwlOSadfc5znhPYeiBgXxJolh1un6/a5F2ihLKRwSJ/hoyZCAjOq1e3Fynh9B1HJsm2a+mRAAkneZ2QBECqaSVyv/XWWwfWAQhU417qxSqDdxmlAtyYewqMVtIO94985CMlwLz77rsH0yAwEIEQ9wWcGA42p512Wom2XX755TOylg5J6loM/cQTYet+GByNLXS33357WeySBe7GrO8VWmiRxnLkbePq0MmXwabN2ThjdgT6OvEi67Bm7MeQEgFNK73+s6u6mzvkHH300SHv/aEbeCWpsWza97///ZLBfPrTn172pM985jPNpz/96WI8l373o4Mss2Zd1VJPRk05B9UNFcN2223XOAfA3MHe/1dl3ujvtLxfMUg6LHN5zz33lCAo0mNNgLf9i1+IwDNZMvWY/tgZgxGgYETaBTeY0FXiroWuOYmA6hjh/ymaPvnJT071G9etJ2M4AtUEUQCpkveaJOHNAk/7vuEaARNBvnhdZFYNQyDEfQHmhkWPBM5hh5wbKfdFJJuvMk5yOIuhTFFGfwTqIiggAk8HoYzREbAB63tLraB1lmFOqr9G0NW11jEo+j76O07OK+LEu/Ke9WzkvR6UZIgy+iGg3ppLtAO8QzsCLwOHGKl3TeCuH471qtomb8MNNyyZS0qGakyF/MBaa0g1woIiPG6GKchGe+fld7WAqBZvAkjKC41zzjmnKJVkJ33fJUgE8nSXESCZrmpYfqjM7zeSaZdYch4QtBMcEUxyzjrjjDPKz7SBFFj63e9+F0znCPcg8l7LOawJ1lZr7wknnFC8bzyDjCAQ4r4S54DFEPmxEOrPbLRlnCJqspv6s6aWbfiDgdlll11W+q/biBn8Pf/5zy8vYPBnM0n7rLlNbIcaUmMeC7K+++23X+lvT6YluOS/VXoo4y5jBPNE17vxjhNvN0ZzuUIAiQuvjFA7ezaIvLcDU3N5r0l6TW2XKYBnv0IcSeRlMwWeESEZS0PGqBqqThJGc/1dnQVe8pKXlH2+LSeuGTeyeC0iM/oj4Pt+8cUXT50FGPvxYtDiUcCZSsTZi2Kknhf6331yrqznVGcACgXn0Y9+9KNFoaCLBNLurHrf+963EHkKR6UG6Xo0+xyhAFE+ND0Ax2vlgAMOKGtpzbzDnPLGOdeeJlCaYNPkfAfn+psm4z5X5Ia8jjyewYcvLcdIcq06EFEybwulCLEsfI0cj/ljLIvb1RZZaoZtIpx2bR51Iwl5n/tjrl0N9GZG0rnGOvDUmnbRdvJ4mSJRYMoGUjrYZ6yIAKWCw86tt95afBfI3uPEO/5ZAmd1geSF7XpB70Tq6ZDusF5l8+P/BMvvjvX7Tr2ErMv0tPcl6/Y2g84AACAASURBVMTZZ59dvBc4oNu7UtPePQ+UwFHUUXvU+lV1we2WmSeeeGLxYGFQldEfAZl1JnQM/ep5oP1q81jt8OGHHx5F3iywyvDC8W1ve9sMnLR+dF6tJL2q7uxvCYYMB/WnP/1pOUtpj2kOVvJuzsqqv/SlL22uv/76sl9N38P6fwNy5aQjEOI+5hlQD0IkXOTytbXDmN9mYm5nIbS52ESOO+64FVyhq/womffRp4NNm+mUti8yaCSI1RgR1rIY5JuGjBGzpJD2mTgj6DZo/2XcJ3BXjSYdyuPEO/rcnO0VNeDE8LN98LnjjjuKRwC5sfUi9azduFcjJF4L5nA1UyXvnh5Unm5a1333yb6Cb4XDukATt+5XvvKVxctihx12KOS9Yq1uOCZUo8+VQeTdvuXfBe422WSTgaR+9Hdavq+oyjD7+3RzOd0NrA8CI+arOSx4R+GY2uvZ54TMuiAdM0/rKs8FpN0aIOjBsV/SqV3zvnxnWX6zhUAgxH0BUK3k/cYbbyyEKAvd3EGW+bUQIpgkSGov2+3fYC0LRHKovVZGNwI2Eg6xWuWQxFGGaAPXJu/dd8kVNatO6koCJ7ouiKTjAYzJDh2O4sQ797ni8MiI8pZbbmnWW2+9Ug+s1hIhQt7Vu6rFJpU1h2HfzmrO/Z2X/yt//OMfl2yvGmHyTQfJN77xjcXrYs0114wibB5TwDrg8P7Od76z1Agj7f7/sMMOK+21BEbNU/M4pQfdQA9q+TadvJu3ZMfKuUi6Y/Y7OND81a9+tZTGCcb5vm+//fYzuhhwQbenPfvZzy7zs/ZrryZq3U9ssq+o5F3izjmhkva6N9Wkk/IkCt2sAZM9X0b97UPcR0Vs2vW+eCKRSI+WORxh11577SnJccj73AAmNVSDVet9qmz+Zz/72RR5928250g3+2MMM0TyCU94QnPEEUcU7GoWs5J3WUvz2XVxkR6MbTWdUgoDpzZZrHNVsEmGwhyNE2//OVqvlEFTpqHOmppBMIQMUcmGgfTIDCvnWG211YoiJwqnbpzNT23ckBsqGvJ4WXdZINgK5jGj4yuScq5uPAddIeDkQE4xpk74Pve5T+mFjcA7MzChI5vN3tWN72wt37pk8913n6wrzEH7vgCSP9YB6qTpdevmb52vSr+omHhdZPRHoJJ35Vtwnl7z7twlCJ0Wu/0xzZX/g0CI+zxmgi8eM4l11123yN2YfDFOqVn2ZN7nDi6ZNrkWLGuUtxIimSJmP1z7OR6n5qofzoIe+l6ff/75ZSNp+y9U8u6wSdHgUJma9uG4KjUgg9d32RycPqphGlJU5Yb9nlKuqgg4ODJQrDXrsj6+94Ig+gvLGHHw54HBgyHKpn5zR7ZX3bogc/VYgalACV8LUk4/k4W3tsaHpRtXayszP8H7GmzmeaHOWvAD+cmYGwJdLd9q/bBa7XY3lLm92/J/VZu862rEM2T//fdv1l9//ebP/uzPSrA+qqXxzIPpsvl0jBgPrpN+lxD3ecyASy65pLhBMviSueB4/OIXv7hI4drkXcZILVt6jvcHu7bMkUWbTt7VspLIcjonjY3MqB+uNTvBMEkmc3oEHRGy0WgTp0YwNe2zE3ffdWUa0+sD66vOO++8MncFoRJV7zdH21cJLgmKygbxC5ARlgmOXHN0LL3Cmoqgk3HrGNHOssGaikQgugb3SOhz0OyHtS4xpPC8bZAgwToEXjBfiZcAn6x7xugI9Gn5RiZPdRN5fD98K3kXAKWwYZbGYLW2hn3a057WbLvttmXe5nzVD9NhV4W8zw+/vHomAiHuPWeFjKQvIKdYLXOqnFg9lYM7UiSy/rrXva5IOx2OUt/eE9whlw0j7/O762S/OtLC8Tx/B0UthwRBasuc6XdWJuNn1oO2umE8n2D530WZgWw6ebzgaCXtZJxqWR0slXxkzEQARt/61reaq666qtSvyqT5N27RcBRwQi7rsC7A2fX2MwQ/gebumWWPQnaUFfgjy04pdtpppxUCD/v3vve9hcAHz2486xWIpNItRp+CR2n51h+7vldOl80LLHHkN4etu9pu1nbGfe+Z6wYjUMm7NeG1r31tAkyZKPNCIMS9B3zVXMKipu56jTXWKMZTtZ6ShFumgnSWbJak88gjj2x23HHHcuAUCc6YHYFadiDS+8IXvnBKqhXyPr+ZY85qPyL7U6XEIe/zw7S+uhr4+I6352z9+Zlnntlos5Xe13PD27p74IEHlkwwhU3NtJu/VDe8RZioZayIgP0IPjKVSl6YdlZDz0rezVmBEXXudVgr+AggmKm97p5VAnNKC+z3AiNHHXVUMaRDNJVzCX4g8Xo1K/lISVc3pq7gYA43pVq+84OUX2n51g/Lrqumk/eo7LoQm/vPra0UIenTPncM88r/QSDEvWMmiPxyhETK991332I6h6QjmvVA7hr1Vf5OdqQvtgMleXykWzMBdngkH1QXSK4ta1k3bG0zphMhrZ4cQNUVkx2nXrDf8nXllVeWlm8k8MynZH5kMNSvhbz3w3C2q8xjLR8F6UiNSY/rwQe+6lutCwJ4GbMjYI6SaGunx4WbN8Dqq6/efOpTnyrOx9ZfbYtuuummIkmWMW6TzuD7PwgIdFJ+KS0Y1s9+NvIeHPshwHgSsaSw46/w9a9/vSgWzM1nPetZUzexZ918882lg0dIUTe2TGntWdpoDfIOScu3bgxHvSLkfVTEcn0QWLUIhLjPgv9tt91WNmOGM+SF1bCDIRInaRkL2QlZeJF3BFQtq9eRycfUZya4sg/coI899tgiMWSOolbd4dz/i7ZPJ+8CI2rdDzrooOKAmrrL7kWjHiwRHIGOc889twScZIXa5B3WMfXpxnPYFQ6SzJMcNLnH7rrrriXDRipLiizglAN7N74ykuTE22yzTTFOEyTlX3H/+9+/EYCyPiD23LjVXitRypiJwFe+8pWSbbe+6m5SB/UCmTxH6bZsflDmPbh2I0C6rUWZGmDlc+auIL3vfL7v3fgNu0Kgg9u58xazNOuoshiliYxTSbfT8m3u+A57JfIu6OTcqu1mRhAIAosXgRD3WZ5NbUckc/HhD394KsODuDs8ql2VYTeQdZs3sq6vc0j7TGA5bSPpj3rUowrRUfd7+eWXl+wZ+VDt0V7JOxyRzBNPPLHUW/l7Rj8EyDQNmJnHsu2ymeRaiHol7zH16Ydn11U8LcxftWwM1ah0ZIziztuFXFNczPUTl1UXCBV0cnC3JnA3jzlSN4b1CsoPtdbt+nWkXV2l2lWBEcS+Td6tC14XefxgnC+66KISZK5rpqsQd+a073jHO0qQpE3aBZoE8VMfPHzeDmuF1fZh8GrZd4kTmJqnKTvqvxaMeqUAFJVTxkwEYENtK7mUwFxmyKpGIMS94wlMJ+9knDKXsmuksTmY95vC0/vathe/elBXgy0b76Buk6ZqYFBj884BfjDOiDc1guCSw6XACPmmwzr1BxJJzn377beXw7wDJ4lnWzbf7wnmqiAwfgR8z81FxkgO5dXEL+R9blgLKCvTogAzBJQEkXRA2H777cuayqOlkve5vctkvUogGZ7UCerU7flwpQBD2HfbbbepTLvaa6UzglCbb775ZAHV87dF2hl7nnLKKaX8xZwUmG+fpfS3dkao5wTJEtngY445ppCnjCCwMhBwbtV2WBtSyk8lL5QJyt9SBrsynkDeYxACIe495kWbvDtYcoqVMY5kuwd4/3uJcgLZXy2d1AROH9XVmHS7ZtYtmrCPud9gnGvvdRsKyaaMGkmxgJL5iQwxSSI5FvjgJ0ASRzbvEE/WncBT/zmcK+eHwKDOHLIYDkJk8PwrqHHqqORdqYf5nWxQN/5MvZBKAVD7k8CeNQCuvutUT0jolltuWQ6jGd0I2Ie0fVVm0Cbvp59+egmC6hxxwAEHFOUI3AVG/Hsyc4OxNSedA5TBOBeQw+++++4l4LzRRhvN2JPuvPPOkiwRIGG0mBEEVhYCgnZKNAQ6BUQlSZiiUjBJKIUDrKwnkfdpIxDi3nM+VPIuo+HLG8OpnsD972Vq117+8pcXmfYg4u4ytcKim8z9HvSgB432BhN2dSXtP/3pT6dUCiC48MILSx07LB3W9ReWhZfVfMQjHlHKEhD7LbbYYsIQy6+7KhGYrTNHJe9cuqe30LRu3HvvvSvUa6/K32OxvzcM+SogkIP2KOuFbLA1Yaeddlrsv86i+XyDyLsPd8EFF5RDvODpdGf5RfPhF+EH4cWAAPm+y64rN6jliNUvREbzhBNOKGaLzg377LNPspyL8Fku149EHi8RImC08847T/2ayjYYz+okkwDdcn36i/v3CnEf4fkMq3kf4RYTe6nDOcmmuj+S7UGZXnI42QvmM+l7PftU4cjv8C0L6WBTPRUcIMkQRYkR9+oyXc3/1BLHQGliv4ar5Bfv05ljNvK+Sj70En1TrfME6Xhc8Fxpq2qU0lA3/OY3vynEPjXtgx/yV7/61aJMEtxkglg9FoZl3h3wYSv7VjukLNHps9I+tqy7fUpnCITc4L+CEAk+m7cy8Ntuu20h61EvrLRHkzf6XwQElBBzAc46Rys4yDsfFmUxg1rBBsQgsJAIhLiPiG7I+4iAtS63ISPvbaO/9t2YACHtybj3w7ia/TGjQt4ZJcq0f+1rXyvS+Crj0mpLxpM0UdY98vh++Oaq+SPQtzOHdwp5nz/e7oAU6XtvTXDoZEiHrHPrFzilGpMdzpiJAPJI9k6erdRIgLQe3LUotH6Sz06XzQfL0RFg7vfv//7vZc8XgEbk4Qt/ZTOy8ALQ++233+g3zyuCwBgQEAA955xzSgep6YbTOqF89KMfbY4//vhmnXXWGcO75RZBoB8CIe79cFrhKuRdf2Gu0VyQM/ohULO/zNJI5Bj8VRKJhIq277///qlj6wdnuapN3pkhkW5yN9c2LyMIrGoERunMUcm7bh177rln1tZ5PDzZYQomZV3f+ta3ClEnod9hhx1SlzkLrjWrTq6tDpsZ1XnnndecccYZxUXefq/USGZdcETtazWsm8fjmsiXVhUevxXSeaS97R2kREamPYHmiZweq+SXvv766xuqpdpuVOCOJwhiXo2T6wejspF1Z7DYltKvkg+eN50oBELcJ+pxr/pftmbVRNqZe+yyyy7NPffcU4i8QAgjtbR/Gu05VfJO4snoZ5iHwGh3zdVBYDwIpDPHeHDMXVYOAm3y3m6dyUhNlxPKBd05fvCDH5RDu24I+oxnjI4AFZ6MOqPEGP6Ojl9eMT4EfvjDHzYHHnhgMffkraCMw6jGyZQ37fMpnyFlh/vuu2+I+/geQ+7UA4EQ9x4g5ZLxIkC6femllxYTNW7S5Js2bnVEcemcG9bTZfPTZV1zu2teFQTGg0A6c4wHx9xl5SAwjLzXdzefZdwEmdPtYO7PRDBERpNb/PQ64rnfNa8MAqMjcNdddxVfBWpFpRrtkk6mn+ap9rrveMc7mkc/+tHN5Zdf3ujiodQjUvnR8c4r5o7ARBJ3kTLGE5zL04tx7pMnr1xcCIS8L67nkU+zIgLpzJEZsZQQ6CLvS+l3Wcyf9cwzz2xOPvnkYqj4p3/6p4v5o+azLWMEmEzKqO+1115FTSOx1CbvfC+Uzyg/MrbeeuviwbDZZpstY1Tyqy1GBCaKuDs4+iJqifXzn/+82WOPPYqL+aabbpo6qsU4O/OZRkYAeVeCQH4YU5+R4csLFhiBmHsuMMC5/VgRCHkfK5wDb1ZbFOp88rSnPW3h3zDvEASGIMDcl5HnIYcc0pxyyimFvCuF4RPC78L8xB1+/OMfNxtuuGHUNplJqwSBiSHuNmCmaBxh/+7v/q6AzVzmxBNPbI455pgi1Ur2fZXMwbzpmBFAjszlzOcxA5vbjQWBkPd+MNZuEIjNE57whLTI7Afb2K9qk3cyWQH/jPEi8Mtf/rL4BMSIbry45m7DEeBXoQMPkl4HnyAu8YzolG0i7zpIMKDUZvOBD3xgIA0CqxyBiSHuNoZXv/rVpS8jEzTDhswdXqQXmU8/xlU+H/MBgkAQmAAE0plj9ocMH/WT2g0p6bJXqbvcYIMNJmB2LL5fEf433HBDs/baa89oC7X4Pm0+URAIAl0IyK5rk/v2t799KmBU69zxAd91ZF17Yq0hh7Ux7nqf/DwIjBuBiSHuTFD+4i/+opD0LbbYYgrHSt5JYmTgq5PkuIFebvfTK9iCduWVV5Y6n/QFXm5POL9PEAgCqwoBPYKvuOKK5uijjy6ZH4fLhzzkIcXFOCMILCYEdIohH37kIx+5mD5WPksQmBWBiy66qLR5FCC93/3uV67VCk4niR133LG0KLztttuad73rXc1ZZ51VMvH+aFuYEQRWJQITQ9x9IdWzI/BkMPWLWr+sIms33XRTqWdJO7LZp2Ttx37LLbc0//iP/5gMxJi+wXDlXvpHf/RHJbMWqfuYgM1tgsASQmCQOkx2iGQ+xH0JPcgJ+KiMfl//+tc3SBB37e22224Cfuv8iksVAa2Hnf0FQ7/4xS8WIi5hd//733/qV7LWcpffe++9S+CUPF7ZEkPr9nVLFYN87qWPwLIl7oPqA8li9F197nOfWyTz973vfaee4B133FHaPSCiVUq/9B/vwvwGyKVaP5FKcqKM+SPAxdShXOmGwWDOXEwQaf7Y5g7jR6B25nCoaa+j43+nybsj4n7wwQeXWmr7lcGH5fOf/3wxTtJn2Fpx6KGHrhCAnjyk+v/GcCN3bQfs+786Vw5DQEu82n9de6xjjz025D3TZVEiIPD5spe9rNlmm23KnLWOksRL1j34wQ+e+sw/+9nPmk984hPNS1/60tS0L8onmQ+1LIn7bPWBzOmYUah3P+yww6YOnXfffXc5CJEkhrjP/sX47Gc/W6KViKVDO5mcaDtp54te9KL0Yx9xXSE1FEh6+MMfXubgVVddVebnW9/61lLekREEFgsCtbTIwUew6XnPe17zr//6r81aa621WD7isvgc9ikHRxgbj3rUo0owT0ZTHaZ96lWvelVZbzOGI4BY/tM//VOZo6uttloJONv/E2wa36whJeawLZspmB/yPj5sc6fxIsCnQlBUyzeeVoj7O9/5zuZhD3vYeN8odwsCC4jAsiTus9UHOng6FCHte+65Z4m8OXRyj7zssstKvXaynLPPuC9/+cvNe97znkLWBUmQTPWXj33sY5sTTjihLIjTFQ0LOIeX/K05mX7wgx8sRiicdc1R/gEXXnhh+S9zqowgsBgQsHaaq8qN9Fy2fmqRkwDT3J+O7/tnPvOZ5t5772323XffqRIZZV3f/e53G/2FL7jggtLGdPXVVy9vpBsKUi+4lzEYAXuTAMett95aMm1qVu3v9i0H94zxIEAmL5Cvx7V5Wcl7PUc95SlPGc8b5S5BYAwIVPK+5ZZbNtddd13zhS98oQRGlSdqDf3oRz+6dPHYeOON08ljDHjnFuNHYNkR9771gfoyqmM5++yzC6rk8zYcX+CMmQj89re/LbXX6q5r31WHIdkfByRZDD/75je/2bz85S8vmY2ddtopUPZA4Nvf/napbd9nn32mrjY/X/va1xYZ1/rrr9/jLrkkCCwsApQhJNoyFtXgUz3gD3/4w+ZNb3rTwr75Mr47cq4d6c0331yylQcccMAK/haIkWBpJenWW1nkddZZJwGTWebFN77xjWIspYZ1zTXXLPsU3HizxMtmfF8o81ctsHIOZF3w3lx1loJziPv4sM6dxoNAJe/KkZxd9WUX4JNEQeYFS83dxz3uceN5w9wlCIwRgWVJ3PvWBzKouPPOOxsH0sc85jGRzw2YWA47DucOP//xH//RPPWpTy1XyQbLtG+00UblsFmlRrJHTABFLyPjnPs3VenGK1/5yiLlqpsHcxRzNr1u545rXjl3BGSADzrooOYVr3hFs8suu5QbWRMEmdQOO/go9dCZI8aK/XEWbNbtZPPNNy8EiKtxm7zLZgqEUjqsu+66RR0mQ2/dfehDH9r/jSbsSsEOB3HztQ5knpmaeZsg/egTYpBXgHKEI488suCszLCWeQj0x7BudIzzipWDQFs2X30aVs47512CwPwQWHbEHRypD5zfpGi/WtnBaaedVmoE1WDXgdD/+7//e/kjMumwjlD6d5K5rbfeunnOc54zvg+yjO507bXXlsMj6aa6VYf26eUZlSTJZJIi22Te8IY3FDl9osDLaDIsoV9FUO7UU08th3QBOwNp33777cv335w97rjjynpQif0S+vVW2UfV8USGcocddihSeBmgNnkXWLZeIOoGwzqlCjEGHf2RMZ4SENX+Netof/zaXgFav9qHqBRrEJlacb311itlXYLNlA5UZM4NJ510UpEdZwSBxYZAyPtieyL5PH0QWBbEXRSYK7zswxprrFE2k9QH9nn8s19Tyw5IttX+TB9IepXFkdDut99+zbnnnltqhmSH1MBmrIiAUgJknFqB1FW5htKCtkzeK7h2w9Qh3WGIEZU/7cNSsA0CKxsB3TpICRko8mP42te+1vzDP/xDybgj9gJ5ymdSez3ak2H4ScLtO18NVBFM5Md3/pnPfGZaRXZAWjvJUCY98YlPHKigo2Sy3gqMkHD/5Cc/Kd4BgqeIZ8ZMBP77v/+7BOOdq3Te+fSnP11q2QXx4Gwo57CX2fNJ5mHrfGBOwzVmgJlZixWBSt7333//Up4YtdhifVL5XBWBJU3ckRsHRTJCzuaGTZnbec1GpD5w7pP9e9/7XsnyiqY/4hGPKCUF7373u0sU/elPf3o5sG+yySblIO8ZXHzxxaVWUzYj2aDBByAHxN12220qIznMZKoS9yc96UnNGWecEdI+92mcV84RgauvvrpIsgWaBhl2ak+GZFaSXok74pR+46OBTsL9gQ98oJAeLfYuueSSIpdn9Ek+r0QmYzgC9n/zsKoShnU7aAdEeYccfvjhzVZbbVXma8jlYHynm6fKvpPFI/GUdQYlAyNAJpWpac83dakh4KyLsDOmywgCix2BJUvckUhRYEZpSOMjH/nIkv1BGmXb//M//7NI4VIfOPcpKONOtmmD1vsS3rIaatf1G3e4JI19/OMfP/c3maBX1mwPHKu5F+Lu32Ulbr/99tK7WR1rPWCef/75M2SJEwRZftVViAC565vf/OZSziEYOp28C4qSwXLqpnRC4rXWUT+cA9DgB/ejH/2o1F2TxG+22WbFNM2w1ipBECglRRbgkw2m0Jle874Kp8SifOtqOsdgSkkBjNWsKtdAJvVvr6Ouq4xTZYxD2rsfqTMU40RmtAajWjjbt6688soyjwWX+NpkBIEgEASCwMIisGSJu0wQyRbTNJLNOkSDHX5I5x0gH/CAB6Q+cI5zqLYl05/9xS9+cXPppZeW+jXZn3pYkung1FvbFM3xrSbiZWpZ1QaefvrppRWhcdZZZzW/+tWviumfkg/SWOZTshaCI6LAWhfFkG4ipsii+SWtozLtCI7Wj4zTppN3WTZBve9///uFuFsvXOsgn7EiAtbLD3/4w0WlpG2mIB2MrQcCocglU0/9sC+//PISyNNSE2myj9nnYkQ3eFZpiycYijxWHxbmqYL4jFXbJnSVuFtjZeiTaR/tm1p9LgTrYKdEhlJEOZd5mvK40fDM1UEgCASBURFYksSdFNOhZtdddx1ogCZT4UDJ4VTE3WaDEHE5FRVODcvgaTIoG0S9AEtGag5BVRrnDg6VMm6k9DbwjG4EHBxlemQrHShlLchjHXxqMMR8TY1wN5a5YuEQuO2225r3ve99JVAnCEoCO4i8m7+CT7Lx1uN2EHXhPt3SunMN2MlO+q4j7uqGBfDUV5Nr28/4gwjSCYT6e6Tb/Z6z/R52Bx544FR2XVCJP4j5y9yzDs/CvKYcC2kfjK/955577inyd91iJD/q0LpU8EkQrwZElMrBEnGP4V+/OZurgkAQCAJzRWBJEvcaNX/2s5891Llc/aVN+6Mf/WjavnTMjq5sEEKvps0m7lBJymlzR+RJ6KbLEec6GZfb65RzqE8njVVP6VBOBl+HdkV8ARze6yCdh3f6Yi+32bD4fx+kpsqKERvSY995ag8H9mHkffH/Zqv2EwoaU4Fx259eQlCN6OxVe++9d1kryLdD2uf3zNq17DXYLFiy2mqrJXA/C7QUdDoW8AqgCOG3wBRV6Yb/HzR0llDmIfOeFnvzm7d5dRAIAkGgC4ElSdwdMMkK1QXaZAYZ98gS2XDUXCYKPHwa9M0GyWqIqpPFIvE2eE7I+rSmtm0mvg7rlAqkgwzmLrvssubOO+8s5n777rtvOTzCj09AncPqWbmauoZaJCMIrCwEvvOd7xRXaEqPYeZSbfIu66aEBtFEShGijMEICHBaD2DWrrd2dZUeIz0nn3xy85jHPCYw9kBAYMn+T0U3SO1VVXnbbbdd8/znP78EQ3Xy4Nfg3zJmImCPd2ZCvnkEPPjBDy5lGwLLAk5Maddaa60VXigYotxDoMlrps/v4BwEgkAQCALjRWBJEncQcOFVdy0SzHl3eg2wnzNQId9KFHj4pOmbDYLx73//++bss88uB0xyTySTKWDGiggIbiDtBx988BRJd8BRV6kWk1wWnmozzWF1rQ7sSLzDZVq+ZUatbASobtSn81VAIrvIu4M6si6LnMDo7E8Lcdcic1hJEQIqGMr3AsnMGI4Aws7bhkLh+uuvLxeSyAvkT1czVD+B7bffvhDSHXfcsTnssMOiZhgArwCSunVmv7BsKz6q4o5/gCCzshj7mVI5338qskHmlZnHQSAIBIEgMH4Elixxr5kKG7hNo2YxQUSijLTbyBMF7j5UJhs0vi+WeemA7mBjDrYzEO05y6jqGc94Rjl8OjCpDT700ENDgsb3KHKnERHoQ97N4dNOO61k32rnjhHfZuIu5w9yxBFHlA4cg5Q0yKhyo4022qgY1WUMRsD8tLZSevAA0EMcqRRwuuqqq4r6q51NSCXDmgAABwFJREFUR9wpm6hCQtpnn1W8bJTCCCwPCtpRg3GV12XGdc5YyhA33njjZtttt035Qb60QSAIBIGVhMCSJe7wsZHr426D3n///csf4yMf+ciUw3GceLuJe7JB4/u21dpKPZgHSTKrAd0tt9xSshWD+mOP79PkTkFgNARmI+9Ie21PmEx7f1wF8RCi7373u0UBNl1ujDQJ2skGc/HPmIlAnZfWzeqzUq+qcm2dZpDJ2p7UuUDZkXK5ZNpnn1W1VanWg8PUNpQj1A7OV8xUM4JAEAgCQWDlI7CkiTu4HCa5murlTuZJFq+OzUEopKh7QiUb1I3RKFdU4r7pppsWufygwcyHdDPkZxRkc+3KQmAYebfWagmprEOpTEZ/BGqnExlgWeNavtUmpP49e9ZgTJl8UjDpyLHFFlvMuEgGmAfL2muvPWWWKiDNPPWlL31p5PEdUxV+r3zlK0sGHY6D2o8qPySjp2xQ/54RBIJAEAgCKx+BJU/cVz5ky+sdkw0a//MkIRZEkplwkJw+Ypw4fsxzx/Ei0Cbv7SzmeN9lsu7G0wIpuvbaa4vHhVIuvha//e1v48jdMRXaWXXrKsPP6UPNtSy7FqVR2o3+3brwwgsLea9lXNPvoIUp0p6M++jY5hVBIAgEgXEhEOI+LiSX8H2SDRrvw9P/VrZ9nXXWmTLzab+DA5LDkUMQ1/mMILAYEahlHTpIkCevvvrqi/FjLqnPhIBWg89777232X333Yu5WjLt3Y+xi7zreiArzzMkhrTdeE6/ogbrqBoYVD796U+fyrw7Ixx++OGlHPEFL3jB6DfPK4JAEAgCQWAsCIS4jwXGpX+TZIPG+wyrmQ/HeE68NfN+ww03FIMfksNddtllvG+auwWBMSJAGq+ulRnYMEf0Mb5dbhUEOhGYjbyfd955xTgx3iGdMA69gGSeJwDvICWH9qh77rmnEHnGim9+85sTZJo7vHllEAgCQWDeCIS4zxvC5XODZIPG+yzVsuuN/aUvfWnKqI7DseylrIV614wgsBgRkA2WuTzhhBMKEUrv68X4lCbzMw0i77UHORM6DvIZc0dAlwNeFkcddVRpY6ju/U1velOzzz77NH/4h3849xvnlUEgCASBIDBvBELc5w1hbhAEhiPgkPn5z3++1LU+8IEPbPbYY4/S9zYjCCx2BBgtGve73/0W+0fN55swBNrkXV37Bz/4wbR8m7A5kF83CASBIDCJCIS4T+JTz+8cBIJAEAgCQWAJI1DJ+7ve9a60fFvCzzEfPQgEgSAQBPojEOLeH6tcGQSCQBAIAkEgCCwSBJD3W2+9tVl//fXT8m2RPJN8jCAQBIJAEFg4BELcFw7b3DkIBIEgEASCQBAIAkEgCASBIBAEgsC8EQhxnzeEuUEQCAJBIAgEgSAQBIJAEAgCQSAIBIGFQyDEfeGwzZ2DQBAIAkEgCASBIBAEgkAQCAJBIAjMG4EQ93lDmBsEgSAQBIJAEAgCQSAIBIEgEASCQBBYOARC3BcO29w5CASBIBAEgkAQCAJBIAgEgSAQBILAvBEIcZ83hLlBEAgCQSAIBIEgEASCQBAIAkEgCASBhUMgxH3hsM2dg0AQCAJBIAgEgSAQBIJAEAgCQSAIzBuBEPd5Q5gbBIEgEASCQBAIAkEgCASBIBAEgkAQWDgEQtwXDtvcOQgEgSAQBIJAEAgCQSAIBIEgEASCwLwRCHGfN4S5QRAIAkEgCASBIBAEgkAQCAJBIAgEgYVDIMR94bDNnYNAEAgCQSAIBIEgEASCQBAIAkEgCMwbgRD3eUOYGwSBIBAEgkAQCAJBIAgEgSAQBIJAEFg4BELcFw7b3DkIBIEgEASCQBAIAkEgCASBIBAEgsC8EQhxnzeEuUEQCAJBIAgEgSAQBIJAEAgCQSAIBIGFQyDEfeGwzZ2DQBAIAkEgCASBIBAEgkAQCAJBIAjMG4EQ93lDmBsEgSAQBIJAEAgCQSAIBIEgEASCQBBYOARC3BcO29w5CASBIBAEgkAQCAJBIAgEgSAQBILAvBEIcZ83hLlBEAgCQSAIBIEgEASCQBAIAkEgCASBhUMgxH3hsM2dg0AQCAJBIAgEgSAQBIJAEAgCQSAIzBuBEPd5Q5gbBIEgEASCQBAIAkEgCASBIBAEgkAQWDgEQtwXDtvcOQgEgSAQBIJAEAgCQSAIBIEgEASCwLwRCHGfN4S5QRAIAkEgCASBIBAEgkAQCAJBIAgEgYVDIMR94bDNnYNAEAgCQSAIBIEgEASCQBAIAkEgCMwbgRD3eUOYGwSBIBAEgkAQCAJBIAgEgSAQBIJAEFg4BELcFw7b3DkIBIEgEASCQBAIAkEgCASBIBAEgsC8EQhxnzeEuUEQCAJBIAgEgSAQBIJAEAgCQSAIBIGFQ+D/Aw6axptwgysLAAAAAElFTkSuQmCC"/>
          <p:cNvSpPr/>
          <p:nvPr/>
        </p:nvSpPr>
        <p:spPr>
          <a:xfrm>
            <a:off x="207433" y="-192617"/>
            <a:ext cx="406400" cy="406401"/>
          </a:xfrm>
          <a:prstGeom prst="rect">
            <a:avLst/>
          </a:prstGeom>
          <a:noFill/>
          <a:ln>
            <a:noFill/>
          </a:ln>
        </p:spPr>
        <p:txBody>
          <a:bodyPr spcFirstLastPara="1" wrap="square" lIns="121900" tIns="60933" rIns="121900" bIns="60933" anchor="t"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5" name="Forma Livre: Forma 4">
            <a:extLst>
              <a:ext uri="{FF2B5EF4-FFF2-40B4-BE49-F238E27FC236}">
                <a16:creationId xmlns:a16="http://schemas.microsoft.com/office/drawing/2014/main" id="{DFBC768C-B294-E584-C369-203920D5EA08}"/>
              </a:ext>
            </a:extLst>
          </p:cNvPr>
          <p:cNvSpPr/>
          <p:nvPr/>
        </p:nvSpPr>
        <p:spPr>
          <a:xfrm>
            <a:off x="3629891" y="3962400"/>
            <a:ext cx="2438400" cy="1814945"/>
          </a:xfrm>
          <a:custGeom>
            <a:avLst/>
            <a:gdLst>
              <a:gd name="connsiteX0" fmla="*/ 1094509 w 2438400"/>
              <a:gd name="connsiteY0" fmla="*/ 0 h 1814945"/>
              <a:gd name="connsiteX1" fmla="*/ 2438400 w 2438400"/>
              <a:gd name="connsiteY1" fmla="*/ 526473 h 1814945"/>
              <a:gd name="connsiteX2" fmla="*/ 1676400 w 2438400"/>
              <a:gd name="connsiteY2" fmla="*/ 1814945 h 1814945"/>
              <a:gd name="connsiteX3" fmla="*/ 0 w 2438400"/>
              <a:gd name="connsiteY3" fmla="*/ 1039091 h 1814945"/>
              <a:gd name="connsiteX4" fmla="*/ 484909 w 2438400"/>
              <a:gd name="connsiteY4" fmla="*/ 41564 h 1814945"/>
              <a:gd name="connsiteX5" fmla="*/ 1094509 w 2438400"/>
              <a:gd name="connsiteY5" fmla="*/ 0 h 1814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38400" h="1814945">
                <a:moveTo>
                  <a:pt x="1094509" y="0"/>
                </a:moveTo>
                <a:lnTo>
                  <a:pt x="2438400" y="526473"/>
                </a:lnTo>
                <a:lnTo>
                  <a:pt x="1676400" y="1814945"/>
                </a:lnTo>
                <a:lnTo>
                  <a:pt x="0" y="1039091"/>
                </a:lnTo>
                <a:lnTo>
                  <a:pt x="484909" y="41564"/>
                </a:lnTo>
                <a:lnTo>
                  <a:pt x="1094509" y="0"/>
                </a:lnTo>
                <a:close/>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aphicFrame>
        <p:nvGraphicFramePr>
          <p:cNvPr id="70" name="Tabela 69">
            <a:extLst>
              <a:ext uri="{FF2B5EF4-FFF2-40B4-BE49-F238E27FC236}">
                <a16:creationId xmlns:a16="http://schemas.microsoft.com/office/drawing/2014/main" id="{20492DCB-FAFE-8AF2-796E-FEAA553D3537}"/>
              </a:ext>
            </a:extLst>
          </p:cNvPr>
          <p:cNvGraphicFramePr>
            <a:graphicFrameLocks noGrp="1"/>
          </p:cNvGraphicFramePr>
          <p:nvPr>
            <p:extLst>
              <p:ext uri="{D42A27DB-BD31-4B8C-83A1-F6EECF244321}">
                <p14:modId xmlns:p14="http://schemas.microsoft.com/office/powerpoint/2010/main" val="3739232836"/>
              </p:ext>
            </p:extLst>
          </p:nvPr>
        </p:nvGraphicFramePr>
        <p:xfrm>
          <a:off x="6793309" y="1276985"/>
          <a:ext cx="4827447" cy="5079375"/>
        </p:xfrm>
        <a:graphic>
          <a:graphicData uri="http://schemas.openxmlformats.org/drawingml/2006/table">
            <a:tbl>
              <a:tblPr firstRow="1" bandRow="1">
                <a:solidFill>
                  <a:schemeClr val="accent1">
                    <a:lumMod val="20000"/>
                    <a:lumOff val="80000"/>
                  </a:schemeClr>
                </a:solidFill>
                <a:tableStyleId>{3C2FFA5D-87B4-456A-9821-1D502468CF0F}</a:tableStyleId>
              </a:tblPr>
              <a:tblGrid>
                <a:gridCol w="1422189">
                  <a:extLst>
                    <a:ext uri="{9D8B030D-6E8A-4147-A177-3AD203B41FA5}">
                      <a16:colId xmlns:a16="http://schemas.microsoft.com/office/drawing/2014/main" val="2982960586"/>
                    </a:ext>
                  </a:extLst>
                </a:gridCol>
                <a:gridCol w="1487444">
                  <a:extLst>
                    <a:ext uri="{9D8B030D-6E8A-4147-A177-3AD203B41FA5}">
                      <a16:colId xmlns:a16="http://schemas.microsoft.com/office/drawing/2014/main" val="149770326"/>
                    </a:ext>
                  </a:extLst>
                </a:gridCol>
                <a:gridCol w="1119950">
                  <a:extLst>
                    <a:ext uri="{9D8B030D-6E8A-4147-A177-3AD203B41FA5}">
                      <a16:colId xmlns:a16="http://schemas.microsoft.com/office/drawing/2014/main" val="812751582"/>
                    </a:ext>
                  </a:extLst>
                </a:gridCol>
                <a:gridCol w="797864">
                  <a:extLst>
                    <a:ext uri="{9D8B030D-6E8A-4147-A177-3AD203B41FA5}">
                      <a16:colId xmlns:a16="http://schemas.microsoft.com/office/drawing/2014/main" val="2543385787"/>
                    </a:ext>
                  </a:extLst>
                </a:gridCol>
              </a:tblGrid>
              <a:tr h="641423">
                <a:tc>
                  <a:txBody>
                    <a:bodyPr/>
                    <a:lstStyle/>
                    <a:p>
                      <a:pPr algn="ctr" fontAlgn="ctr"/>
                      <a:r>
                        <a:rPr lang="pt-BR" sz="1100" b="1" u="none" strike="noStrike" cap="all" spc="60">
                          <a:solidFill>
                            <a:schemeClr val="tx1"/>
                          </a:solidFill>
                          <a:effectLst/>
                        </a:rPr>
                        <a:t>Faixa etária</a:t>
                      </a:r>
                      <a:endParaRPr lang="pt-BR" sz="1100" b="1" i="0" u="none" strike="noStrike" cap="all" spc="60">
                        <a:solidFill>
                          <a:schemeClr val="tx1"/>
                        </a:solidFill>
                        <a:effectLst/>
                        <a:latin typeface="Calibri" panose="020F0502020204030204" pitchFamily="34" charset="0"/>
                      </a:endParaRPr>
                    </a:p>
                  </a:txBody>
                  <a:tcPr marL="151002" marR="151002" marT="151002" marB="151002" anchor="ctr">
                    <a:lnL w="12700" cmpd="sng">
                      <a:noFill/>
                    </a:lnL>
                    <a:lnR w="12700" cmpd="sng">
                      <a:noFill/>
                    </a:lnR>
                    <a:lnT w="12700" cmpd="sng">
                      <a:noFill/>
                    </a:lnT>
                    <a:lnB w="38100" cmpd="sng">
                      <a:noFill/>
                    </a:lnB>
                    <a:noFill/>
                  </a:tcPr>
                </a:tc>
                <a:tc>
                  <a:txBody>
                    <a:bodyPr/>
                    <a:lstStyle/>
                    <a:p>
                      <a:pPr algn="ctr" fontAlgn="ctr"/>
                      <a:r>
                        <a:rPr lang="pt-BR" sz="1100" b="1" u="none" strike="noStrike" cap="all" spc="60">
                          <a:solidFill>
                            <a:schemeClr val="tx1"/>
                          </a:solidFill>
                          <a:effectLst/>
                        </a:rPr>
                        <a:t>Homens</a:t>
                      </a:r>
                      <a:endParaRPr lang="pt-BR" sz="1100" b="1" i="0" u="none" strike="noStrike" cap="all" spc="60">
                        <a:solidFill>
                          <a:schemeClr val="tx1"/>
                        </a:solidFill>
                        <a:effectLst/>
                        <a:latin typeface="Calibri" panose="020F0502020204030204" pitchFamily="34" charset="0"/>
                      </a:endParaRPr>
                    </a:p>
                  </a:txBody>
                  <a:tcPr marL="151002" marR="151002" marT="151002" marB="151002" anchor="ctr">
                    <a:lnL w="12700" cmpd="sng">
                      <a:noFill/>
                    </a:lnL>
                    <a:lnR w="12700" cmpd="sng">
                      <a:noFill/>
                    </a:lnR>
                    <a:lnT w="12700" cmpd="sng">
                      <a:noFill/>
                    </a:lnT>
                    <a:lnB w="38100" cmpd="sng">
                      <a:noFill/>
                    </a:lnB>
                    <a:noFill/>
                  </a:tcPr>
                </a:tc>
                <a:tc>
                  <a:txBody>
                    <a:bodyPr/>
                    <a:lstStyle/>
                    <a:p>
                      <a:pPr algn="ctr" fontAlgn="ctr"/>
                      <a:r>
                        <a:rPr lang="pt-BR" sz="1100" b="1" u="none" strike="noStrike" cap="all" spc="60">
                          <a:solidFill>
                            <a:schemeClr val="tx1"/>
                          </a:solidFill>
                          <a:effectLst/>
                        </a:rPr>
                        <a:t>Mulheres</a:t>
                      </a:r>
                      <a:endParaRPr lang="pt-BR" sz="1100" b="1" i="0" u="none" strike="noStrike" cap="all" spc="60">
                        <a:solidFill>
                          <a:schemeClr val="tx1"/>
                        </a:solidFill>
                        <a:effectLst/>
                        <a:latin typeface="Calibri" panose="020F0502020204030204" pitchFamily="34" charset="0"/>
                      </a:endParaRPr>
                    </a:p>
                  </a:txBody>
                  <a:tcPr marL="151002" marR="151002" marT="151002" marB="151002" anchor="ctr">
                    <a:lnL w="12700" cmpd="sng">
                      <a:noFill/>
                    </a:lnL>
                    <a:lnR w="12700" cmpd="sng">
                      <a:noFill/>
                    </a:lnR>
                    <a:lnT w="12700" cmpd="sng">
                      <a:noFill/>
                    </a:lnT>
                    <a:lnB w="38100" cmpd="sng">
                      <a:noFill/>
                    </a:lnB>
                    <a:noFill/>
                  </a:tcPr>
                </a:tc>
                <a:tc>
                  <a:txBody>
                    <a:bodyPr/>
                    <a:lstStyle/>
                    <a:p>
                      <a:pPr algn="ctr" fontAlgn="ctr"/>
                      <a:r>
                        <a:rPr lang="pt-BR" sz="1100" b="1" u="none" strike="noStrike" cap="all" spc="60">
                          <a:solidFill>
                            <a:schemeClr val="tx1"/>
                          </a:solidFill>
                          <a:effectLst/>
                        </a:rPr>
                        <a:t>Total</a:t>
                      </a:r>
                      <a:endParaRPr lang="pt-BR" sz="1100" b="1" i="0" u="none" strike="noStrike" cap="all" spc="60">
                        <a:solidFill>
                          <a:schemeClr val="tx1"/>
                        </a:solidFill>
                        <a:effectLst/>
                        <a:latin typeface="Calibri" panose="020F0502020204030204" pitchFamily="34" charset="0"/>
                      </a:endParaRPr>
                    </a:p>
                  </a:txBody>
                  <a:tcPr marL="151002" marR="151002" marT="151002" marB="151002" anchor="ctr">
                    <a:lnL w="12700" cmpd="sng">
                      <a:noFill/>
                    </a:lnL>
                    <a:lnR w="12700" cmpd="sng">
                      <a:noFill/>
                    </a:lnR>
                    <a:lnT w="12700" cmpd="sng">
                      <a:noFill/>
                    </a:lnT>
                    <a:lnB w="38100" cmpd="sng">
                      <a:noFill/>
                    </a:lnB>
                    <a:noFill/>
                  </a:tcPr>
                </a:tc>
                <a:extLst>
                  <a:ext uri="{0D108BD9-81ED-4DB2-BD59-A6C34878D82A}">
                    <a16:rowId xmlns:a16="http://schemas.microsoft.com/office/drawing/2014/main" val="3129097473"/>
                  </a:ext>
                </a:extLst>
              </a:tr>
              <a:tr h="583637">
                <a:tc>
                  <a:txBody>
                    <a:bodyPr/>
                    <a:lstStyle/>
                    <a:p>
                      <a:pPr algn="l" fontAlgn="ctr"/>
                      <a:r>
                        <a:rPr lang="pt-BR" sz="1400" b="0" u="none" strike="noStrike" cap="none" spc="0">
                          <a:solidFill>
                            <a:schemeClr val="tx1"/>
                          </a:solidFill>
                          <a:effectLst/>
                        </a:rPr>
                        <a:t>De 0 a 11 meses</a:t>
                      </a:r>
                      <a:endParaRPr lang="pt-BR" sz="1400" b="0" i="0" u="none" strike="noStrike" cap="none" spc="0">
                        <a:solidFill>
                          <a:schemeClr val="tx1"/>
                        </a:solidFill>
                        <a:effectLst/>
                        <a:latin typeface="Calibri" panose="020F0502020204030204" pitchFamily="34" charset="0"/>
                      </a:endParaRPr>
                    </a:p>
                  </a:txBody>
                  <a:tcPr marL="0" marR="0" marT="0" marB="100668" anchor="ctr">
                    <a:lnL w="12700" cmpd="sng">
                      <a:noFill/>
                      <a:prstDash val="solid"/>
                    </a:lnL>
                    <a:lnR w="12700" cmpd="sng">
                      <a:noFill/>
                      <a:prstDash val="solid"/>
                    </a:lnR>
                    <a:lnT w="38100" cmpd="sng">
                      <a:noFill/>
                    </a:lnT>
                    <a:lnB w="12700" cmpd="sng">
                      <a:noFill/>
                      <a:prstDash val="solid"/>
                    </a:lnB>
                    <a:noFill/>
                  </a:tcPr>
                </a:tc>
                <a:tc>
                  <a:txBody>
                    <a:bodyPr/>
                    <a:lstStyle/>
                    <a:p>
                      <a:pPr algn="ctr" fontAlgn="ctr"/>
                      <a:r>
                        <a:rPr lang="pt-BR" sz="1400" b="0" u="none" strike="noStrike" cap="none" spc="0">
                          <a:solidFill>
                            <a:schemeClr val="tx1"/>
                          </a:solidFill>
                          <a:effectLst/>
                        </a:rPr>
                        <a:t>752</a:t>
                      </a:r>
                      <a:endParaRPr lang="pt-BR" sz="1400" b="0" i="0" u="none" strike="noStrike" cap="none" spc="0">
                        <a:solidFill>
                          <a:schemeClr val="tx1"/>
                        </a:solidFill>
                        <a:effectLst/>
                        <a:latin typeface="Calibri" panose="020F0502020204030204" pitchFamily="34" charset="0"/>
                      </a:endParaRPr>
                    </a:p>
                  </a:txBody>
                  <a:tcPr marL="0" marR="0" marT="0" marB="100668" anchor="ctr">
                    <a:lnL w="12700" cmpd="sng">
                      <a:noFill/>
                      <a:prstDash val="solid"/>
                    </a:lnL>
                    <a:lnR w="12700" cmpd="sng">
                      <a:noFill/>
                      <a:prstDash val="solid"/>
                    </a:lnR>
                    <a:lnT w="38100" cmpd="sng">
                      <a:noFill/>
                    </a:lnT>
                    <a:lnB w="12700" cmpd="sng">
                      <a:noFill/>
                      <a:prstDash val="solid"/>
                    </a:lnB>
                    <a:noFill/>
                  </a:tcPr>
                </a:tc>
                <a:tc>
                  <a:txBody>
                    <a:bodyPr/>
                    <a:lstStyle/>
                    <a:p>
                      <a:pPr algn="ctr" fontAlgn="ctr"/>
                      <a:r>
                        <a:rPr lang="pt-BR" sz="1400" b="0" u="none" strike="noStrike" cap="none" spc="0">
                          <a:solidFill>
                            <a:schemeClr val="tx1"/>
                          </a:solidFill>
                          <a:effectLst/>
                        </a:rPr>
                        <a:t>752</a:t>
                      </a:r>
                      <a:endParaRPr lang="pt-BR" sz="1400" b="0" i="0" u="none" strike="noStrike" cap="none" spc="0">
                        <a:solidFill>
                          <a:schemeClr val="tx1"/>
                        </a:solidFill>
                        <a:effectLst/>
                        <a:latin typeface="Calibri" panose="020F0502020204030204" pitchFamily="34" charset="0"/>
                      </a:endParaRPr>
                    </a:p>
                  </a:txBody>
                  <a:tcPr marL="0" marR="0" marT="0" marB="100668" anchor="ctr">
                    <a:lnL w="12700" cmpd="sng">
                      <a:noFill/>
                      <a:prstDash val="solid"/>
                    </a:lnL>
                    <a:lnR w="12700" cmpd="sng">
                      <a:noFill/>
                      <a:prstDash val="solid"/>
                    </a:lnR>
                    <a:lnT w="38100" cmpd="sng">
                      <a:noFill/>
                    </a:lnT>
                    <a:lnB w="12700" cmpd="sng">
                      <a:noFill/>
                      <a:prstDash val="solid"/>
                    </a:lnB>
                    <a:noFill/>
                  </a:tcPr>
                </a:tc>
                <a:tc>
                  <a:txBody>
                    <a:bodyPr/>
                    <a:lstStyle/>
                    <a:p>
                      <a:pPr algn="ctr" fontAlgn="ctr"/>
                      <a:r>
                        <a:rPr lang="pt-BR" sz="1400" b="0" u="none" strike="noStrike" cap="none" spc="0">
                          <a:solidFill>
                            <a:schemeClr val="tx1"/>
                          </a:solidFill>
                          <a:effectLst/>
                        </a:rPr>
                        <a:t>1.503</a:t>
                      </a:r>
                      <a:endParaRPr lang="pt-BR" sz="1400" b="0" i="0" u="none" strike="noStrike" cap="none" spc="0">
                        <a:solidFill>
                          <a:schemeClr val="tx1"/>
                        </a:solidFill>
                        <a:effectLst/>
                        <a:latin typeface="Calibri" panose="020F0502020204030204" pitchFamily="34" charset="0"/>
                      </a:endParaRPr>
                    </a:p>
                  </a:txBody>
                  <a:tcPr marL="0" marR="0" marT="0" marB="100668" anchor="ctr">
                    <a:lnL w="12700" cmpd="sng">
                      <a:noFill/>
                      <a:prstDash val="solid"/>
                    </a:lnL>
                    <a:lnR w="12700" cmpd="sng">
                      <a:noFill/>
                      <a:prstDash val="solid"/>
                    </a:lnR>
                    <a:lnT w="38100" cmpd="sng">
                      <a:noFill/>
                    </a:lnT>
                    <a:lnB w="12700" cmpd="sng">
                      <a:noFill/>
                      <a:prstDash val="solid"/>
                    </a:lnB>
                    <a:noFill/>
                  </a:tcPr>
                </a:tc>
                <a:extLst>
                  <a:ext uri="{0D108BD9-81ED-4DB2-BD59-A6C34878D82A}">
                    <a16:rowId xmlns:a16="http://schemas.microsoft.com/office/drawing/2014/main" val="1392091029"/>
                  </a:ext>
                </a:extLst>
              </a:tr>
              <a:tr h="352493">
                <a:tc>
                  <a:txBody>
                    <a:bodyPr/>
                    <a:lstStyle/>
                    <a:p>
                      <a:pPr algn="l" fontAlgn="ctr"/>
                      <a:r>
                        <a:rPr lang="pt-BR" sz="1400" b="0" u="none" strike="noStrike" cap="none" spc="0">
                          <a:solidFill>
                            <a:schemeClr val="tx1"/>
                          </a:solidFill>
                          <a:effectLst/>
                        </a:rPr>
                        <a:t>De 1 a 15 anos</a:t>
                      </a:r>
                      <a:endParaRPr lang="pt-BR" sz="1400" b="0" i="0" u="none" strike="noStrike" cap="none" spc="0">
                        <a:solidFill>
                          <a:schemeClr val="tx1"/>
                        </a:solidFill>
                        <a:effectLst/>
                        <a:latin typeface="Calibri" panose="020F0502020204030204" pitchFamily="34" charset="0"/>
                      </a:endParaRPr>
                    </a:p>
                  </a:txBody>
                  <a:tcPr marL="0" marR="0" marT="0" marB="100668"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a:txBody>
                    <a:bodyPr/>
                    <a:lstStyle/>
                    <a:p>
                      <a:pPr algn="ctr" fontAlgn="ctr"/>
                      <a:r>
                        <a:rPr lang="pt-BR" sz="1400" b="0" u="none" strike="noStrike" cap="none" spc="0">
                          <a:solidFill>
                            <a:schemeClr val="tx1"/>
                          </a:solidFill>
                          <a:effectLst/>
                        </a:rPr>
                        <a:t>11.940</a:t>
                      </a:r>
                      <a:endParaRPr lang="pt-BR" sz="1400" b="0" i="0" u="none" strike="noStrike" cap="none" spc="0">
                        <a:solidFill>
                          <a:schemeClr val="tx1"/>
                        </a:solidFill>
                        <a:effectLst/>
                        <a:latin typeface="Calibri" panose="020F0502020204030204" pitchFamily="34" charset="0"/>
                      </a:endParaRPr>
                    </a:p>
                  </a:txBody>
                  <a:tcPr marL="0" marR="0" marT="0" marB="100668"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a:txBody>
                    <a:bodyPr/>
                    <a:lstStyle/>
                    <a:p>
                      <a:pPr algn="ctr" fontAlgn="ctr"/>
                      <a:r>
                        <a:rPr lang="pt-BR" sz="1400" b="0" u="none" strike="noStrike" cap="none" spc="0">
                          <a:solidFill>
                            <a:schemeClr val="tx1"/>
                          </a:solidFill>
                          <a:effectLst/>
                        </a:rPr>
                        <a:t>11.349</a:t>
                      </a:r>
                      <a:endParaRPr lang="pt-BR" sz="1400" b="0" i="0" u="none" strike="noStrike" cap="none" spc="0">
                        <a:solidFill>
                          <a:schemeClr val="tx1"/>
                        </a:solidFill>
                        <a:effectLst/>
                        <a:latin typeface="Calibri" panose="020F0502020204030204" pitchFamily="34" charset="0"/>
                      </a:endParaRPr>
                    </a:p>
                  </a:txBody>
                  <a:tcPr marL="0" marR="0" marT="0" marB="100668"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a:txBody>
                    <a:bodyPr/>
                    <a:lstStyle/>
                    <a:p>
                      <a:pPr algn="ctr" fontAlgn="ctr"/>
                      <a:r>
                        <a:rPr lang="pt-BR" sz="1400" b="0" u="none" strike="noStrike" cap="none" spc="0">
                          <a:solidFill>
                            <a:schemeClr val="tx1"/>
                          </a:solidFill>
                          <a:effectLst/>
                        </a:rPr>
                        <a:t>23.289</a:t>
                      </a:r>
                      <a:endParaRPr lang="pt-BR" sz="1400" b="0" i="0" u="none" strike="noStrike" cap="none" spc="0">
                        <a:solidFill>
                          <a:schemeClr val="tx1"/>
                        </a:solidFill>
                        <a:effectLst/>
                        <a:latin typeface="Calibri" panose="020F0502020204030204" pitchFamily="34" charset="0"/>
                      </a:endParaRPr>
                    </a:p>
                  </a:txBody>
                  <a:tcPr marL="0" marR="0" marT="0" marB="100668"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extLst>
                  <a:ext uri="{0D108BD9-81ED-4DB2-BD59-A6C34878D82A}">
                    <a16:rowId xmlns:a16="http://schemas.microsoft.com/office/drawing/2014/main" val="2529470747"/>
                  </a:ext>
                </a:extLst>
              </a:tr>
              <a:tr h="583637">
                <a:tc>
                  <a:txBody>
                    <a:bodyPr/>
                    <a:lstStyle/>
                    <a:p>
                      <a:pPr algn="l" fontAlgn="ctr"/>
                      <a:r>
                        <a:rPr lang="pt-BR" sz="1400" b="0" u="none" strike="noStrike" cap="none" spc="0">
                          <a:solidFill>
                            <a:schemeClr val="tx1"/>
                          </a:solidFill>
                          <a:effectLst/>
                        </a:rPr>
                        <a:t>De 16 a 18 anos</a:t>
                      </a:r>
                      <a:endParaRPr lang="pt-BR" sz="1400" b="0" i="0" u="none" strike="noStrike" cap="none" spc="0">
                        <a:solidFill>
                          <a:schemeClr val="tx1"/>
                        </a:solidFill>
                        <a:effectLst/>
                        <a:latin typeface="Calibri" panose="020F0502020204030204" pitchFamily="34" charset="0"/>
                      </a:endParaRPr>
                    </a:p>
                  </a:txBody>
                  <a:tcPr marL="0" marR="0" marT="0" marB="100668" anchor="ctr">
                    <a:lnL w="12700" cmpd="sng">
                      <a:noFill/>
                      <a:prstDash val="solid"/>
                    </a:lnL>
                    <a:lnR w="12700" cmpd="sng">
                      <a:noFill/>
                      <a:prstDash val="solid"/>
                    </a:lnR>
                    <a:lnT w="12700" cmpd="sng">
                      <a:noFill/>
                      <a:prstDash val="solid"/>
                    </a:lnT>
                    <a:lnB w="12700" cmpd="sng">
                      <a:noFill/>
                      <a:prstDash val="solid"/>
                    </a:lnB>
                    <a:noFill/>
                  </a:tcPr>
                </a:tc>
                <a:tc>
                  <a:txBody>
                    <a:bodyPr/>
                    <a:lstStyle/>
                    <a:p>
                      <a:pPr algn="ctr" fontAlgn="ctr"/>
                      <a:r>
                        <a:rPr lang="pt-BR" sz="1400" b="0" u="none" strike="noStrike" cap="none" spc="0">
                          <a:solidFill>
                            <a:schemeClr val="tx1"/>
                          </a:solidFill>
                          <a:effectLst/>
                        </a:rPr>
                        <a:t>4.367</a:t>
                      </a:r>
                      <a:endParaRPr lang="pt-BR" sz="1400" b="0" i="0" u="none" strike="noStrike" cap="none" spc="0">
                        <a:solidFill>
                          <a:schemeClr val="tx1"/>
                        </a:solidFill>
                        <a:effectLst/>
                        <a:latin typeface="Calibri" panose="020F0502020204030204" pitchFamily="34" charset="0"/>
                      </a:endParaRPr>
                    </a:p>
                  </a:txBody>
                  <a:tcPr marL="0" marR="0" marT="0" marB="100668" anchor="ctr">
                    <a:lnL w="12700" cmpd="sng">
                      <a:noFill/>
                      <a:prstDash val="solid"/>
                    </a:lnL>
                    <a:lnR w="12700" cmpd="sng">
                      <a:noFill/>
                      <a:prstDash val="solid"/>
                    </a:lnR>
                    <a:lnT w="12700" cmpd="sng">
                      <a:noFill/>
                      <a:prstDash val="solid"/>
                    </a:lnT>
                    <a:lnB w="12700" cmpd="sng">
                      <a:noFill/>
                      <a:prstDash val="solid"/>
                    </a:lnB>
                    <a:noFill/>
                  </a:tcPr>
                </a:tc>
                <a:tc>
                  <a:txBody>
                    <a:bodyPr/>
                    <a:lstStyle/>
                    <a:p>
                      <a:pPr algn="ctr" fontAlgn="ctr"/>
                      <a:r>
                        <a:rPr lang="pt-BR" sz="1400" b="0" u="none" strike="noStrike" cap="none" spc="0">
                          <a:solidFill>
                            <a:schemeClr val="tx1"/>
                          </a:solidFill>
                          <a:effectLst/>
                        </a:rPr>
                        <a:t>4.111</a:t>
                      </a:r>
                      <a:endParaRPr lang="pt-BR" sz="1400" b="0" i="0" u="none" strike="noStrike" cap="none" spc="0">
                        <a:solidFill>
                          <a:schemeClr val="tx1"/>
                        </a:solidFill>
                        <a:effectLst/>
                        <a:latin typeface="Calibri" panose="020F0502020204030204" pitchFamily="34" charset="0"/>
                      </a:endParaRPr>
                    </a:p>
                  </a:txBody>
                  <a:tcPr marL="0" marR="0" marT="0" marB="100668" anchor="ctr">
                    <a:lnL w="12700" cmpd="sng">
                      <a:noFill/>
                      <a:prstDash val="solid"/>
                    </a:lnL>
                    <a:lnR w="12700" cmpd="sng">
                      <a:noFill/>
                      <a:prstDash val="solid"/>
                    </a:lnR>
                    <a:lnT w="12700" cmpd="sng">
                      <a:noFill/>
                      <a:prstDash val="solid"/>
                    </a:lnT>
                    <a:lnB w="12700" cmpd="sng">
                      <a:noFill/>
                      <a:prstDash val="solid"/>
                    </a:lnB>
                    <a:noFill/>
                  </a:tcPr>
                </a:tc>
                <a:tc>
                  <a:txBody>
                    <a:bodyPr/>
                    <a:lstStyle/>
                    <a:p>
                      <a:pPr algn="ctr" fontAlgn="ctr"/>
                      <a:r>
                        <a:rPr lang="pt-BR" sz="1400" b="0" u="none" strike="noStrike" cap="none" spc="0">
                          <a:solidFill>
                            <a:schemeClr val="tx1"/>
                          </a:solidFill>
                          <a:effectLst/>
                        </a:rPr>
                        <a:t>8.478</a:t>
                      </a:r>
                      <a:endParaRPr lang="pt-BR" sz="1400" b="0" i="0" u="none" strike="noStrike" cap="none" spc="0">
                        <a:solidFill>
                          <a:schemeClr val="tx1"/>
                        </a:solidFill>
                        <a:effectLst/>
                        <a:latin typeface="Calibri" panose="020F0502020204030204" pitchFamily="34" charset="0"/>
                      </a:endParaRPr>
                    </a:p>
                  </a:txBody>
                  <a:tcPr marL="0" marR="0" marT="0" marB="100668"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422484035"/>
                  </a:ext>
                </a:extLst>
              </a:tr>
              <a:tr h="583637">
                <a:tc>
                  <a:txBody>
                    <a:bodyPr/>
                    <a:lstStyle/>
                    <a:p>
                      <a:pPr algn="l" fontAlgn="ctr"/>
                      <a:r>
                        <a:rPr lang="pt-BR" sz="1400" b="0" u="none" strike="noStrike" cap="none" spc="0" dirty="0">
                          <a:solidFill>
                            <a:schemeClr val="tx1"/>
                          </a:solidFill>
                          <a:effectLst/>
                        </a:rPr>
                        <a:t>De 20 a 29 anos</a:t>
                      </a:r>
                      <a:endParaRPr lang="pt-BR" sz="1400" b="0" i="0" u="none" strike="noStrike" cap="none" spc="0" dirty="0">
                        <a:solidFill>
                          <a:schemeClr val="tx1"/>
                        </a:solidFill>
                        <a:effectLst/>
                        <a:latin typeface="Calibri" panose="020F0502020204030204" pitchFamily="34" charset="0"/>
                      </a:endParaRPr>
                    </a:p>
                  </a:txBody>
                  <a:tcPr marL="0" marR="0" marT="0" marB="100668"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a:txBody>
                    <a:bodyPr/>
                    <a:lstStyle/>
                    <a:p>
                      <a:pPr algn="ctr" fontAlgn="ctr"/>
                      <a:r>
                        <a:rPr lang="pt-BR" sz="1400" b="0" u="none" strike="noStrike" cap="none" spc="0">
                          <a:solidFill>
                            <a:schemeClr val="tx1"/>
                          </a:solidFill>
                          <a:effectLst/>
                        </a:rPr>
                        <a:t>9.005</a:t>
                      </a:r>
                      <a:endParaRPr lang="pt-BR" sz="1400" b="0" i="0" u="none" strike="noStrike" cap="none" spc="0">
                        <a:solidFill>
                          <a:schemeClr val="tx1"/>
                        </a:solidFill>
                        <a:effectLst/>
                        <a:latin typeface="Calibri" panose="020F0502020204030204" pitchFamily="34" charset="0"/>
                      </a:endParaRPr>
                    </a:p>
                  </a:txBody>
                  <a:tcPr marL="0" marR="0" marT="0" marB="100668"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a:txBody>
                    <a:bodyPr/>
                    <a:lstStyle/>
                    <a:p>
                      <a:pPr algn="ctr" fontAlgn="ctr"/>
                      <a:r>
                        <a:rPr lang="pt-BR" sz="1400" b="0" u="none" strike="noStrike" cap="none" spc="0">
                          <a:solidFill>
                            <a:schemeClr val="tx1"/>
                          </a:solidFill>
                          <a:effectLst/>
                        </a:rPr>
                        <a:t>9.022</a:t>
                      </a:r>
                      <a:endParaRPr lang="pt-BR" sz="1400" b="0" i="0" u="none" strike="noStrike" cap="none" spc="0">
                        <a:solidFill>
                          <a:schemeClr val="tx1"/>
                        </a:solidFill>
                        <a:effectLst/>
                        <a:latin typeface="Calibri" panose="020F0502020204030204" pitchFamily="34" charset="0"/>
                      </a:endParaRPr>
                    </a:p>
                  </a:txBody>
                  <a:tcPr marL="0" marR="0" marT="0" marB="100668"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a:txBody>
                    <a:bodyPr/>
                    <a:lstStyle/>
                    <a:p>
                      <a:pPr algn="ctr" fontAlgn="ctr"/>
                      <a:r>
                        <a:rPr lang="pt-BR" sz="1400" b="0" u="none" strike="noStrike" cap="none" spc="0">
                          <a:solidFill>
                            <a:schemeClr val="tx1"/>
                          </a:solidFill>
                          <a:effectLst/>
                        </a:rPr>
                        <a:t>18.027</a:t>
                      </a:r>
                      <a:endParaRPr lang="pt-BR" sz="1400" b="0" i="0" u="none" strike="noStrike" cap="none" spc="0">
                        <a:solidFill>
                          <a:schemeClr val="tx1"/>
                        </a:solidFill>
                        <a:effectLst/>
                        <a:latin typeface="Calibri" panose="020F0502020204030204" pitchFamily="34" charset="0"/>
                      </a:endParaRPr>
                    </a:p>
                  </a:txBody>
                  <a:tcPr marL="0" marR="0" marT="0" marB="100668"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extLst>
                  <a:ext uri="{0D108BD9-81ED-4DB2-BD59-A6C34878D82A}">
                    <a16:rowId xmlns:a16="http://schemas.microsoft.com/office/drawing/2014/main" val="897754500"/>
                  </a:ext>
                </a:extLst>
              </a:tr>
              <a:tr h="583637">
                <a:tc>
                  <a:txBody>
                    <a:bodyPr/>
                    <a:lstStyle/>
                    <a:p>
                      <a:pPr algn="l" fontAlgn="ctr"/>
                      <a:r>
                        <a:rPr lang="pt-BR" sz="1400" b="0" u="none" strike="noStrike" cap="none" spc="0" dirty="0">
                          <a:solidFill>
                            <a:schemeClr val="tx1"/>
                          </a:solidFill>
                          <a:effectLst/>
                        </a:rPr>
                        <a:t>De 30 a 39 anos</a:t>
                      </a:r>
                      <a:endParaRPr lang="pt-BR" sz="1400" b="0" i="0" u="none" strike="noStrike" cap="none" spc="0" dirty="0">
                        <a:solidFill>
                          <a:schemeClr val="tx1"/>
                        </a:solidFill>
                        <a:effectLst/>
                        <a:latin typeface="Calibri" panose="020F0502020204030204" pitchFamily="34" charset="0"/>
                      </a:endParaRPr>
                    </a:p>
                  </a:txBody>
                  <a:tcPr marL="0" marR="0" marT="0" marB="100668" anchor="ctr">
                    <a:lnL w="12700" cmpd="sng">
                      <a:noFill/>
                      <a:prstDash val="solid"/>
                    </a:lnL>
                    <a:lnR w="12700" cmpd="sng">
                      <a:noFill/>
                      <a:prstDash val="solid"/>
                    </a:lnR>
                    <a:lnT w="12700" cmpd="sng">
                      <a:noFill/>
                      <a:prstDash val="solid"/>
                    </a:lnT>
                    <a:lnB w="12700" cmpd="sng">
                      <a:noFill/>
                      <a:prstDash val="solid"/>
                    </a:lnB>
                    <a:noFill/>
                  </a:tcPr>
                </a:tc>
                <a:tc>
                  <a:txBody>
                    <a:bodyPr/>
                    <a:lstStyle/>
                    <a:p>
                      <a:pPr algn="ctr" fontAlgn="ctr"/>
                      <a:r>
                        <a:rPr lang="pt-BR" sz="1400" b="0" u="none" strike="noStrike" cap="none" spc="0">
                          <a:solidFill>
                            <a:schemeClr val="tx1"/>
                          </a:solidFill>
                          <a:effectLst/>
                        </a:rPr>
                        <a:t>8.239</a:t>
                      </a:r>
                      <a:endParaRPr lang="pt-BR" sz="1400" b="0" i="0" u="none" strike="noStrike" cap="none" spc="0">
                        <a:solidFill>
                          <a:schemeClr val="tx1"/>
                        </a:solidFill>
                        <a:effectLst/>
                        <a:latin typeface="Calibri" panose="020F0502020204030204" pitchFamily="34" charset="0"/>
                      </a:endParaRPr>
                    </a:p>
                  </a:txBody>
                  <a:tcPr marL="0" marR="0" marT="0" marB="100668" anchor="ctr">
                    <a:lnL w="12700" cmpd="sng">
                      <a:noFill/>
                      <a:prstDash val="solid"/>
                    </a:lnL>
                    <a:lnR w="12700" cmpd="sng">
                      <a:noFill/>
                      <a:prstDash val="solid"/>
                    </a:lnR>
                    <a:lnT w="12700" cmpd="sng">
                      <a:noFill/>
                      <a:prstDash val="solid"/>
                    </a:lnT>
                    <a:lnB w="12700" cmpd="sng">
                      <a:noFill/>
                      <a:prstDash val="solid"/>
                    </a:lnB>
                    <a:noFill/>
                  </a:tcPr>
                </a:tc>
                <a:tc>
                  <a:txBody>
                    <a:bodyPr/>
                    <a:lstStyle/>
                    <a:p>
                      <a:pPr algn="ctr" fontAlgn="ctr"/>
                      <a:r>
                        <a:rPr lang="pt-BR" sz="1400" b="0" u="none" strike="noStrike" cap="none" spc="0">
                          <a:solidFill>
                            <a:schemeClr val="tx1"/>
                          </a:solidFill>
                          <a:effectLst/>
                        </a:rPr>
                        <a:t>8.427</a:t>
                      </a:r>
                      <a:endParaRPr lang="pt-BR" sz="1400" b="0" i="0" u="none" strike="noStrike" cap="none" spc="0">
                        <a:solidFill>
                          <a:schemeClr val="tx1"/>
                        </a:solidFill>
                        <a:effectLst/>
                        <a:latin typeface="Calibri" panose="020F0502020204030204" pitchFamily="34" charset="0"/>
                      </a:endParaRPr>
                    </a:p>
                  </a:txBody>
                  <a:tcPr marL="0" marR="0" marT="0" marB="100668" anchor="ctr">
                    <a:lnL w="12700" cmpd="sng">
                      <a:noFill/>
                      <a:prstDash val="solid"/>
                    </a:lnL>
                    <a:lnR w="12700" cmpd="sng">
                      <a:noFill/>
                      <a:prstDash val="solid"/>
                    </a:lnR>
                    <a:lnT w="12700" cmpd="sng">
                      <a:noFill/>
                      <a:prstDash val="solid"/>
                    </a:lnT>
                    <a:lnB w="12700" cmpd="sng">
                      <a:noFill/>
                      <a:prstDash val="solid"/>
                    </a:lnB>
                    <a:noFill/>
                  </a:tcPr>
                </a:tc>
                <a:tc>
                  <a:txBody>
                    <a:bodyPr/>
                    <a:lstStyle/>
                    <a:p>
                      <a:pPr algn="ctr" fontAlgn="ctr"/>
                      <a:r>
                        <a:rPr lang="pt-BR" sz="1400" b="0" u="none" strike="noStrike" cap="none" spc="0">
                          <a:solidFill>
                            <a:schemeClr val="tx1"/>
                          </a:solidFill>
                          <a:effectLst/>
                        </a:rPr>
                        <a:t>16.666</a:t>
                      </a:r>
                      <a:endParaRPr lang="pt-BR" sz="1400" b="0" i="0" u="none" strike="noStrike" cap="none" spc="0">
                        <a:solidFill>
                          <a:schemeClr val="tx1"/>
                        </a:solidFill>
                        <a:effectLst/>
                        <a:latin typeface="Calibri" panose="020F0502020204030204" pitchFamily="34" charset="0"/>
                      </a:endParaRPr>
                    </a:p>
                  </a:txBody>
                  <a:tcPr marL="0" marR="0" marT="0" marB="100668"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204134064"/>
                  </a:ext>
                </a:extLst>
              </a:tr>
              <a:tr h="583637">
                <a:tc>
                  <a:txBody>
                    <a:bodyPr/>
                    <a:lstStyle/>
                    <a:p>
                      <a:pPr algn="l" fontAlgn="ctr"/>
                      <a:r>
                        <a:rPr lang="pt-BR" sz="1400" b="0" u="none" strike="noStrike" cap="none" spc="0" dirty="0">
                          <a:solidFill>
                            <a:schemeClr val="tx1"/>
                          </a:solidFill>
                          <a:effectLst/>
                        </a:rPr>
                        <a:t>De 40 a 49 anos</a:t>
                      </a:r>
                      <a:endParaRPr lang="pt-BR" sz="1400" b="0" i="0" u="none" strike="noStrike" cap="none" spc="0" dirty="0">
                        <a:solidFill>
                          <a:schemeClr val="tx1"/>
                        </a:solidFill>
                        <a:effectLst/>
                        <a:latin typeface="Calibri" panose="020F0502020204030204" pitchFamily="34" charset="0"/>
                      </a:endParaRPr>
                    </a:p>
                  </a:txBody>
                  <a:tcPr marL="0" marR="0" marT="0" marB="100668"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a:txBody>
                    <a:bodyPr/>
                    <a:lstStyle/>
                    <a:p>
                      <a:pPr algn="ctr" fontAlgn="ctr"/>
                      <a:r>
                        <a:rPr lang="pt-BR" sz="1400" b="0" u="none" strike="noStrike" cap="none" spc="0">
                          <a:solidFill>
                            <a:schemeClr val="tx1"/>
                          </a:solidFill>
                          <a:effectLst/>
                        </a:rPr>
                        <a:t>6.289</a:t>
                      </a:r>
                      <a:endParaRPr lang="pt-BR" sz="1400" b="0" i="0" u="none" strike="noStrike" cap="none" spc="0">
                        <a:solidFill>
                          <a:schemeClr val="tx1"/>
                        </a:solidFill>
                        <a:effectLst/>
                        <a:latin typeface="Calibri" panose="020F0502020204030204" pitchFamily="34" charset="0"/>
                      </a:endParaRPr>
                    </a:p>
                  </a:txBody>
                  <a:tcPr marL="0" marR="0" marT="0" marB="100668"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a:txBody>
                    <a:bodyPr/>
                    <a:lstStyle/>
                    <a:p>
                      <a:pPr algn="ctr" fontAlgn="ctr"/>
                      <a:r>
                        <a:rPr lang="pt-BR" sz="1400" b="0" u="none" strike="noStrike" cap="none" spc="0">
                          <a:solidFill>
                            <a:schemeClr val="tx1"/>
                          </a:solidFill>
                          <a:effectLst/>
                        </a:rPr>
                        <a:t>6.573</a:t>
                      </a:r>
                      <a:endParaRPr lang="pt-BR" sz="1400" b="0" i="0" u="none" strike="noStrike" cap="none" spc="0">
                        <a:solidFill>
                          <a:schemeClr val="tx1"/>
                        </a:solidFill>
                        <a:effectLst/>
                        <a:latin typeface="Calibri" panose="020F0502020204030204" pitchFamily="34" charset="0"/>
                      </a:endParaRPr>
                    </a:p>
                  </a:txBody>
                  <a:tcPr marL="0" marR="0" marT="0" marB="100668"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a:txBody>
                    <a:bodyPr/>
                    <a:lstStyle/>
                    <a:p>
                      <a:pPr algn="ctr" fontAlgn="ctr"/>
                      <a:r>
                        <a:rPr lang="pt-BR" sz="1400" b="0" u="none" strike="noStrike" cap="none" spc="0">
                          <a:solidFill>
                            <a:schemeClr val="tx1"/>
                          </a:solidFill>
                          <a:effectLst/>
                        </a:rPr>
                        <a:t>12.862</a:t>
                      </a:r>
                      <a:endParaRPr lang="pt-BR" sz="1400" b="0" i="0" u="none" strike="noStrike" cap="none" spc="0">
                        <a:solidFill>
                          <a:schemeClr val="tx1"/>
                        </a:solidFill>
                        <a:effectLst/>
                        <a:latin typeface="Calibri" panose="020F0502020204030204" pitchFamily="34" charset="0"/>
                      </a:endParaRPr>
                    </a:p>
                  </a:txBody>
                  <a:tcPr marL="0" marR="0" marT="0" marB="100668"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extLst>
                  <a:ext uri="{0D108BD9-81ED-4DB2-BD59-A6C34878D82A}">
                    <a16:rowId xmlns:a16="http://schemas.microsoft.com/office/drawing/2014/main" val="4209678332"/>
                  </a:ext>
                </a:extLst>
              </a:tr>
              <a:tr h="583637">
                <a:tc>
                  <a:txBody>
                    <a:bodyPr/>
                    <a:lstStyle/>
                    <a:p>
                      <a:pPr algn="l" fontAlgn="ctr"/>
                      <a:r>
                        <a:rPr lang="pt-BR" sz="1400" b="0" u="none" strike="noStrike" cap="none" spc="0" dirty="0">
                          <a:solidFill>
                            <a:schemeClr val="tx1"/>
                          </a:solidFill>
                          <a:effectLst/>
                        </a:rPr>
                        <a:t>De 50 a 59 anos</a:t>
                      </a:r>
                      <a:endParaRPr lang="pt-BR" sz="1400" b="0" i="0" u="none" strike="noStrike" cap="none" spc="0" dirty="0">
                        <a:solidFill>
                          <a:schemeClr val="tx1"/>
                        </a:solidFill>
                        <a:effectLst/>
                        <a:latin typeface="Calibri" panose="020F0502020204030204" pitchFamily="34" charset="0"/>
                      </a:endParaRPr>
                    </a:p>
                  </a:txBody>
                  <a:tcPr marL="0" marR="0" marT="0" marB="100668" anchor="ctr">
                    <a:lnL w="12700" cmpd="sng">
                      <a:noFill/>
                      <a:prstDash val="solid"/>
                    </a:lnL>
                    <a:lnR w="12700" cmpd="sng">
                      <a:noFill/>
                      <a:prstDash val="solid"/>
                    </a:lnR>
                    <a:lnT w="12700" cmpd="sng">
                      <a:noFill/>
                      <a:prstDash val="solid"/>
                    </a:lnT>
                    <a:lnB w="12700" cmpd="sng">
                      <a:noFill/>
                      <a:prstDash val="solid"/>
                    </a:lnB>
                    <a:noFill/>
                  </a:tcPr>
                </a:tc>
                <a:tc>
                  <a:txBody>
                    <a:bodyPr/>
                    <a:lstStyle/>
                    <a:p>
                      <a:pPr algn="ctr" fontAlgn="ctr"/>
                      <a:r>
                        <a:rPr lang="pt-BR" sz="1400" b="0" u="none" strike="noStrike" cap="none" spc="0">
                          <a:solidFill>
                            <a:schemeClr val="tx1"/>
                          </a:solidFill>
                          <a:effectLst/>
                        </a:rPr>
                        <a:t>4.764</a:t>
                      </a:r>
                      <a:endParaRPr lang="pt-BR" sz="1400" b="0" i="0" u="none" strike="noStrike" cap="none" spc="0">
                        <a:solidFill>
                          <a:schemeClr val="tx1"/>
                        </a:solidFill>
                        <a:effectLst/>
                        <a:latin typeface="Calibri" panose="020F0502020204030204" pitchFamily="34" charset="0"/>
                      </a:endParaRPr>
                    </a:p>
                  </a:txBody>
                  <a:tcPr marL="0" marR="0" marT="0" marB="100668" anchor="ctr">
                    <a:lnL w="12700" cmpd="sng">
                      <a:noFill/>
                      <a:prstDash val="solid"/>
                    </a:lnL>
                    <a:lnR w="12700" cmpd="sng">
                      <a:noFill/>
                      <a:prstDash val="solid"/>
                    </a:lnR>
                    <a:lnT w="12700" cmpd="sng">
                      <a:noFill/>
                      <a:prstDash val="solid"/>
                    </a:lnT>
                    <a:lnB w="12700" cmpd="sng">
                      <a:noFill/>
                      <a:prstDash val="solid"/>
                    </a:lnB>
                    <a:noFill/>
                  </a:tcPr>
                </a:tc>
                <a:tc>
                  <a:txBody>
                    <a:bodyPr/>
                    <a:lstStyle/>
                    <a:p>
                      <a:pPr algn="ctr" fontAlgn="ctr"/>
                      <a:r>
                        <a:rPr lang="pt-BR" sz="1400" b="0" u="none" strike="noStrike" cap="none" spc="0">
                          <a:solidFill>
                            <a:schemeClr val="tx1"/>
                          </a:solidFill>
                          <a:effectLst/>
                        </a:rPr>
                        <a:t>5.179</a:t>
                      </a:r>
                      <a:endParaRPr lang="pt-BR" sz="1400" b="0" i="0" u="none" strike="noStrike" cap="none" spc="0">
                        <a:solidFill>
                          <a:schemeClr val="tx1"/>
                        </a:solidFill>
                        <a:effectLst/>
                        <a:latin typeface="Calibri" panose="020F0502020204030204" pitchFamily="34" charset="0"/>
                      </a:endParaRPr>
                    </a:p>
                  </a:txBody>
                  <a:tcPr marL="0" marR="0" marT="0" marB="100668" anchor="ctr">
                    <a:lnL w="12700" cmpd="sng">
                      <a:noFill/>
                      <a:prstDash val="solid"/>
                    </a:lnL>
                    <a:lnR w="12700" cmpd="sng">
                      <a:noFill/>
                      <a:prstDash val="solid"/>
                    </a:lnR>
                    <a:lnT w="12700" cmpd="sng">
                      <a:noFill/>
                      <a:prstDash val="solid"/>
                    </a:lnT>
                    <a:lnB w="12700" cmpd="sng">
                      <a:noFill/>
                      <a:prstDash val="solid"/>
                    </a:lnB>
                    <a:noFill/>
                  </a:tcPr>
                </a:tc>
                <a:tc>
                  <a:txBody>
                    <a:bodyPr/>
                    <a:lstStyle/>
                    <a:p>
                      <a:pPr algn="ctr" fontAlgn="ctr"/>
                      <a:r>
                        <a:rPr lang="pt-BR" sz="1400" b="0" u="none" strike="noStrike" cap="none" spc="0">
                          <a:solidFill>
                            <a:schemeClr val="tx1"/>
                          </a:solidFill>
                          <a:effectLst/>
                        </a:rPr>
                        <a:t>9.943</a:t>
                      </a:r>
                      <a:endParaRPr lang="pt-BR" sz="1400" b="0" i="0" u="none" strike="noStrike" cap="none" spc="0">
                        <a:solidFill>
                          <a:schemeClr val="tx1"/>
                        </a:solidFill>
                        <a:effectLst/>
                        <a:latin typeface="Calibri" panose="020F0502020204030204" pitchFamily="34" charset="0"/>
                      </a:endParaRPr>
                    </a:p>
                  </a:txBody>
                  <a:tcPr marL="0" marR="0" marT="0" marB="100668"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1691871813"/>
                  </a:ext>
                </a:extLst>
              </a:tr>
              <a:tr h="583637">
                <a:tc>
                  <a:txBody>
                    <a:bodyPr/>
                    <a:lstStyle/>
                    <a:p>
                      <a:pPr algn="l" fontAlgn="ctr"/>
                      <a:r>
                        <a:rPr lang="pt-BR" sz="1400" b="0" u="none" strike="noStrike" cap="none" spc="0" dirty="0">
                          <a:solidFill>
                            <a:schemeClr val="tx1"/>
                          </a:solidFill>
                          <a:effectLst/>
                        </a:rPr>
                        <a:t>Maiores de 60 anos</a:t>
                      </a:r>
                      <a:endParaRPr lang="pt-BR" sz="1400" b="0" i="0" u="none" strike="noStrike" cap="none" spc="0" dirty="0">
                        <a:solidFill>
                          <a:schemeClr val="tx1"/>
                        </a:solidFill>
                        <a:effectLst/>
                        <a:latin typeface="Calibri" panose="020F0502020204030204" pitchFamily="34" charset="0"/>
                      </a:endParaRPr>
                    </a:p>
                  </a:txBody>
                  <a:tcPr marL="0" marR="0" marT="0" marB="100668"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a:txBody>
                    <a:bodyPr/>
                    <a:lstStyle/>
                    <a:p>
                      <a:pPr algn="ctr" fontAlgn="ctr"/>
                      <a:r>
                        <a:rPr lang="pt-BR" sz="1400" b="0" u="none" strike="noStrike" cap="none" spc="0">
                          <a:solidFill>
                            <a:schemeClr val="tx1"/>
                          </a:solidFill>
                          <a:effectLst/>
                        </a:rPr>
                        <a:t>4.901</a:t>
                      </a:r>
                      <a:endParaRPr lang="pt-BR" sz="1400" b="0" i="0" u="none" strike="noStrike" cap="none" spc="0">
                        <a:solidFill>
                          <a:schemeClr val="tx1"/>
                        </a:solidFill>
                        <a:effectLst/>
                        <a:latin typeface="Calibri" panose="020F0502020204030204" pitchFamily="34" charset="0"/>
                      </a:endParaRPr>
                    </a:p>
                  </a:txBody>
                  <a:tcPr marL="0" marR="0" marT="0" marB="100668"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a:txBody>
                    <a:bodyPr/>
                    <a:lstStyle/>
                    <a:p>
                      <a:pPr algn="ctr" fontAlgn="ctr"/>
                      <a:r>
                        <a:rPr lang="pt-BR" sz="1400" b="0" u="none" strike="noStrike" cap="none" spc="0">
                          <a:solidFill>
                            <a:schemeClr val="tx1"/>
                          </a:solidFill>
                          <a:effectLst/>
                        </a:rPr>
                        <a:t>5.832</a:t>
                      </a:r>
                      <a:endParaRPr lang="pt-BR" sz="1400" b="0" i="0" u="none" strike="noStrike" cap="none" spc="0">
                        <a:solidFill>
                          <a:schemeClr val="tx1"/>
                        </a:solidFill>
                        <a:effectLst/>
                        <a:latin typeface="Calibri" panose="020F0502020204030204" pitchFamily="34" charset="0"/>
                      </a:endParaRPr>
                    </a:p>
                  </a:txBody>
                  <a:tcPr marL="0" marR="0" marT="0" marB="100668"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a:txBody>
                    <a:bodyPr/>
                    <a:lstStyle/>
                    <a:p>
                      <a:pPr algn="ctr" fontAlgn="ctr"/>
                      <a:r>
                        <a:rPr lang="pt-BR" sz="1400" b="0" u="none" strike="noStrike" cap="none" spc="0" dirty="0">
                          <a:solidFill>
                            <a:schemeClr val="tx1"/>
                          </a:solidFill>
                          <a:effectLst/>
                        </a:rPr>
                        <a:t>10.733</a:t>
                      </a:r>
                      <a:endParaRPr lang="pt-BR" sz="1400" b="0" i="0" u="none" strike="noStrike" cap="none" spc="0" dirty="0">
                        <a:solidFill>
                          <a:schemeClr val="tx1"/>
                        </a:solidFill>
                        <a:effectLst/>
                        <a:latin typeface="Calibri" panose="020F0502020204030204" pitchFamily="34" charset="0"/>
                      </a:endParaRPr>
                    </a:p>
                  </a:txBody>
                  <a:tcPr marL="0" marR="0" marT="0" marB="100668"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extLst>
                  <a:ext uri="{0D108BD9-81ED-4DB2-BD59-A6C34878D82A}">
                    <a16:rowId xmlns:a16="http://schemas.microsoft.com/office/drawing/2014/main" val="378448270"/>
                  </a:ext>
                </a:extLst>
              </a:tr>
            </a:tbl>
          </a:graphicData>
        </a:graphic>
      </p:graphicFrame>
    </p:spTree>
    <p:extLst>
      <p:ext uri="{BB962C8B-B14F-4D97-AF65-F5344CB8AC3E}">
        <p14:creationId xmlns:p14="http://schemas.microsoft.com/office/powerpoint/2010/main" val="1139033872"/>
      </p:ext>
    </p:extLst>
  </p:cSld>
  <p:clrMapOvr>
    <a:masterClrMapping/>
  </p:clrMapOvr>
  <p:transition spd="slow">
    <p:wipe/>
  </p:transition>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Flowchart: Document 10">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ela 1">
            <a:extLst>
              <a:ext uri="{FF2B5EF4-FFF2-40B4-BE49-F238E27FC236}">
                <a16:creationId xmlns:a16="http://schemas.microsoft.com/office/drawing/2014/main" id="{ED37ED0C-D51E-EF8F-F2FB-915E1DB7455B}"/>
              </a:ext>
            </a:extLst>
          </p:cNvPr>
          <p:cNvGraphicFramePr>
            <a:graphicFrameLocks noGrp="1"/>
          </p:cNvGraphicFramePr>
          <p:nvPr>
            <p:extLst>
              <p:ext uri="{D42A27DB-BD31-4B8C-83A1-F6EECF244321}">
                <p14:modId xmlns:p14="http://schemas.microsoft.com/office/powerpoint/2010/main" val="1481882894"/>
              </p:ext>
            </p:extLst>
          </p:nvPr>
        </p:nvGraphicFramePr>
        <p:xfrm>
          <a:off x="4206875" y="639763"/>
          <a:ext cx="3640137" cy="5578468"/>
        </p:xfrm>
        <a:graphic>
          <a:graphicData uri="http://schemas.openxmlformats.org/drawingml/2006/table">
            <a:tbl>
              <a:tblPr bandRow="1">
                <a:tableStyleId>{8EC20E35-A176-4012-BC5E-935CFFF8708E}</a:tableStyleId>
              </a:tblPr>
              <a:tblGrid>
                <a:gridCol w="2028739">
                  <a:extLst>
                    <a:ext uri="{9D8B030D-6E8A-4147-A177-3AD203B41FA5}">
                      <a16:colId xmlns:a16="http://schemas.microsoft.com/office/drawing/2014/main" val="2813219577"/>
                    </a:ext>
                  </a:extLst>
                </a:gridCol>
                <a:gridCol w="1611398">
                  <a:extLst>
                    <a:ext uri="{9D8B030D-6E8A-4147-A177-3AD203B41FA5}">
                      <a16:colId xmlns:a16="http://schemas.microsoft.com/office/drawing/2014/main" val="3633087444"/>
                    </a:ext>
                  </a:extLst>
                </a:gridCol>
              </a:tblGrid>
              <a:tr h="981811">
                <a:tc gridSpan="2">
                  <a:txBody>
                    <a:bodyPr/>
                    <a:lstStyle/>
                    <a:p>
                      <a:pPr algn="ctr" fontAlgn="ctr"/>
                      <a:r>
                        <a:rPr lang="pt-BR" sz="2400" b="1" u="none" strike="noStrike">
                          <a:solidFill>
                            <a:srgbClr val="000000"/>
                          </a:solidFill>
                          <a:effectLst/>
                        </a:rPr>
                        <a:t>Leitos Gerais</a:t>
                      </a:r>
                      <a:endParaRPr lang="pt-BR" sz="2400" b="1" i="0" u="none" strike="noStrike">
                        <a:solidFill>
                          <a:srgbClr val="000000"/>
                        </a:solidFill>
                        <a:effectLst/>
                        <a:latin typeface="Calibri" panose="020F0502020204030204" pitchFamily="34" charset="0"/>
                      </a:endParaRPr>
                    </a:p>
                  </a:txBody>
                  <a:tcPr marL="0" marR="0" marT="0" marB="0" anchor="ctr"/>
                </a:tc>
                <a:tc hMerge="1">
                  <a:txBody>
                    <a:bodyPr/>
                    <a:lstStyle/>
                    <a:p>
                      <a:endParaRPr lang="pt-BR"/>
                    </a:p>
                  </a:txBody>
                  <a:tcPr/>
                </a:tc>
                <a:extLst>
                  <a:ext uri="{0D108BD9-81ED-4DB2-BD59-A6C34878D82A}">
                    <a16:rowId xmlns:a16="http://schemas.microsoft.com/office/drawing/2014/main" val="3973567359"/>
                  </a:ext>
                </a:extLst>
              </a:tr>
              <a:tr h="609913">
                <a:tc gridSpan="2">
                  <a:txBody>
                    <a:bodyPr/>
                    <a:lstStyle/>
                    <a:p>
                      <a:pPr algn="ctr" fontAlgn="ctr"/>
                      <a:r>
                        <a:rPr lang="pt-BR" sz="1400" b="1" u="none" strike="noStrike">
                          <a:solidFill>
                            <a:srgbClr val="000000"/>
                          </a:solidFill>
                          <a:effectLst/>
                        </a:rPr>
                        <a:t>Mínimo</a:t>
                      </a:r>
                      <a:endParaRPr lang="pt-BR" sz="1400" b="1" i="1" u="none" strike="noStrike">
                        <a:solidFill>
                          <a:srgbClr val="000000"/>
                        </a:solidFill>
                        <a:effectLst/>
                        <a:latin typeface="Calibri" panose="020F0502020204030204" pitchFamily="34" charset="0"/>
                      </a:endParaRPr>
                    </a:p>
                  </a:txBody>
                  <a:tcPr marL="0" marR="0" marT="0" marB="0" anchor="ctr"/>
                </a:tc>
                <a:tc hMerge="1">
                  <a:txBody>
                    <a:bodyPr/>
                    <a:lstStyle/>
                    <a:p>
                      <a:endParaRPr lang="pt-BR"/>
                    </a:p>
                  </a:txBody>
                  <a:tcPr/>
                </a:tc>
                <a:extLst>
                  <a:ext uri="{0D108BD9-81ED-4DB2-BD59-A6C34878D82A}">
                    <a16:rowId xmlns:a16="http://schemas.microsoft.com/office/drawing/2014/main" val="3973077874"/>
                  </a:ext>
                </a:extLst>
              </a:tr>
              <a:tr h="498343">
                <a:tc>
                  <a:txBody>
                    <a:bodyPr/>
                    <a:lstStyle/>
                    <a:p>
                      <a:pPr algn="ctr" fontAlgn="ctr"/>
                      <a:r>
                        <a:rPr lang="pt-BR" sz="1100" b="1" u="none" strike="noStrike">
                          <a:solidFill>
                            <a:srgbClr val="000000"/>
                          </a:solidFill>
                          <a:effectLst/>
                        </a:rPr>
                        <a:t>Especialidade</a:t>
                      </a:r>
                      <a:endParaRPr lang="pt-BR" sz="1100" b="1"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pt-BR" sz="1100" b="1" u="none" strike="noStrike">
                          <a:solidFill>
                            <a:srgbClr val="000000"/>
                          </a:solidFill>
                          <a:effectLst/>
                        </a:rPr>
                        <a:t>Quantidade de leitos</a:t>
                      </a:r>
                      <a:endParaRPr lang="pt-BR" sz="1100" b="1"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4113413193"/>
                  </a:ext>
                </a:extLst>
              </a:tr>
              <a:tr h="498343">
                <a:tc>
                  <a:txBody>
                    <a:bodyPr/>
                    <a:lstStyle/>
                    <a:p>
                      <a:pPr algn="l" fontAlgn="ctr"/>
                      <a:r>
                        <a:rPr lang="pt-BR" sz="1100" b="1" u="none" strike="noStrike">
                          <a:solidFill>
                            <a:srgbClr val="000000"/>
                          </a:solidFill>
                          <a:effectLst/>
                        </a:rPr>
                        <a:t>Obstetrícia </a:t>
                      </a:r>
                      <a:endParaRPr lang="pt-BR" sz="1100" b="1"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pt-BR" sz="1100" b="0" u="none" strike="noStrike">
                          <a:solidFill>
                            <a:srgbClr val="000000"/>
                          </a:solidFill>
                          <a:effectLst/>
                        </a:rPr>
                        <a:t>10</a:t>
                      </a:r>
                      <a:endParaRPr lang="pt-BR" sz="1100" b="0" i="1"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662867765"/>
                  </a:ext>
                </a:extLst>
              </a:tr>
              <a:tr h="498343">
                <a:tc gridSpan="2">
                  <a:txBody>
                    <a:bodyPr/>
                    <a:lstStyle/>
                    <a:p>
                      <a:pPr algn="ctr" fontAlgn="ctr"/>
                      <a:r>
                        <a:rPr lang="pt-BR" sz="1100" b="1" u="none" strike="noStrike">
                          <a:solidFill>
                            <a:srgbClr val="000000"/>
                          </a:solidFill>
                          <a:effectLst/>
                        </a:rPr>
                        <a:t>Pediatria </a:t>
                      </a:r>
                      <a:endParaRPr lang="pt-BR" sz="1100" b="1" i="0" u="none" strike="noStrike">
                        <a:solidFill>
                          <a:srgbClr val="000000"/>
                        </a:solidFill>
                        <a:effectLst/>
                        <a:latin typeface="Calibri" panose="020F0502020204030204" pitchFamily="34" charset="0"/>
                      </a:endParaRPr>
                    </a:p>
                  </a:txBody>
                  <a:tcPr marL="0" marR="0" marT="0" marB="0" anchor="ctr"/>
                </a:tc>
                <a:tc hMerge="1">
                  <a:txBody>
                    <a:bodyPr/>
                    <a:lstStyle/>
                    <a:p>
                      <a:endParaRPr lang="pt-BR"/>
                    </a:p>
                  </a:txBody>
                  <a:tcPr/>
                </a:tc>
                <a:extLst>
                  <a:ext uri="{0D108BD9-81ED-4DB2-BD59-A6C34878D82A}">
                    <a16:rowId xmlns:a16="http://schemas.microsoft.com/office/drawing/2014/main" val="1705833541"/>
                  </a:ext>
                </a:extLst>
              </a:tr>
              <a:tr h="498343">
                <a:tc>
                  <a:txBody>
                    <a:bodyPr/>
                    <a:lstStyle/>
                    <a:p>
                      <a:pPr algn="l" fontAlgn="ctr"/>
                      <a:r>
                        <a:rPr lang="pt-BR" sz="1100" b="1" u="none" strike="noStrike">
                          <a:solidFill>
                            <a:srgbClr val="000000"/>
                          </a:solidFill>
                          <a:effectLst/>
                        </a:rPr>
                        <a:t>Pediatria cirúrgica </a:t>
                      </a:r>
                      <a:endParaRPr lang="pt-BR" sz="1100" b="1"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pt-BR" sz="1100" b="0" u="none" strike="noStrike">
                          <a:solidFill>
                            <a:srgbClr val="000000"/>
                          </a:solidFill>
                          <a:effectLst/>
                        </a:rPr>
                        <a:t>2</a:t>
                      </a:r>
                      <a:endParaRPr lang="pt-BR" sz="1100" b="0" i="1"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1185512625"/>
                  </a:ext>
                </a:extLst>
              </a:tr>
              <a:tr h="498343">
                <a:tc>
                  <a:txBody>
                    <a:bodyPr/>
                    <a:lstStyle/>
                    <a:p>
                      <a:pPr algn="l" fontAlgn="ctr"/>
                      <a:r>
                        <a:rPr lang="pt-BR" sz="1100" b="1" u="none" strike="noStrike">
                          <a:solidFill>
                            <a:srgbClr val="000000"/>
                          </a:solidFill>
                          <a:effectLst/>
                        </a:rPr>
                        <a:t>Clínica - 15 a 59 anos </a:t>
                      </a:r>
                      <a:endParaRPr lang="pt-BR" sz="1100" b="1"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pt-BR" sz="1100" b="0" u="none" strike="noStrike">
                          <a:solidFill>
                            <a:srgbClr val="000000"/>
                          </a:solidFill>
                          <a:effectLst/>
                        </a:rPr>
                        <a:t>17</a:t>
                      </a:r>
                      <a:endParaRPr lang="pt-BR" sz="1100" b="0" i="1"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1257604607"/>
                  </a:ext>
                </a:extLst>
              </a:tr>
              <a:tr h="498343">
                <a:tc>
                  <a:txBody>
                    <a:bodyPr/>
                    <a:lstStyle/>
                    <a:p>
                      <a:pPr algn="l" fontAlgn="ctr"/>
                      <a:r>
                        <a:rPr lang="pt-BR" sz="1100" b="1" u="none" strike="noStrike">
                          <a:solidFill>
                            <a:srgbClr val="000000"/>
                          </a:solidFill>
                          <a:effectLst/>
                        </a:rPr>
                        <a:t>Cirurgia - 15 a 59 anos </a:t>
                      </a:r>
                      <a:endParaRPr lang="pt-BR" sz="1100" b="1"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pt-BR" sz="1100" b="0" u="none" strike="noStrike">
                          <a:solidFill>
                            <a:srgbClr val="000000"/>
                          </a:solidFill>
                          <a:effectLst/>
                        </a:rPr>
                        <a:t>15</a:t>
                      </a:r>
                      <a:endParaRPr lang="pt-BR" sz="1100" b="0" i="1"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174669242"/>
                  </a:ext>
                </a:extLst>
              </a:tr>
              <a:tr h="498343">
                <a:tc>
                  <a:txBody>
                    <a:bodyPr/>
                    <a:lstStyle/>
                    <a:p>
                      <a:pPr algn="l" fontAlgn="ctr"/>
                      <a:r>
                        <a:rPr lang="pt-BR" sz="1100" b="1" u="none" strike="noStrike">
                          <a:solidFill>
                            <a:srgbClr val="000000"/>
                          </a:solidFill>
                          <a:effectLst/>
                        </a:rPr>
                        <a:t>Cirurgia – 60 anos e mais </a:t>
                      </a:r>
                      <a:endParaRPr lang="pt-BR" sz="1100" b="1"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pt-BR" sz="1100" b="0" u="none" strike="noStrike">
                          <a:solidFill>
                            <a:srgbClr val="000000"/>
                          </a:solidFill>
                          <a:effectLst/>
                        </a:rPr>
                        <a:t>7</a:t>
                      </a:r>
                      <a:endParaRPr lang="pt-BR" sz="1100" b="0" i="1"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1316340795"/>
                  </a:ext>
                </a:extLst>
              </a:tr>
              <a:tr h="498343">
                <a:tc>
                  <a:txBody>
                    <a:bodyPr/>
                    <a:lstStyle/>
                    <a:p>
                      <a:pPr algn="l" fontAlgn="ctr"/>
                      <a:r>
                        <a:rPr lang="pt-BR" sz="1100" b="1" u="none" strike="noStrike">
                          <a:solidFill>
                            <a:srgbClr val="000000"/>
                          </a:solidFill>
                          <a:effectLst/>
                        </a:rPr>
                        <a:t>Psiquiatria</a:t>
                      </a:r>
                      <a:endParaRPr lang="pt-BR" sz="1100" b="1"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pt-BR" sz="1100" b="0" u="none" strike="noStrike">
                          <a:solidFill>
                            <a:srgbClr val="000000"/>
                          </a:solidFill>
                          <a:effectLst/>
                        </a:rPr>
                        <a:t>5</a:t>
                      </a:r>
                      <a:endParaRPr lang="pt-BR" sz="1100" b="0" i="1"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674409129"/>
                  </a:ext>
                </a:extLst>
              </a:tr>
            </a:tbl>
          </a:graphicData>
        </a:graphic>
      </p:graphicFrame>
      <p:graphicFrame>
        <p:nvGraphicFramePr>
          <p:cNvPr id="3" name="Tabela 2">
            <a:extLst>
              <a:ext uri="{FF2B5EF4-FFF2-40B4-BE49-F238E27FC236}">
                <a16:creationId xmlns:a16="http://schemas.microsoft.com/office/drawing/2014/main" id="{B31F2968-C207-A693-5D3B-A6D0E391EE85}"/>
              </a:ext>
            </a:extLst>
          </p:cNvPr>
          <p:cNvGraphicFramePr>
            <a:graphicFrameLocks noGrp="1"/>
          </p:cNvGraphicFramePr>
          <p:nvPr>
            <p:extLst>
              <p:ext uri="{D42A27DB-BD31-4B8C-83A1-F6EECF244321}">
                <p14:modId xmlns:p14="http://schemas.microsoft.com/office/powerpoint/2010/main" val="444525024"/>
              </p:ext>
            </p:extLst>
          </p:nvPr>
        </p:nvGraphicFramePr>
        <p:xfrm>
          <a:off x="7913688" y="639763"/>
          <a:ext cx="3640137" cy="5578470"/>
        </p:xfrm>
        <a:graphic>
          <a:graphicData uri="http://schemas.openxmlformats.org/drawingml/2006/table">
            <a:tbl>
              <a:tblPr bandRow="1">
                <a:tableStyleId>{8EC20E35-A176-4012-BC5E-935CFFF8708E}</a:tableStyleId>
              </a:tblPr>
              <a:tblGrid>
                <a:gridCol w="1660607">
                  <a:extLst>
                    <a:ext uri="{9D8B030D-6E8A-4147-A177-3AD203B41FA5}">
                      <a16:colId xmlns:a16="http://schemas.microsoft.com/office/drawing/2014/main" val="1302226210"/>
                    </a:ext>
                  </a:extLst>
                </a:gridCol>
                <a:gridCol w="1979530">
                  <a:extLst>
                    <a:ext uri="{9D8B030D-6E8A-4147-A177-3AD203B41FA5}">
                      <a16:colId xmlns:a16="http://schemas.microsoft.com/office/drawing/2014/main" val="3844405998"/>
                    </a:ext>
                  </a:extLst>
                </a:gridCol>
              </a:tblGrid>
              <a:tr h="1078124">
                <a:tc gridSpan="2">
                  <a:txBody>
                    <a:bodyPr/>
                    <a:lstStyle/>
                    <a:p>
                      <a:pPr algn="ctr" fontAlgn="ctr"/>
                      <a:r>
                        <a:rPr lang="pt-BR" sz="2300" b="1" u="none" strike="noStrike">
                          <a:solidFill>
                            <a:srgbClr val="000000"/>
                          </a:solidFill>
                          <a:effectLst/>
                        </a:rPr>
                        <a:t>UTI</a:t>
                      </a:r>
                      <a:endParaRPr lang="pt-BR" sz="2300" b="1" i="0" u="none" strike="noStrike">
                        <a:solidFill>
                          <a:srgbClr val="000000"/>
                        </a:solidFill>
                        <a:effectLst/>
                        <a:latin typeface="Calibri" panose="020F0502020204030204" pitchFamily="34" charset="0"/>
                      </a:endParaRPr>
                    </a:p>
                  </a:txBody>
                  <a:tcPr marL="0" marR="0" marT="0" marB="0" anchor="ctr"/>
                </a:tc>
                <a:tc hMerge="1">
                  <a:txBody>
                    <a:bodyPr/>
                    <a:lstStyle/>
                    <a:p>
                      <a:endParaRPr lang="pt-BR"/>
                    </a:p>
                  </a:txBody>
                  <a:tcPr/>
                </a:tc>
                <a:extLst>
                  <a:ext uri="{0D108BD9-81ED-4DB2-BD59-A6C34878D82A}">
                    <a16:rowId xmlns:a16="http://schemas.microsoft.com/office/drawing/2014/main" val="3508122126"/>
                  </a:ext>
                </a:extLst>
              </a:tr>
              <a:tr h="669743">
                <a:tc gridSpan="2">
                  <a:txBody>
                    <a:bodyPr/>
                    <a:lstStyle/>
                    <a:p>
                      <a:pPr algn="ctr" fontAlgn="ctr"/>
                      <a:r>
                        <a:rPr lang="pt-BR" sz="1300" b="1" u="none" strike="noStrike">
                          <a:solidFill>
                            <a:srgbClr val="000000"/>
                          </a:solidFill>
                          <a:effectLst/>
                        </a:rPr>
                        <a:t>Mínimo</a:t>
                      </a:r>
                      <a:endParaRPr lang="pt-BR" sz="1300" b="1" i="1" u="none" strike="noStrike">
                        <a:solidFill>
                          <a:srgbClr val="000000"/>
                        </a:solidFill>
                        <a:effectLst/>
                        <a:latin typeface="Calibri" panose="020F0502020204030204" pitchFamily="34" charset="0"/>
                      </a:endParaRPr>
                    </a:p>
                  </a:txBody>
                  <a:tcPr marL="0" marR="0" marT="0" marB="0" anchor="ctr"/>
                </a:tc>
                <a:tc hMerge="1">
                  <a:txBody>
                    <a:bodyPr/>
                    <a:lstStyle/>
                    <a:p>
                      <a:endParaRPr lang="pt-BR"/>
                    </a:p>
                  </a:txBody>
                  <a:tcPr/>
                </a:tc>
                <a:extLst>
                  <a:ext uri="{0D108BD9-81ED-4DB2-BD59-A6C34878D82A}">
                    <a16:rowId xmlns:a16="http://schemas.microsoft.com/office/drawing/2014/main" val="1976104655"/>
                  </a:ext>
                </a:extLst>
              </a:tr>
              <a:tr h="547229">
                <a:tc>
                  <a:txBody>
                    <a:bodyPr/>
                    <a:lstStyle/>
                    <a:p>
                      <a:pPr algn="ctr" fontAlgn="ctr"/>
                      <a:r>
                        <a:rPr lang="pt-BR" sz="1100" b="1" u="none" strike="noStrike">
                          <a:solidFill>
                            <a:srgbClr val="000000"/>
                          </a:solidFill>
                          <a:effectLst/>
                        </a:rPr>
                        <a:t>Especialidade</a:t>
                      </a:r>
                      <a:endParaRPr lang="pt-BR" sz="1100" b="1"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pt-BR" sz="1100" b="1" u="none" strike="noStrike">
                          <a:solidFill>
                            <a:srgbClr val="000000"/>
                          </a:solidFill>
                          <a:effectLst/>
                        </a:rPr>
                        <a:t>Quantidade de leitos</a:t>
                      </a:r>
                      <a:endParaRPr lang="pt-BR" sz="1100" b="1"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4110939515"/>
                  </a:ext>
                </a:extLst>
              </a:tr>
              <a:tr h="547229">
                <a:tc>
                  <a:txBody>
                    <a:bodyPr/>
                    <a:lstStyle/>
                    <a:p>
                      <a:pPr algn="l" fontAlgn="ctr"/>
                      <a:r>
                        <a:rPr lang="pt-BR" sz="1100" b="1" u="none" strike="noStrike">
                          <a:solidFill>
                            <a:srgbClr val="000000"/>
                          </a:solidFill>
                          <a:effectLst/>
                        </a:rPr>
                        <a:t>Obstetrícia </a:t>
                      </a:r>
                      <a:endParaRPr lang="pt-BR" sz="1100" b="1"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pt-BR" sz="1100" b="0" u="none" strike="noStrike">
                          <a:solidFill>
                            <a:srgbClr val="000000"/>
                          </a:solidFill>
                          <a:effectLst/>
                        </a:rPr>
                        <a:t>1</a:t>
                      </a:r>
                      <a:endParaRPr lang="pt-BR" sz="1100" b="0" i="1"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1779881855"/>
                  </a:ext>
                </a:extLst>
              </a:tr>
              <a:tr h="547229">
                <a:tc gridSpan="2">
                  <a:txBody>
                    <a:bodyPr/>
                    <a:lstStyle/>
                    <a:p>
                      <a:pPr algn="ctr" fontAlgn="ctr"/>
                      <a:r>
                        <a:rPr lang="pt-BR" sz="1100" b="1" u="none" strike="noStrike">
                          <a:solidFill>
                            <a:srgbClr val="000000"/>
                          </a:solidFill>
                          <a:effectLst/>
                        </a:rPr>
                        <a:t>Pediatria </a:t>
                      </a:r>
                      <a:endParaRPr lang="pt-BR" sz="1100" b="1" i="0" u="none" strike="noStrike">
                        <a:solidFill>
                          <a:srgbClr val="000000"/>
                        </a:solidFill>
                        <a:effectLst/>
                        <a:latin typeface="Calibri" panose="020F0502020204030204" pitchFamily="34" charset="0"/>
                      </a:endParaRPr>
                    </a:p>
                  </a:txBody>
                  <a:tcPr marL="0" marR="0" marT="0" marB="0" anchor="ctr"/>
                </a:tc>
                <a:tc hMerge="1">
                  <a:txBody>
                    <a:bodyPr/>
                    <a:lstStyle/>
                    <a:p>
                      <a:endParaRPr lang="pt-BR"/>
                    </a:p>
                  </a:txBody>
                  <a:tcPr/>
                </a:tc>
                <a:extLst>
                  <a:ext uri="{0D108BD9-81ED-4DB2-BD59-A6C34878D82A}">
                    <a16:rowId xmlns:a16="http://schemas.microsoft.com/office/drawing/2014/main" val="1845767071"/>
                  </a:ext>
                </a:extLst>
              </a:tr>
              <a:tr h="547229">
                <a:tc>
                  <a:txBody>
                    <a:bodyPr/>
                    <a:lstStyle/>
                    <a:p>
                      <a:pPr algn="l" fontAlgn="ctr"/>
                      <a:r>
                        <a:rPr lang="pt-BR" sz="1100" b="1" u="none" strike="noStrike">
                          <a:solidFill>
                            <a:srgbClr val="000000"/>
                          </a:solidFill>
                          <a:effectLst/>
                        </a:rPr>
                        <a:t>Pediatria cirúrgica </a:t>
                      </a:r>
                      <a:endParaRPr lang="pt-BR" sz="1100" b="1"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pt-BR" sz="1100" b="0" u="none" strike="noStrike">
                          <a:solidFill>
                            <a:srgbClr val="000000"/>
                          </a:solidFill>
                          <a:effectLst/>
                        </a:rPr>
                        <a:t>1</a:t>
                      </a:r>
                      <a:endParaRPr lang="pt-BR" sz="1100" b="0" i="1"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437206904"/>
                  </a:ext>
                </a:extLst>
              </a:tr>
              <a:tr h="547229">
                <a:tc>
                  <a:txBody>
                    <a:bodyPr/>
                    <a:lstStyle/>
                    <a:p>
                      <a:pPr algn="l" fontAlgn="ctr"/>
                      <a:r>
                        <a:rPr lang="pt-BR" sz="1100" b="1" u="none" strike="noStrike">
                          <a:solidFill>
                            <a:srgbClr val="000000"/>
                          </a:solidFill>
                          <a:effectLst/>
                        </a:rPr>
                        <a:t>Clínica - 15 a 59 anos </a:t>
                      </a:r>
                      <a:endParaRPr lang="pt-BR" sz="1100" b="1"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pt-BR" sz="1100" b="0" u="none" strike="noStrike">
                          <a:solidFill>
                            <a:srgbClr val="000000"/>
                          </a:solidFill>
                          <a:effectLst/>
                        </a:rPr>
                        <a:t>1</a:t>
                      </a:r>
                      <a:endParaRPr lang="pt-BR" sz="1100" b="0" i="1"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429732626"/>
                  </a:ext>
                </a:extLst>
              </a:tr>
              <a:tr h="547229">
                <a:tc>
                  <a:txBody>
                    <a:bodyPr/>
                    <a:lstStyle/>
                    <a:p>
                      <a:pPr algn="l" fontAlgn="ctr"/>
                      <a:r>
                        <a:rPr lang="pt-BR" sz="1100" b="1" u="none" strike="noStrike">
                          <a:solidFill>
                            <a:srgbClr val="000000"/>
                          </a:solidFill>
                          <a:effectLst/>
                        </a:rPr>
                        <a:t>Cirurgia - 15 a 59 anos </a:t>
                      </a:r>
                      <a:endParaRPr lang="pt-BR" sz="1100" b="1"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pt-BR" sz="1100" b="0" u="none" strike="noStrike">
                          <a:solidFill>
                            <a:srgbClr val="000000"/>
                          </a:solidFill>
                          <a:effectLst/>
                        </a:rPr>
                        <a:t>1</a:t>
                      </a:r>
                      <a:endParaRPr lang="pt-BR" sz="1100" b="0" i="1"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060451458"/>
                  </a:ext>
                </a:extLst>
              </a:tr>
              <a:tr h="547229">
                <a:tc>
                  <a:txBody>
                    <a:bodyPr/>
                    <a:lstStyle/>
                    <a:p>
                      <a:pPr algn="l" fontAlgn="ctr"/>
                      <a:r>
                        <a:rPr lang="pt-BR" sz="1100" b="1" u="none" strike="noStrike">
                          <a:solidFill>
                            <a:srgbClr val="000000"/>
                          </a:solidFill>
                          <a:effectLst/>
                        </a:rPr>
                        <a:t>Cirurgia – 60 anos e mais </a:t>
                      </a:r>
                      <a:endParaRPr lang="pt-BR" sz="1100" b="1"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pt-BR" sz="1100" b="0" u="none" strike="noStrike">
                          <a:solidFill>
                            <a:srgbClr val="000000"/>
                          </a:solidFill>
                          <a:effectLst/>
                        </a:rPr>
                        <a:t>1</a:t>
                      </a:r>
                      <a:endParaRPr lang="pt-BR" sz="1100" b="0" i="1"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79398698"/>
                  </a:ext>
                </a:extLst>
              </a:tr>
            </a:tbl>
          </a:graphicData>
        </a:graphic>
      </p:graphicFrame>
      <p:sp>
        <p:nvSpPr>
          <p:cNvPr id="6" name="Título 5">
            <a:extLst>
              <a:ext uri="{FF2B5EF4-FFF2-40B4-BE49-F238E27FC236}">
                <a16:creationId xmlns:a16="http://schemas.microsoft.com/office/drawing/2014/main" id="{5A996410-E8AB-56BF-C2D4-4E989BAE348D}"/>
              </a:ext>
            </a:extLst>
          </p:cNvPr>
          <p:cNvSpPr>
            <a:spLocks noGrp="1"/>
          </p:cNvSpPr>
          <p:nvPr>
            <p:ph type="title"/>
          </p:nvPr>
        </p:nvSpPr>
        <p:spPr>
          <a:xfrm>
            <a:off x="838200" y="171162"/>
            <a:ext cx="2840182" cy="2371148"/>
          </a:xfrm>
        </p:spPr>
        <p:txBody>
          <a:bodyPr vert="horz" lIns="91440" tIns="45720" rIns="91440" bIns="45720" rtlCol="0" anchor="ctr">
            <a:normAutofit/>
          </a:bodyPr>
          <a:lstStyle/>
          <a:p>
            <a:pPr algn="ctr"/>
            <a:r>
              <a:rPr lang="en-US" sz="2000" b="1" kern="1200" dirty="0">
                <a:latin typeface="+mn-lt"/>
                <a:ea typeface="+mj-ea"/>
                <a:cs typeface="+mj-cs"/>
              </a:rPr>
              <a:t>Hospital </a:t>
            </a:r>
            <a:r>
              <a:rPr lang="en-US" sz="2000" b="1" kern="1200" dirty="0" err="1">
                <a:latin typeface="+mn-lt"/>
                <a:ea typeface="+mj-ea"/>
                <a:cs typeface="+mj-cs"/>
              </a:rPr>
              <a:t>Geral</a:t>
            </a:r>
            <a:r>
              <a:rPr lang="en-US" sz="2000" b="1" kern="1200" dirty="0">
                <a:latin typeface="+mn-lt"/>
                <a:ea typeface="+mj-ea"/>
                <a:cs typeface="+mj-cs"/>
              </a:rPr>
              <a:t> </a:t>
            </a:r>
            <a:r>
              <a:rPr lang="pt-BR" sz="2000" b="1" dirty="0">
                <a:effectLst/>
                <a:latin typeface="+mn-lt"/>
                <a:ea typeface="Times New Roman" panose="02020603050405020304" pitchFamily="18" charset="0"/>
              </a:rPr>
              <a:t>Mesorregião do Leste Potiguar e Microrregião do Litoral Sul</a:t>
            </a:r>
            <a:endParaRPr lang="en-US" sz="2000" b="1" kern="1200" dirty="0">
              <a:latin typeface="+mn-lt"/>
              <a:ea typeface="+mj-ea"/>
              <a:cs typeface="+mj-cs"/>
            </a:endParaRPr>
          </a:p>
        </p:txBody>
      </p:sp>
      <p:sp>
        <p:nvSpPr>
          <p:cNvPr id="4" name="CaixaDeTexto 3">
            <a:extLst>
              <a:ext uri="{FF2B5EF4-FFF2-40B4-BE49-F238E27FC236}">
                <a16:creationId xmlns:a16="http://schemas.microsoft.com/office/drawing/2014/main" id="{BB8977E0-C4C5-96D6-E558-C1FB14C23B0A}"/>
              </a:ext>
            </a:extLst>
          </p:cNvPr>
          <p:cNvSpPr txBox="1"/>
          <p:nvPr/>
        </p:nvSpPr>
        <p:spPr>
          <a:xfrm>
            <a:off x="2258291" y="3823855"/>
            <a:ext cx="1094509" cy="646331"/>
          </a:xfrm>
          <a:prstGeom prst="rect">
            <a:avLst/>
          </a:prstGeom>
          <a:noFill/>
        </p:spPr>
        <p:txBody>
          <a:bodyPr wrap="square" rtlCol="0">
            <a:spAutoFit/>
          </a:bodyPr>
          <a:lstStyle/>
          <a:p>
            <a:pPr algn="ctr"/>
            <a:r>
              <a:rPr lang="pt-BR" dirty="0"/>
              <a:t>56 leitos gerais</a:t>
            </a:r>
          </a:p>
        </p:txBody>
      </p:sp>
    </p:spTree>
    <p:extLst>
      <p:ext uri="{BB962C8B-B14F-4D97-AF65-F5344CB8AC3E}">
        <p14:creationId xmlns:p14="http://schemas.microsoft.com/office/powerpoint/2010/main" val="17369543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E995755-4F4D-448C-AF75-1231F8214F83}"/>
              </a:ext>
            </a:extLst>
          </p:cNvPr>
          <p:cNvSpPr>
            <a:spLocks noGrp="1"/>
          </p:cNvSpPr>
          <p:nvPr>
            <p:ph type="ctrTitle"/>
          </p:nvPr>
        </p:nvSpPr>
        <p:spPr>
          <a:xfrm>
            <a:off x="890338" y="640080"/>
            <a:ext cx="3734014" cy="3566160"/>
          </a:xfrm>
        </p:spPr>
        <p:txBody>
          <a:bodyPr vert="horz" lIns="91440" tIns="45720" rIns="91440" bIns="45720" rtlCol="0" anchor="b">
            <a:normAutofit/>
          </a:bodyPr>
          <a:lstStyle/>
          <a:p>
            <a:pPr algn="l"/>
            <a:r>
              <a:rPr lang="en-US" sz="4200" dirty="0" err="1"/>
              <a:t>Considerações</a:t>
            </a:r>
            <a:r>
              <a:rPr lang="en-US" sz="4200" dirty="0"/>
              <a:t> Hospital de </a:t>
            </a:r>
            <a:r>
              <a:rPr lang="en-US" sz="4200" dirty="0" err="1"/>
              <a:t>Pequeno</a:t>
            </a:r>
            <a:r>
              <a:rPr lang="en-US" sz="4200" dirty="0"/>
              <a:t> Porte</a:t>
            </a:r>
            <a:br>
              <a:rPr lang="en-US" sz="4200" dirty="0"/>
            </a:br>
            <a:endParaRPr lang="en-US" sz="4200" dirty="0"/>
          </a:p>
        </p:txBody>
      </p:sp>
      <p:pic>
        <p:nvPicPr>
          <p:cNvPr id="44" name="Picture 43" descr="Portas abertas">
            <a:extLst>
              <a:ext uri="{FF2B5EF4-FFF2-40B4-BE49-F238E27FC236}">
                <a16:creationId xmlns:a16="http://schemas.microsoft.com/office/drawing/2014/main" id="{1F1716C2-51C6-75CC-F7D1-C500E05E1851}"/>
              </a:ext>
            </a:extLst>
          </p:cNvPr>
          <p:cNvPicPr>
            <a:picLocks noChangeAspect="1"/>
          </p:cNvPicPr>
          <p:nvPr/>
        </p:nvPicPr>
        <p:blipFill rotWithShape="1">
          <a:blip r:embed="rId2"/>
          <a:srcRect l="30222" r="2825"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44646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39048352-AD29-4866-9C8C-68FA7A68BDCC}"/>
              </a:ext>
            </a:extLst>
          </p:cNvPr>
          <p:cNvSpPr>
            <a:spLocks noGrp="1"/>
          </p:cNvSpPr>
          <p:nvPr>
            <p:ph type="title"/>
          </p:nvPr>
        </p:nvSpPr>
        <p:spPr>
          <a:xfrm>
            <a:off x="838200" y="365125"/>
            <a:ext cx="10515600" cy="1325563"/>
          </a:xfrm>
        </p:spPr>
        <p:txBody>
          <a:bodyPr>
            <a:noAutofit/>
          </a:bodyPr>
          <a:lstStyle/>
          <a:p>
            <a:pPr algn="ctr"/>
            <a:r>
              <a:rPr lang="pt-BR" sz="3200" dirty="0"/>
              <a:t>Calculo de leitos Hospital de Cuidados Prolongados</a:t>
            </a:r>
            <a:br>
              <a:rPr lang="pt-BR" sz="3200" dirty="0"/>
            </a:br>
            <a:r>
              <a:rPr lang="pt-BR" sz="3200" b="1" dirty="0">
                <a:effectLst/>
                <a:latin typeface="+mn-lt"/>
                <a:ea typeface="Times New Roman" panose="02020603050405020304" pitchFamily="18" charset="0"/>
              </a:rPr>
              <a:t>Mesorregião do Leste Potiguar e Microrregião do Litoral Sul</a:t>
            </a:r>
            <a:endParaRPr lang="pt-BR" sz="3200" dirty="0"/>
          </a:p>
        </p:txBody>
      </p:sp>
      <p:graphicFrame>
        <p:nvGraphicFramePr>
          <p:cNvPr id="6" name="Espaço Reservado para Conteúdo 3">
            <a:extLst>
              <a:ext uri="{FF2B5EF4-FFF2-40B4-BE49-F238E27FC236}">
                <a16:creationId xmlns:a16="http://schemas.microsoft.com/office/drawing/2014/main" id="{0DE49F06-50DF-4F4D-9CCF-3763F35A610F}"/>
              </a:ext>
            </a:extLst>
          </p:cNvPr>
          <p:cNvGraphicFramePr>
            <a:graphicFrameLocks noGrp="1"/>
          </p:cNvGraphicFramePr>
          <p:nvPr>
            <p:ph idx="1"/>
          </p:nvPr>
        </p:nvGraphicFramePr>
        <p:xfrm>
          <a:off x="838200" y="2228087"/>
          <a:ext cx="10515600" cy="39488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076561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39048352-AD29-4866-9C8C-68FA7A68BDCC}"/>
              </a:ext>
            </a:extLst>
          </p:cNvPr>
          <p:cNvSpPr>
            <a:spLocks noGrp="1"/>
          </p:cNvSpPr>
          <p:nvPr>
            <p:ph type="title"/>
          </p:nvPr>
        </p:nvSpPr>
        <p:spPr>
          <a:xfrm>
            <a:off x="838200" y="365125"/>
            <a:ext cx="10515600" cy="1325563"/>
          </a:xfrm>
        </p:spPr>
        <p:txBody>
          <a:bodyPr>
            <a:noAutofit/>
          </a:bodyPr>
          <a:lstStyle/>
          <a:p>
            <a:pPr algn="ctr"/>
            <a:r>
              <a:rPr lang="pt-BR" sz="2800" dirty="0"/>
              <a:t>Hospital de cuidados Intermediários</a:t>
            </a:r>
            <a:br>
              <a:rPr lang="pt-BR" sz="2800" dirty="0"/>
            </a:br>
            <a:r>
              <a:rPr lang="pt-BR" sz="2800" b="1" dirty="0">
                <a:effectLst/>
                <a:latin typeface="+mn-lt"/>
                <a:ea typeface="Times New Roman" panose="02020603050405020304" pitchFamily="18" charset="0"/>
              </a:rPr>
              <a:t>Mesorregião do Leste Potiguar e Microrregião do Litoral Sul</a:t>
            </a:r>
            <a:br>
              <a:rPr lang="pt-BR" sz="2800" dirty="0"/>
            </a:br>
            <a:endParaRPr lang="pt-BR" sz="2800" dirty="0"/>
          </a:p>
        </p:txBody>
      </p:sp>
      <p:graphicFrame>
        <p:nvGraphicFramePr>
          <p:cNvPr id="6" name="Espaço Reservado para Conteúdo 3">
            <a:extLst>
              <a:ext uri="{FF2B5EF4-FFF2-40B4-BE49-F238E27FC236}">
                <a16:creationId xmlns:a16="http://schemas.microsoft.com/office/drawing/2014/main" id="{0DE49F06-50DF-4F4D-9CCF-3763F35A610F}"/>
              </a:ext>
            </a:extLst>
          </p:cNvPr>
          <p:cNvGraphicFramePr>
            <a:graphicFrameLocks noGrp="1"/>
          </p:cNvGraphicFramePr>
          <p:nvPr>
            <p:ph idx="1"/>
            <p:extLst>
              <p:ext uri="{D42A27DB-BD31-4B8C-83A1-F6EECF244321}">
                <p14:modId xmlns:p14="http://schemas.microsoft.com/office/powerpoint/2010/main" val="3488361404"/>
              </p:ext>
            </p:extLst>
          </p:nvPr>
        </p:nvGraphicFramePr>
        <p:xfrm>
          <a:off x="838200" y="2228087"/>
          <a:ext cx="10515600" cy="39488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726802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05C5ED-4DE1-ACBD-4129-9616D9DA6912}"/>
              </a:ext>
            </a:extLst>
          </p:cNvPr>
          <p:cNvSpPr>
            <a:spLocks noGrp="1"/>
          </p:cNvSpPr>
          <p:nvPr>
            <p:ph type="title"/>
          </p:nvPr>
        </p:nvSpPr>
        <p:spPr>
          <a:xfrm>
            <a:off x="1043631" y="809898"/>
            <a:ext cx="10173010" cy="1554480"/>
          </a:xfrm>
        </p:spPr>
        <p:txBody>
          <a:bodyPr anchor="ctr">
            <a:normAutofit/>
          </a:bodyPr>
          <a:lstStyle/>
          <a:p>
            <a:r>
              <a:rPr lang="pt-BR" sz="4800"/>
              <a:t>Cenários Pagamento Baseado em Valor </a:t>
            </a:r>
          </a:p>
        </p:txBody>
      </p:sp>
      <p:graphicFrame>
        <p:nvGraphicFramePr>
          <p:cNvPr id="24" name="Espaço Reservado para Conteúdo 2">
            <a:extLst>
              <a:ext uri="{FF2B5EF4-FFF2-40B4-BE49-F238E27FC236}">
                <a16:creationId xmlns:a16="http://schemas.microsoft.com/office/drawing/2014/main" id="{FF624E9E-2537-32DF-7C7E-73B8F8C2DF21}"/>
              </a:ext>
            </a:extLst>
          </p:cNvPr>
          <p:cNvGraphicFramePr>
            <a:graphicFrameLocks noGrp="1"/>
          </p:cNvGraphicFramePr>
          <p:nvPr>
            <p:ph idx="1"/>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964615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ço Reservado para Conteúdo 3">
            <a:extLst>
              <a:ext uri="{FF2B5EF4-FFF2-40B4-BE49-F238E27FC236}">
                <a16:creationId xmlns:a16="http://schemas.microsoft.com/office/drawing/2014/main" id="{D7D60ED1-BF1B-4448-B425-0C996097739D}"/>
              </a:ext>
            </a:extLst>
          </p:cNvPr>
          <p:cNvGraphicFramePr>
            <a:graphicFrameLocks noGrp="1"/>
          </p:cNvGraphicFramePr>
          <p:nvPr>
            <p:ph idx="1"/>
          </p:nvPr>
        </p:nvGraphicFramePr>
        <p:xfrm>
          <a:off x="3426413" y="-576774"/>
          <a:ext cx="5339173" cy="35028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Igual a 4">
            <a:extLst>
              <a:ext uri="{FF2B5EF4-FFF2-40B4-BE49-F238E27FC236}">
                <a16:creationId xmlns:a16="http://schemas.microsoft.com/office/drawing/2014/main" id="{3E363DD2-76A1-4091-A876-A6A4F280A34D}"/>
              </a:ext>
            </a:extLst>
          </p:cNvPr>
          <p:cNvSpPr/>
          <p:nvPr/>
        </p:nvSpPr>
        <p:spPr>
          <a:xfrm rot="5400000">
            <a:off x="4009292" y="2166425"/>
            <a:ext cx="422031" cy="323557"/>
          </a:xfrm>
          <a:prstGeom prst="mathEqual">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6" name="Igual a 5">
            <a:extLst>
              <a:ext uri="{FF2B5EF4-FFF2-40B4-BE49-F238E27FC236}">
                <a16:creationId xmlns:a16="http://schemas.microsoft.com/office/drawing/2014/main" id="{8DC768AD-80A6-4A2A-B4CB-15556B643203}"/>
              </a:ext>
            </a:extLst>
          </p:cNvPr>
          <p:cNvSpPr/>
          <p:nvPr/>
        </p:nvSpPr>
        <p:spPr>
          <a:xfrm rot="5400000">
            <a:off x="5288522" y="2166425"/>
            <a:ext cx="422031" cy="323557"/>
          </a:xfrm>
          <a:prstGeom prst="mathEqual">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7" name="Igual a 6">
            <a:extLst>
              <a:ext uri="{FF2B5EF4-FFF2-40B4-BE49-F238E27FC236}">
                <a16:creationId xmlns:a16="http://schemas.microsoft.com/office/drawing/2014/main" id="{BA7AC5D7-5C4D-44F6-B49A-5C69D9922E36}"/>
              </a:ext>
            </a:extLst>
          </p:cNvPr>
          <p:cNvSpPr/>
          <p:nvPr/>
        </p:nvSpPr>
        <p:spPr>
          <a:xfrm rot="5400000">
            <a:off x="6567752" y="2166425"/>
            <a:ext cx="422031" cy="323557"/>
          </a:xfrm>
          <a:prstGeom prst="mathEqual">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8" name="Igual a 7">
            <a:extLst>
              <a:ext uri="{FF2B5EF4-FFF2-40B4-BE49-F238E27FC236}">
                <a16:creationId xmlns:a16="http://schemas.microsoft.com/office/drawing/2014/main" id="{B462B6FD-CFDC-4CAC-92C4-7C3104F2E53C}"/>
              </a:ext>
            </a:extLst>
          </p:cNvPr>
          <p:cNvSpPr/>
          <p:nvPr/>
        </p:nvSpPr>
        <p:spPr>
          <a:xfrm rot="5400000">
            <a:off x="7846982" y="2166425"/>
            <a:ext cx="422031" cy="323557"/>
          </a:xfrm>
          <a:prstGeom prst="mathEqual">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9" name="CaixaDeTexto 8">
            <a:extLst>
              <a:ext uri="{FF2B5EF4-FFF2-40B4-BE49-F238E27FC236}">
                <a16:creationId xmlns:a16="http://schemas.microsoft.com/office/drawing/2014/main" id="{F5425319-9854-4089-BF7B-3FAC1471F69B}"/>
              </a:ext>
            </a:extLst>
          </p:cNvPr>
          <p:cNvSpPr txBox="1"/>
          <p:nvPr/>
        </p:nvSpPr>
        <p:spPr>
          <a:xfrm>
            <a:off x="3657599" y="2539219"/>
            <a:ext cx="1125416" cy="369332"/>
          </a:xfrm>
          <a:prstGeom prst="rect">
            <a:avLst/>
          </a:prstGeom>
          <a:noFill/>
        </p:spPr>
        <p:txBody>
          <a:bodyPr wrap="square" rtlCol="0">
            <a:spAutoFit/>
          </a:bodyPr>
          <a:lstStyle/>
          <a:p>
            <a:pPr algn="ctr"/>
            <a:r>
              <a:rPr lang="pt-BR" dirty="0"/>
              <a:t>10 Pontos</a:t>
            </a:r>
          </a:p>
        </p:txBody>
      </p:sp>
      <p:sp>
        <p:nvSpPr>
          <p:cNvPr id="10" name="CaixaDeTexto 9">
            <a:extLst>
              <a:ext uri="{FF2B5EF4-FFF2-40B4-BE49-F238E27FC236}">
                <a16:creationId xmlns:a16="http://schemas.microsoft.com/office/drawing/2014/main" id="{1A469E23-07A7-4B0B-AAED-0F30FBE60B7E}"/>
              </a:ext>
            </a:extLst>
          </p:cNvPr>
          <p:cNvSpPr txBox="1"/>
          <p:nvPr/>
        </p:nvSpPr>
        <p:spPr>
          <a:xfrm>
            <a:off x="4936829" y="2539219"/>
            <a:ext cx="1125416" cy="369332"/>
          </a:xfrm>
          <a:prstGeom prst="rect">
            <a:avLst/>
          </a:prstGeom>
          <a:noFill/>
        </p:spPr>
        <p:txBody>
          <a:bodyPr wrap="square" rtlCol="0">
            <a:spAutoFit/>
          </a:bodyPr>
          <a:lstStyle/>
          <a:p>
            <a:pPr algn="ctr"/>
            <a:r>
              <a:rPr lang="pt-BR" dirty="0"/>
              <a:t>50 Pontos</a:t>
            </a:r>
          </a:p>
        </p:txBody>
      </p:sp>
      <p:sp>
        <p:nvSpPr>
          <p:cNvPr id="11" name="CaixaDeTexto 10">
            <a:extLst>
              <a:ext uri="{FF2B5EF4-FFF2-40B4-BE49-F238E27FC236}">
                <a16:creationId xmlns:a16="http://schemas.microsoft.com/office/drawing/2014/main" id="{BB389D8D-F8D6-4D69-91E0-CD5DD24DCB7D}"/>
              </a:ext>
            </a:extLst>
          </p:cNvPr>
          <p:cNvSpPr txBox="1"/>
          <p:nvPr/>
        </p:nvSpPr>
        <p:spPr>
          <a:xfrm>
            <a:off x="6129757" y="2565515"/>
            <a:ext cx="1211718" cy="369332"/>
          </a:xfrm>
          <a:prstGeom prst="rect">
            <a:avLst/>
          </a:prstGeom>
          <a:noFill/>
        </p:spPr>
        <p:txBody>
          <a:bodyPr wrap="square" rtlCol="0">
            <a:spAutoFit/>
          </a:bodyPr>
          <a:lstStyle/>
          <a:p>
            <a:pPr algn="ctr"/>
            <a:r>
              <a:rPr lang="pt-BR" dirty="0"/>
              <a:t> 25 Pontos</a:t>
            </a:r>
          </a:p>
        </p:txBody>
      </p:sp>
      <p:sp>
        <p:nvSpPr>
          <p:cNvPr id="12" name="CaixaDeTexto 11">
            <a:extLst>
              <a:ext uri="{FF2B5EF4-FFF2-40B4-BE49-F238E27FC236}">
                <a16:creationId xmlns:a16="http://schemas.microsoft.com/office/drawing/2014/main" id="{6CC95CF6-D531-4FA1-90EC-B66CD3408707}"/>
              </a:ext>
            </a:extLst>
          </p:cNvPr>
          <p:cNvSpPr txBox="1"/>
          <p:nvPr/>
        </p:nvSpPr>
        <p:spPr>
          <a:xfrm>
            <a:off x="7490822" y="2565515"/>
            <a:ext cx="1125416" cy="369332"/>
          </a:xfrm>
          <a:prstGeom prst="rect">
            <a:avLst/>
          </a:prstGeom>
          <a:noFill/>
        </p:spPr>
        <p:txBody>
          <a:bodyPr wrap="square" rtlCol="0">
            <a:spAutoFit/>
          </a:bodyPr>
          <a:lstStyle/>
          <a:p>
            <a:pPr algn="ctr"/>
            <a:r>
              <a:rPr lang="pt-BR" dirty="0"/>
              <a:t>15 Pontos</a:t>
            </a:r>
          </a:p>
        </p:txBody>
      </p:sp>
      <p:graphicFrame>
        <p:nvGraphicFramePr>
          <p:cNvPr id="50" name="Diagrama 49">
            <a:extLst>
              <a:ext uri="{FF2B5EF4-FFF2-40B4-BE49-F238E27FC236}">
                <a16:creationId xmlns:a16="http://schemas.microsoft.com/office/drawing/2014/main" id="{9C90B7EA-72AB-485C-A71C-0A4C146B0C24}"/>
              </a:ext>
            </a:extLst>
          </p:cNvPr>
          <p:cNvGraphicFramePr/>
          <p:nvPr/>
        </p:nvGraphicFramePr>
        <p:xfrm>
          <a:off x="2712339" y="3931919"/>
          <a:ext cx="1680159" cy="286277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4" name="Seta: para Baixo 13">
            <a:extLst>
              <a:ext uri="{FF2B5EF4-FFF2-40B4-BE49-F238E27FC236}">
                <a16:creationId xmlns:a16="http://schemas.microsoft.com/office/drawing/2014/main" id="{5DE569B7-108E-4F69-8FA3-79C380F40F18}"/>
              </a:ext>
            </a:extLst>
          </p:cNvPr>
          <p:cNvSpPr/>
          <p:nvPr/>
        </p:nvSpPr>
        <p:spPr>
          <a:xfrm>
            <a:off x="6623092" y="2952378"/>
            <a:ext cx="311350" cy="875767"/>
          </a:xfrm>
          <a:prstGeom prst="downArrow">
            <a:avLst/>
          </a:prstGeom>
          <a:solidFill>
            <a:schemeClr val="accent4">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aphicFrame>
        <p:nvGraphicFramePr>
          <p:cNvPr id="53" name="Diagrama 52">
            <a:extLst>
              <a:ext uri="{FF2B5EF4-FFF2-40B4-BE49-F238E27FC236}">
                <a16:creationId xmlns:a16="http://schemas.microsoft.com/office/drawing/2014/main" id="{57B934FD-4CED-4303-B2AB-1309CFB71152}"/>
              </a:ext>
            </a:extLst>
          </p:cNvPr>
          <p:cNvGraphicFramePr/>
          <p:nvPr/>
        </p:nvGraphicFramePr>
        <p:xfrm>
          <a:off x="360625" y="3923153"/>
          <a:ext cx="1680159" cy="2862775"/>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54" name="Diagrama 53">
            <a:extLst>
              <a:ext uri="{FF2B5EF4-FFF2-40B4-BE49-F238E27FC236}">
                <a16:creationId xmlns:a16="http://schemas.microsoft.com/office/drawing/2014/main" id="{82389F01-E46B-4AC9-BBE3-E3A82A436883}"/>
              </a:ext>
            </a:extLst>
          </p:cNvPr>
          <p:cNvGraphicFramePr/>
          <p:nvPr/>
        </p:nvGraphicFramePr>
        <p:xfrm>
          <a:off x="6039781" y="3916799"/>
          <a:ext cx="1680159" cy="2862775"/>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graphicFrame>
        <p:nvGraphicFramePr>
          <p:cNvPr id="55" name="Diagrama 54">
            <a:extLst>
              <a:ext uri="{FF2B5EF4-FFF2-40B4-BE49-F238E27FC236}">
                <a16:creationId xmlns:a16="http://schemas.microsoft.com/office/drawing/2014/main" id="{EC57CC8E-16AD-4AE1-BEB7-11AAAD0C0B0B}"/>
              </a:ext>
            </a:extLst>
          </p:cNvPr>
          <p:cNvGraphicFramePr/>
          <p:nvPr/>
        </p:nvGraphicFramePr>
        <p:xfrm>
          <a:off x="9313488" y="3931919"/>
          <a:ext cx="1680159" cy="2862775"/>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sp>
        <p:nvSpPr>
          <p:cNvPr id="19" name="Seta: para Baixo 18">
            <a:extLst>
              <a:ext uri="{FF2B5EF4-FFF2-40B4-BE49-F238E27FC236}">
                <a16:creationId xmlns:a16="http://schemas.microsoft.com/office/drawing/2014/main" id="{FC00C009-67F4-4DBB-A16E-0543FB2D1DAC}"/>
              </a:ext>
            </a:extLst>
          </p:cNvPr>
          <p:cNvSpPr/>
          <p:nvPr/>
        </p:nvSpPr>
        <p:spPr>
          <a:xfrm rot="18185254">
            <a:off x="8927882" y="2480838"/>
            <a:ext cx="293460" cy="2045661"/>
          </a:xfrm>
          <a:prstGeom prst="downArrow">
            <a:avLst/>
          </a:prstGeom>
          <a:solidFill>
            <a:schemeClr val="accent5">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0" name="Seta: para Baixo 19">
            <a:extLst>
              <a:ext uri="{FF2B5EF4-FFF2-40B4-BE49-F238E27FC236}">
                <a16:creationId xmlns:a16="http://schemas.microsoft.com/office/drawing/2014/main" id="{535B13CD-5050-44E5-AFDD-11F97D5A2610}"/>
              </a:ext>
            </a:extLst>
          </p:cNvPr>
          <p:cNvSpPr/>
          <p:nvPr/>
        </p:nvSpPr>
        <p:spPr>
          <a:xfrm rot="2499522" flipH="1">
            <a:off x="4850545" y="2891724"/>
            <a:ext cx="327312" cy="997072"/>
          </a:xfrm>
          <a:prstGeom prst="downArrow">
            <a:avLst/>
          </a:prstGeom>
          <a:solidFill>
            <a:schemeClr val="bg2">
              <a:lumMod val="9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1" name="Seta: para Baixo 20">
            <a:extLst>
              <a:ext uri="{FF2B5EF4-FFF2-40B4-BE49-F238E27FC236}">
                <a16:creationId xmlns:a16="http://schemas.microsoft.com/office/drawing/2014/main" id="{6E7A9E33-E5A9-4311-9737-ED0DBA3DDC9D}"/>
              </a:ext>
            </a:extLst>
          </p:cNvPr>
          <p:cNvSpPr/>
          <p:nvPr/>
        </p:nvSpPr>
        <p:spPr>
          <a:xfrm rot="3801064" flipH="1">
            <a:off x="2596576" y="2369990"/>
            <a:ext cx="337977" cy="1948043"/>
          </a:xfrm>
          <a:prstGeom prst="downArrow">
            <a:avLst/>
          </a:prstGeom>
          <a:solidFill>
            <a:schemeClr val="accent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9" name="Seta: para a Direita 48">
            <a:extLst>
              <a:ext uri="{FF2B5EF4-FFF2-40B4-BE49-F238E27FC236}">
                <a16:creationId xmlns:a16="http://schemas.microsoft.com/office/drawing/2014/main" id="{FA479FFF-306B-45EB-A981-BE7BE428286B}"/>
              </a:ext>
            </a:extLst>
          </p:cNvPr>
          <p:cNvSpPr/>
          <p:nvPr/>
        </p:nvSpPr>
        <p:spPr>
          <a:xfrm>
            <a:off x="4406828" y="4335781"/>
            <a:ext cx="569413" cy="197092"/>
          </a:xfrm>
          <a:prstGeom prst="rightArrow">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1" name="Seta: para a Direita 50">
            <a:extLst>
              <a:ext uri="{FF2B5EF4-FFF2-40B4-BE49-F238E27FC236}">
                <a16:creationId xmlns:a16="http://schemas.microsoft.com/office/drawing/2014/main" id="{EABA32A5-0D90-44C4-BBF4-7451F61F3993}"/>
              </a:ext>
            </a:extLst>
          </p:cNvPr>
          <p:cNvSpPr/>
          <p:nvPr/>
        </p:nvSpPr>
        <p:spPr>
          <a:xfrm>
            <a:off x="4383306" y="5131605"/>
            <a:ext cx="569413" cy="197092"/>
          </a:xfrm>
          <a:prstGeom prst="rightArrow">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2" name="Seta: para a Direita 51">
            <a:extLst>
              <a:ext uri="{FF2B5EF4-FFF2-40B4-BE49-F238E27FC236}">
                <a16:creationId xmlns:a16="http://schemas.microsoft.com/office/drawing/2014/main" id="{4B3190C1-A696-469F-9366-10F711588363}"/>
              </a:ext>
            </a:extLst>
          </p:cNvPr>
          <p:cNvSpPr/>
          <p:nvPr/>
        </p:nvSpPr>
        <p:spPr>
          <a:xfrm>
            <a:off x="4409466" y="5879937"/>
            <a:ext cx="569413" cy="197092"/>
          </a:xfrm>
          <a:prstGeom prst="rightArrow">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6" name="CaixaDeTexto 55">
            <a:extLst>
              <a:ext uri="{FF2B5EF4-FFF2-40B4-BE49-F238E27FC236}">
                <a16:creationId xmlns:a16="http://schemas.microsoft.com/office/drawing/2014/main" id="{CEB9BA01-AF72-4E5F-9A17-0F200264B2AD}"/>
              </a:ext>
            </a:extLst>
          </p:cNvPr>
          <p:cNvSpPr txBox="1"/>
          <p:nvPr/>
        </p:nvSpPr>
        <p:spPr>
          <a:xfrm>
            <a:off x="5096551" y="4291572"/>
            <a:ext cx="1222631" cy="369332"/>
          </a:xfrm>
          <a:prstGeom prst="rect">
            <a:avLst/>
          </a:prstGeom>
          <a:noFill/>
        </p:spPr>
        <p:txBody>
          <a:bodyPr wrap="square" rtlCol="0">
            <a:spAutoFit/>
          </a:bodyPr>
          <a:lstStyle/>
          <a:p>
            <a:r>
              <a:rPr lang="pt-BR" dirty="0"/>
              <a:t>10 pontos</a:t>
            </a:r>
          </a:p>
        </p:txBody>
      </p:sp>
      <p:sp>
        <p:nvSpPr>
          <p:cNvPr id="57" name="CaixaDeTexto 56">
            <a:extLst>
              <a:ext uri="{FF2B5EF4-FFF2-40B4-BE49-F238E27FC236}">
                <a16:creationId xmlns:a16="http://schemas.microsoft.com/office/drawing/2014/main" id="{A2AB9EBF-D9A2-4BEA-93CB-FF9E2A1AE377}"/>
              </a:ext>
            </a:extLst>
          </p:cNvPr>
          <p:cNvSpPr txBox="1"/>
          <p:nvPr/>
        </p:nvSpPr>
        <p:spPr>
          <a:xfrm>
            <a:off x="5146721" y="5080971"/>
            <a:ext cx="1222631" cy="369332"/>
          </a:xfrm>
          <a:prstGeom prst="rect">
            <a:avLst/>
          </a:prstGeom>
          <a:noFill/>
        </p:spPr>
        <p:txBody>
          <a:bodyPr wrap="square" rtlCol="0">
            <a:spAutoFit/>
          </a:bodyPr>
          <a:lstStyle/>
          <a:p>
            <a:r>
              <a:rPr lang="pt-BR" dirty="0"/>
              <a:t>25 pontos</a:t>
            </a:r>
          </a:p>
        </p:txBody>
      </p:sp>
      <p:sp>
        <p:nvSpPr>
          <p:cNvPr id="58" name="CaixaDeTexto 57">
            <a:extLst>
              <a:ext uri="{FF2B5EF4-FFF2-40B4-BE49-F238E27FC236}">
                <a16:creationId xmlns:a16="http://schemas.microsoft.com/office/drawing/2014/main" id="{0BDD87A1-C2B3-4A57-B21C-9DACF7D3EA60}"/>
              </a:ext>
            </a:extLst>
          </p:cNvPr>
          <p:cNvSpPr txBox="1"/>
          <p:nvPr/>
        </p:nvSpPr>
        <p:spPr>
          <a:xfrm>
            <a:off x="5146722" y="5839878"/>
            <a:ext cx="1222631" cy="369332"/>
          </a:xfrm>
          <a:prstGeom prst="rect">
            <a:avLst/>
          </a:prstGeom>
          <a:noFill/>
        </p:spPr>
        <p:txBody>
          <a:bodyPr wrap="square" rtlCol="0">
            <a:spAutoFit/>
          </a:bodyPr>
          <a:lstStyle/>
          <a:p>
            <a:r>
              <a:rPr lang="pt-BR" dirty="0"/>
              <a:t>15 pontos</a:t>
            </a:r>
          </a:p>
        </p:txBody>
      </p:sp>
      <p:sp>
        <p:nvSpPr>
          <p:cNvPr id="26" name="CaixaDeTexto 25">
            <a:extLst>
              <a:ext uri="{FF2B5EF4-FFF2-40B4-BE49-F238E27FC236}">
                <a16:creationId xmlns:a16="http://schemas.microsoft.com/office/drawing/2014/main" id="{483DE7BE-FB6D-4F7E-AE9B-6E1DEFCBC945}"/>
              </a:ext>
            </a:extLst>
          </p:cNvPr>
          <p:cNvSpPr txBox="1"/>
          <p:nvPr/>
        </p:nvSpPr>
        <p:spPr>
          <a:xfrm>
            <a:off x="2008286" y="4528536"/>
            <a:ext cx="1222631" cy="369332"/>
          </a:xfrm>
          <a:prstGeom prst="rect">
            <a:avLst/>
          </a:prstGeom>
          <a:noFill/>
        </p:spPr>
        <p:txBody>
          <a:bodyPr wrap="square" rtlCol="0">
            <a:spAutoFit/>
          </a:bodyPr>
          <a:lstStyle/>
          <a:p>
            <a:r>
              <a:rPr lang="pt-BR" dirty="0"/>
              <a:t>04 pontos</a:t>
            </a:r>
          </a:p>
        </p:txBody>
      </p:sp>
      <p:sp>
        <p:nvSpPr>
          <p:cNvPr id="27" name="CaixaDeTexto 26">
            <a:extLst>
              <a:ext uri="{FF2B5EF4-FFF2-40B4-BE49-F238E27FC236}">
                <a16:creationId xmlns:a16="http://schemas.microsoft.com/office/drawing/2014/main" id="{DC571A97-67F0-4C1F-A6A8-4CFFB9C3F02E}"/>
              </a:ext>
            </a:extLst>
          </p:cNvPr>
          <p:cNvSpPr txBox="1"/>
          <p:nvPr/>
        </p:nvSpPr>
        <p:spPr>
          <a:xfrm>
            <a:off x="1964204" y="5599558"/>
            <a:ext cx="1222631" cy="369332"/>
          </a:xfrm>
          <a:prstGeom prst="rect">
            <a:avLst/>
          </a:prstGeom>
          <a:noFill/>
        </p:spPr>
        <p:txBody>
          <a:bodyPr wrap="square" rtlCol="0">
            <a:spAutoFit/>
          </a:bodyPr>
          <a:lstStyle/>
          <a:p>
            <a:r>
              <a:rPr lang="pt-BR" dirty="0"/>
              <a:t> 06 pontos</a:t>
            </a:r>
          </a:p>
        </p:txBody>
      </p:sp>
      <p:sp>
        <p:nvSpPr>
          <p:cNvPr id="29" name="CaixaDeTexto 28">
            <a:extLst>
              <a:ext uri="{FF2B5EF4-FFF2-40B4-BE49-F238E27FC236}">
                <a16:creationId xmlns:a16="http://schemas.microsoft.com/office/drawing/2014/main" id="{F338E6BA-28FE-4B7B-89A4-1796BF48B1EE}"/>
              </a:ext>
            </a:extLst>
          </p:cNvPr>
          <p:cNvSpPr txBox="1"/>
          <p:nvPr/>
        </p:nvSpPr>
        <p:spPr>
          <a:xfrm>
            <a:off x="7714793" y="4512567"/>
            <a:ext cx="1222631" cy="369332"/>
          </a:xfrm>
          <a:prstGeom prst="rect">
            <a:avLst/>
          </a:prstGeom>
          <a:noFill/>
        </p:spPr>
        <p:txBody>
          <a:bodyPr wrap="square" rtlCol="0">
            <a:spAutoFit/>
          </a:bodyPr>
          <a:lstStyle/>
          <a:p>
            <a:r>
              <a:rPr lang="pt-BR" dirty="0"/>
              <a:t>20 pontos</a:t>
            </a:r>
          </a:p>
        </p:txBody>
      </p:sp>
      <p:sp>
        <p:nvSpPr>
          <p:cNvPr id="31" name="CaixaDeTexto 30">
            <a:extLst>
              <a:ext uri="{FF2B5EF4-FFF2-40B4-BE49-F238E27FC236}">
                <a16:creationId xmlns:a16="http://schemas.microsoft.com/office/drawing/2014/main" id="{3FD9B05C-0047-48FF-993D-C2A89F75BE43}"/>
              </a:ext>
            </a:extLst>
          </p:cNvPr>
          <p:cNvSpPr txBox="1"/>
          <p:nvPr/>
        </p:nvSpPr>
        <p:spPr>
          <a:xfrm>
            <a:off x="7719940" y="5699039"/>
            <a:ext cx="1222631" cy="369332"/>
          </a:xfrm>
          <a:prstGeom prst="rect">
            <a:avLst/>
          </a:prstGeom>
          <a:noFill/>
        </p:spPr>
        <p:txBody>
          <a:bodyPr wrap="square" rtlCol="0">
            <a:spAutoFit/>
          </a:bodyPr>
          <a:lstStyle/>
          <a:p>
            <a:r>
              <a:rPr lang="pt-BR" dirty="0"/>
              <a:t>05 pontos</a:t>
            </a:r>
          </a:p>
        </p:txBody>
      </p:sp>
      <p:sp>
        <p:nvSpPr>
          <p:cNvPr id="32" name="CaixaDeTexto 31">
            <a:extLst>
              <a:ext uri="{FF2B5EF4-FFF2-40B4-BE49-F238E27FC236}">
                <a16:creationId xmlns:a16="http://schemas.microsoft.com/office/drawing/2014/main" id="{4C080F10-9C24-40AC-9A83-C8EF66B097CB}"/>
              </a:ext>
            </a:extLst>
          </p:cNvPr>
          <p:cNvSpPr txBox="1"/>
          <p:nvPr/>
        </p:nvSpPr>
        <p:spPr>
          <a:xfrm>
            <a:off x="10946960" y="4528536"/>
            <a:ext cx="1222631" cy="369332"/>
          </a:xfrm>
          <a:prstGeom prst="rect">
            <a:avLst/>
          </a:prstGeom>
          <a:noFill/>
        </p:spPr>
        <p:txBody>
          <a:bodyPr wrap="square" rtlCol="0">
            <a:spAutoFit/>
          </a:bodyPr>
          <a:lstStyle/>
          <a:p>
            <a:r>
              <a:rPr lang="pt-BR" dirty="0"/>
              <a:t>05 pontos</a:t>
            </a:r>
          </a:p>
        </p:txBody>
      </p:sp>
      <p:sp>
        <p:nvSpPr>
          <p:cNvPr id="34" name="CaixaDeTexto 33">
            <a:extLst>
              <a:ext uri="{FF2B5EF4-FFF2-40B4-BE49-F238E27FC236}">
                <a16:creationId xmlns:a16="http://schemas.microsoft.com/office/drawing/2014/main" id="{DD6DA9C4-BAB7-4DAB-9991-69B00ED140A8}"/>
              </a:ext>
            </a:extLst>
          </p:cNvPr>
          <p:cNvSpPr txBox="1"/>
          <p:nvPr/>
        </p:nvSpPr>
        <p:spPr>
          <a:xfrm>
            <a:off x="10964326" y="5661615"/>
            <a:ext cx="1222631" cy="369332"/>
          </a:xfrm>
          <a:prstGeom prst="rect">
            <a:avLst/>
          </a:prstGeom>
          <a:noFill/>
        </p:spPr>
        <p:txBody>
          <a:bodyPr wrap="square" rtlCol="0">
            <a:spAutoFit/>
          </a:bodyPr>
          <a:lstStyle/>
          <a:p>
            <a:r>
              <a:rPr lang="pt-BR" dirty="0"/>
              <a:t>10 pontos</a:t>
            </a:r>
          </a:p>
        </p:txBody>
      </p:sp>
      <p:sp>
        <p:nvSpPr>
          <p:cNvPr id="2" name="CaixaDeTexto 1">
            <a:extLst>
              <a:ext uri="{FF2B5EF4-FFF2-40B4-BE49-F238E27FC236}">
                <a16:creationId xmlns:a16="http://schemas.microsoft.com/office/drawing/2014/main" id="{01465CB1-5AC4-493D-9C7D-F134C55BD10B}"/>
              </a:ext>
            </a:extLst>
          </p:cNvPr>
          <p:cNvSpPr txBox="1"/>
          <p:nvPr/>
        </p:nvSpPr>
        <p:spPr>
          <a:xfrm>
            <a:off x="360624" y="397565"/>
            <a:ext cx="2864783" cy="1569660"/>
          </a:xfrm>
          <a:prstGeom prst="rect">
            <a:avLst/>
          </a:prstGeom>
          <a:noFill/>
        </p:spPr>
        <p:txBody>
          <a:bodyPr wrap="square" rtlCol="0">
            <a:spAutoFit/>
          </a:bodyPr>
          <a:lstStyle/>
          <a:p>
            <a:pPr algn="ctr"/>
            <a:r>
              <a:rPr lang="pt-BR" sz="3200" dirty="0"/>
              <a:t>Elaboração de do Indicador Composto</a:t>
            </a:r>
          </a:p>
        </p:txBody>
      </p:sp>
    </p:spTree>
    <p:extLst>
      <p:ext uri="{BB962C8B-B14F-4D97-AF65-F5344CB8AC3E}">
        <p14:creationId xmlns:p14="http://schemas.microsoft.com/office/powerpoint/2010/main" val="18031330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Agrupar 14">
            <a:extLst>
              <a:ext uri="{FF2B5EF4-FFF2-40B4-BE49-F238E27FC236}">
                <a16:creationId xmlns:a16="http://schemas.microsoft.com/office/drawing/2014/main" id="{A9F64B8F-C925-41D7-97DC-DFFB40260CC2}"/>
              </a:ext>
            </a:extLst>
          </p:cNvPr>
          <p:cNvGrpSpPr/>
          <p:nvPr/>
        </p:nvGrpSpPr>
        <p:grpSpPr>
          <a:xfrm>
            <a:off x="4876818" y="1044014"/>
            <a:ext cx="2662079" cy="285545"/>
            <a:chOff x="4058529" y="2117188"/>
            <a:chExt cx="3871674" cy="490613"/>
          </a:xfrm>
        </p:grpSpPr>
        <p:sp>
          <p:nvSpPr>
            <p:cNvPr id="5" name="Igual a 4">
              <a:extLst>
                <a:ext uri="{FF2B5EF4-FFF2-40B4-BE49-F238E27FC236}">
                  <a16:creationId xmlns:a16="http://schemas.microsoft.com/office/drawing/2014/main" id="{3E363DD2-76A1-4091-A876-A6A4F280A34D}"/>
                </a:ext>
              </a:extLst>
            </p:cNvPr>
            <p:cNvSpPr/>
            <p:nvPr/>
          </p:nvSpPr>
          <p:spPr>
            <a:xfrm rot="5400000">
              <a:off x="4009292" y="2166425"/>
              <a:ext cx="422031" cy="323557"/>
            </a:xfrm>
            <a:prstGeom prst="mathEqual">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6" name="Igual a 5">
              <a:extLst>
                <a:ext uri="{FF2B5EF4-FFF2-40B4-BE49-F238E27FC236}">
                  <a16:creationId xmlns:a16="http://schemas.microsoft.com/office/drawing/2014/main" id="{8DC768AD-80A6-4A2A-B4CB-15556B643203}"/>
                </a:ext>
              </a:extLst>
            </p:cNvPr>
            <p:cNvSpPr/>
            <p:nvPr/>
          </p:nvSpPr>
          <p:spPr>
            <a:xfrm rot="5400000">
              <a:off x="5288522" y="2166425"/>
              <a:ext cx="422031" cy="323557"/>
            </a:xfrm>
            <a:prstGeom prst="mathEqual">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7" name="Igual a 6">
              <a:extLst>
                <a:ext uri="{FF2B5EF4-FFF2-40B4-BE49-F238E27FC236}">
                  <a16:creationId xmlns:a16="http://schemas.microsoft.com/office/drawing/2014/main" id="{BA7AC5D7-5C4D-44F6-B49A-5C69D9922E36}"/>
                </a:ext>
              </a:extLst>
            </p:cNvPr>
            <p:cNvSpPr/>
            <p:nvPr/>
          </p:nvSpPr>
          <p:spPr>
            <a:xfrm rot="5400000">
              <a:off x="6468695" y="2235005"/>
              <a:ext cx="422031" cy="323557"/>
            </a:xfrm>
            <a:prstGeom prst="mathEqual">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8" name="Igual a 7">
              <a:extLst>
                <a:ext uri="{FF2B5EF4-FFF2-40B4-BE49-F238E27FC236}">
                  <a16:creationId xmlns:a16="http://schemas.microsoft.com/office/drawing/2014/main" id="{B462B6FD-CFDC-4CAC-92C4-7C3104F2E53C}"/>
                </a:ext>
              </a:extLst>
            </p:cNvPr>
            <p:cNvSpPr/>
            <p:nvPr/>
          </p:nvSpPr>
          <p:spPr>
            <a:xfrm rot="5400000">
              <a:off x="7557409" y="2235007"/>
              <a:ext cx="422031" cy="323557"/>
            </a:xfrm>
            <a:prstGeom prst="mathEqual">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grpSp>
      <p:sp>
        <p:nvSpPr>
          <p:cNvPr id="16" name="CaixaDeTexto 15">
            <a:extLst>
              <a:ext uri="{FF2B5EF4-FFF2-40B4-BE49-F238E27FC236}">
                <a16:creationId xmlns:a16="http://schemas.microsoft.com/office/drawing/2014/main" id="{D1EB0DA5-85D8-4DF4-8BF5-41FEC80A72E0}"/>
              </a:ext>
            </a:extLst>
          </p:cNvPr>
          <p:cNvSpPr txBox="1"/>
          <p:nvPr/>
        </p:nvSpPr>
        <p:spPr>
          <a:xfrm>
            <a:off x="2010186" y="3594568"/>
            <a:ext cx="8171627" cy="1938992"/>
          </a:xfrm>
          <a:prstGeom prst="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pt-BR" sz="2000" dirty="0"/>
              <a:t>População = 101.501 habitantes</a:t>
            </a:r>
          </a:p>
          <a:p>
            <a:pPr algn="ctr"/>
            <a:r>
              <a:rPr lang="pt-BR" sz="2000" dirty="0"/>
              <a:t>Valor </a:t>
            </a:r>
            <a:r>
              <a:rPr lang="pt-BR" sz="2000" dirty="0" err="1"/>
              <a:t>Captation</a:t>
            </a:r>
            <a:r>
              <a:rPr lang="pt-BR" sz="2000" dirty="0"/>
              <a:t> = 0,50 R$ </a:t>
            </a:r>
          </a:p>
          <a:p>
            <a:pPr algn="ctr"/>
            <a:r>
              <a:rPr lang="pt-BR" sz="2000" dirty="0"/>
              <a:t>Valor Mensal =  50.750,50 R$ /Mês</a:t>
            </a:r>
          </a:p>
          <a:p>
            <a:pPr algn="ctr"/>
            <a:r>
              <a:rPr lang="pt-BR" sz="2000" dirty="0"/>
              <a:t>Atingir os 60 pontos do indicador composto = 100%</a:t>
            </a:r>
          </a:p>
          <a:p>
            <a:pPr algn="ctr"/>
            <a:r>
              <a:rPr lang="pt-BR" sz="2000" dirty="0"/>
              <a:t>Atingir entre 35 e 59 pontos = 75%</a:t>
            </a:r>
          </a:p>
          <a:p>
            <a:pPr algn="ctr"/>
            <a:r>
              <a:rPr lang="pt-BR" sz="2000" dirty="0"/>
              <a:t>Atingir menos que 25 pontos = 50%</a:t>
            </a:r>
          </a:p>
        </p:txBody>
      </p:sp>
      <p:sp>
        <p:nvSpPr>
          <p:cNvPr id="45" name="CaixaDeTexto 44">
            <a:extLst>
              <a:ext uri="{FF2B5EF4-FFF2-40B4-BE49-F238E27FC236}">
                <a16:creationId xmlns:a16="http://schemas.microsoft.com/office/drawing/2014/main" id="{24622613-2B57-476C-B668-CAC8220F7A92}"/>
              </a:ext>
            </a:extLst>
          </p:cNvPr>
          <p:cNvSpPr txBox="1"/>
          <p:nvPr/>
        </p:nvSpPr>
        <p:spPr>
          <a:xfrm>
            <a:off x="-96982" y="1525142"/>
            <a:ext cx="2831163" cy="1200329"/>
          </a:xfrm>
          <a:prstGeom prst="rect">
            <a:avLst/>
          </a:prstGeom>
          <a:noFill/>
        </p:spPr>
        <p:txBody>
          <a:bodyPr wrap="square">
            <a:spAutoFit/>
          </a:bodyPr>
          <a:lstStyle/>
          <a:p>
            <a:pPr algn="ctr"/>
            <a:r>
              <a:rPr lang="pt-BR" sz="1800" b="1" dirty="0"/>
              <a:t>Exemplo Pratico 1ª etapa</a:t>
            </a:r>
          </a:p>
          <a:p>
            <a:pPr algn="ctr"/>
            <a:r>
              <a:rPr lang="pt-BR" sz="1800" b="1" dirty="0"/>
              <a:t>Indicador composto Pagamento em Valor</a:t>
            </a:r>
          </a:p>
          <a:p>
            <a:pPr algn="ctr"/>
            <a:r>
              <a:rPr lang="pt-BR" b="1" dirty="0"/>
              <a:t>período 6 a 8 meses</a:t>
            </a:r>
            <a:endParaRPr lang="pt-BR" sz="1800" b="1" dirty="0"/>
          </a:p>
        </p:txBody>
      </p:sp>
      <p:grpSp>
        <p:nvGrpSpPr>
          <p:cNvPr id="25" name="Agrupar 24">
            <a:extLst>
              <a:ext uri="{FF2B5EF4-FFF2-40B4-BE49-F238E27FC236}">
                <a16:creationId xmlns:a16="http://schemas.microsoft.com/office/drawing/2014/main" id="{F9C5926B-9288-8A95-8F87-EC0BACE5FFE7}"/>
              </a:ext>
            </a:extLst>
          </p:cNvPr>
          <p:cNvGrpSpPr/>
          <p:nvPr/>
        </p:nvGrpSpPr>
        <p:grpSpPr>
          <a:xfrm>
            <a:off x="4249219" y="-585898"/>
            <a:ext cx="4050167" cy="3008046"/>
            <a:chOff x="4249220" y="-615767"/>
            <a:chExt cx="4050167" cy="3008046"/>
          </a:xfrm>
        </p:grpSpPr>
        <p:pic>
          <p:nvPicPr>
            <p:cNvPr id="22" name="Imagem 21">
              <a:extLst>
                <a:ext uri="{FF2B5EF4-FFF2-40B4-BE49-F238E27FC236}">
                  <a16:creationId xmlns:a16="http://schemas.microsoft.com/office/drawing/2014/main" id="{BF872F99-2EDD-17D1-F7E6-A28A3BFC8BE2}"/>
                </a:ext>
              </a:extLst>
            </p:cNvPr>
            <p:cNvPicPr>
              <a:picLocks noChangeAspect="1"/>
            </p:cNvPicPr>
            <p:nvPr/>
          </p:nvPicPr>
          <p:blipFill>
            <a:blip r:embed="rId2"/>
            <a:stretch>
              <a:fillRect/>
            </a:stretch>
          </p:blipFill>
          <p:spPr>
            <a:xfrm>
              <a:off x="4471691" y="-615767"/>
              <a:ext cx="3466450" cy="2265010"/>
            </a:xfrm>
            <a:prstGeom prst="rect">
              <a:avLst/>
            </a:prstGeom>
          </p:spPr>
        </p:pic>
        <p:pic>
          <p:nvPicPr>
            <p:cNvPr id="24" name="Imagem 23">
              <a:extLst>
                <a:ext uri="{FF2B5EF4-FFF2-40B4-BE49-F238E27FC236}">
                  <a16:creationId xmlns:a16="http://schemas.microsoft.com/office/drawing/2014/main" id="{077973DD-50A3-1FA2-78F7-78AF07DA2436}"/>
                </a:ext>
              </a:extLst>
            </p:cNvPr>
            <p:cNvPicPr>
              <a:picLocks noChangeAspect="1"/>
            </p:cNvPicPr>
            <p:nvPr/>
          </p:nvPicPr>
          <p:blipFill>
            <a:blip r:embed="rId3"/>
            <a:stretch>
              <a:fillRect/>
            </a:stretch>
          </p:blipFill>
          <p:spPr>
            <a:xfrm>
              <a:off x="4249220" y="1397465"/>
              <a:ext cx="4050167" cy="994814"/>
            </a:xfrm>
            <a:prstGeom prst="rect">
              <a:avLst/>
            </a:prstGeom>
          </p:spPr>
        </p:pic>
      </p:grpSp>
      <p:sp>
        <p:nvSpPr>
          <p:cNvPr id="2" name="Retângulo 1">
            <a:extLst>
              <a:ext uri="{FF2B5EF4-FFF2-40B4-BE49-F238E27FC236}">
                <a16:creationId xmlns:a16="http://schemas.microsoft.com/office/drawing/2014/main" id="{A39B46CB-5DA8-0FA9-6596-C83F51519892}"/>
              </a:ext>
            </a:extLst>
          </p:cNvPr>
          <p:cNvSpPr/>
          <p:nvPr/>
        </p:nvSpPr>
        <p:spPr>
          <a:xfrm>
            <a:off x="4249219" y="0"/>
            <a:ext cx="1957385" cy="2618509"/>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CaixaDeTexto 13">
            <a:extLst>
              <a:ext uri="{FF2B5EF4-FFF2-40B4-BE49-F238E27FC236}">
                <a16:creationId xmlns:a16="http://schemas.microsoft.com/office/drawing/2014/main" id="{E5293BF0-B622-C029-8016-2686192DBEBA}"/>
              </a:ext>
            </a:extLst>
          </p:cNvPr>
          <p:cNvSpPr txBox="1"/>
          <p:nvPr/>
        </p:nvSpPr>
        <p:spPr>
          <a:xfrm>
            <a:off x="2975264" y="2953388"/>
            <a:ext cx="6144490" cy="369332"/>
          </a:xfrm>
          <a:prstGeom prst="rect">
            <a:avLst/>
          </a:prstGeom>
          <a:noFill/>
        </p:spPr>
        <p:txBody>
          <a:bodyPr wrap="square">
            <a:spAutoFit/>
          </a:bodyPr>
          <a:lstStyle/>
          <a:p>
            <a:pPr algn="ctr"/>
            <a:r>
              <a:rPr lang="pt-BR" b="1" u="sng" dirty="0"/>
              <a:t>Vinculação da Equipe APS ao serviço </a:t>
            </a:r>
            <a:endParaRPr lang="pt-BR" dirty="0"/>
          </a:p>
        </p:txBody>
      </p:sp>
    </p:spTree>
    <p:extLst>
      <p:ext uri="{BB962C8B-B14F-4D97-AF65-F5344CB8AC3E}">
        <p14:creationId xmlns:p14="http://schemas.microsoft.com/office/powerpoint/2010/main" val="22024454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Agrupar 14">
            <a:extLst>
              <a:ext uri="{FF2B5EF4-FFF2-40B4-BE49-F238E27FC236}">
                <a16:creationId xmlns:a16="http://schemas.microsoft.com/office/drawing/2014/main" id="{A9F64B8F-C925-41D7-97DC-DFFB40260CC2}"/>
              </a:ext>
            </a:extLst>
          </p:cNvPr>
          <p:cNvGrpSpPr/>
          <p:nvPr/>
        </p:nvGrpSpPr>
        <p:grpSpPr>
          <a:xfrm>
            <a:off x="4876818" y="1044014"/>
            <a:ext cx="2662079" cy="285545"/>
            <a:chOff x="4058529" y="2117188"/>
            <a:chExt cx="3871674" cy="490613"/>
          </a:xfrm>
        </p:grpSpPr>
        <p:sp>
          <p:nvSpPr>
            <p:cNvPr id="5" name="Igual a 4">
              <a:extLst>
                <a:ext uri="{FF2B5EF4-FFF2-40B4-BE49-F238E27FC236}">
                  <a16:creationId xmlns:a16="http://schemas.microsoft.com/office/drawing/2014/main" id="{3E363DD2-76A1-4091-A876-A6A4F280A34D}"/>
                </a:ext>
              </a:extLst>
            </p:cNvPr>
            <p:cNvSpPr/>
            <p:nvPr/>
          </p:nvSpPr>
          <p:spPr>
            <a:xfrm rot="5400000">
              <a:off x="4009292" y="2166425"/>
              <a:ext cx="422031" cy="323557"/>
            </a:xfrm>
            <a:prstGeom prst="mathEqual">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6" name="Igual a 5">
              <a:extLst>
                <a:ext uri="{FF2B5EF4-FFF2-40B4-BE49-F238E27FC236}">
                  <a16:creationId xmlns:a16="http://schemas.microsoft.com/office/drawing/2014/main" id="{8DC768AD-80A6-4A2A-B4CB-15556B643203}"/>
                </a:ext>
              </a:extLst>
            </p:cNvPr>
            <p:cNvSpPr/>
            <p:nvPr/>
          </p:nvSpPr>
          <p:spPr>
            <a:xfrm rot="5400000">
              <a:off x="5288522" y="2166425"/>
              <a:ext cx="422031" cy="323557"/>
            </a:xfrm>
            <a:prstGeom prst="mathEqual">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7" name="Igual a 6">
              <a:extLst>
                <a:ext uri="{FF2B5EF4-FFF2-40B4-BE49-F238E27FC236}">
                  <a16:creationId xmlns:a16="http://schemas.microsoft.com/office/drawing/2014/main" id="{BA7AC5D7-5C4D-44F6-B49A-5C69D9922E36}"/>
                </a:ext>
              </a:extLst>
            </p:cNvPr>
            <p:cNvSpPr/>
            <p:nvPr/>
          </p:nvSpPr>
          <p:spPr>
            <a:xfrm rot="5400000">
              <a:off x="6468695" y="2235005"/>
              <a:ext cx="422031" cy="323557"/>
            </a:xfrm>
            <a:prstGeom prst="mathEqual">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8" name="Igual a 7">
              <a:extLst>
                <a:ext uri="{FF2B5EF4-FFF2-40B4-BE49-F238E27FC236}">
                  <a16:creationId xmlns:a16="http://schemas.microsoft.com/office/drawing/2014/main" id="{B462B6FD-CFDC-4CAC-92C4-7C3104F2E53C}"/>
                </a:ext>
              </a:extLst>
            </p:cNvPr>
            <p:cNvSpPr/>
            <p:nvPr/>
          </p:nvSpPr>
          <p:spPr>
            <a:xfrm rot="5400000">
              <a:off x="7557409" y="2235007"/>
              <a:ext cx="422031" cy="323557"/>
            </a:xfrm>
            <a:prstGeom prst="mathEqual">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grpSp>
      <p:sp>
        <p:nvSpPr>
          <p:cNvPr id="16" name="CaixaDeTexto 15">
            <a:extLst>
              <a:ext uri="{FF2B5EF4-FFF2-40B4-BE49-F238E27FC236}">
                <a16:creationId xmlns:a16="http://schemas.microsoft.com/office/drawing/2014/main" id="{D1EB0DA5-85D8-4DF4-8BF5-41FEC80A72E0}"/>
              </a:ext>
            </a:extLst>
          </p:cNvPr>
          <p:cNvSpPr txBox="1"/>
          <p:nvPr/>
        </p:nvSpPr>
        <p:spPr>
          <a:xfrm>
            <a:off x="2010186" y="3594568"/>
            <a:ext cx="8171627" cy="1938992"/>
          </a:xfrm>
          <a:prstGeom prst="rect">
            <a:avLst/>
          </a:prstGeom>
          <a:solidFill>
            <a:srgbClr val="00B0F0"/>
          </a:solidFill>
          <a:ln>
            <a:solidFill>
              <a:schemeClr val="accent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pt-BR" sz="2000" dirty="0"/>
              <a:t>População = 101.501 habitantes</a:t>
            </a:r>
          </a:p>
          <a:p>
            <a:pPr algn="ctr"/>
            <a:r>
              <a:rPr lang="pt-BR" sz="2000" dirty="0"/>
              <a:t>Valor </a:t>
            </a:r>
            <a:r>
              <a:rPr lang="pt-BR" sz="2000" dirty="0" err="1"/>
              <a:t>Captation</a:t>
            </a:r>
            <a:r>
              <a:rPr lang="pt-BR" sz="2000" dirty="0"/>
              <a:t> = 0,50 R$ </a:t>
            </a:r>
          </a:p>
          <a:p>
            <a:pPr algn="ctr"/>
            <a:r>
              <a:rPr lang="pt-BR" sz="2000" dirty="0"/>
              <a:t>Valor Mensal =  50.750,50 R$ /Mês</a:t>
            </a:r>
          </a:p>
          <a:p>
            <a:pPr algn="ctr"/>
            <a:r>
              <a:rPr lang="pt-BR" sz="2000" dirty="0"/>
              <a:t>Atingir os 85 pontos do indicador composto = 100%</a:t>
            </a:r>
          </a:p>
          <a:p>
            <a:pPr algn="ctr"/>
            <a:r>
              <a:rPr lang="pt-BR" sz="2000" dirty="0"/>
              <a:t>Atingir entre 50 a 84 pontos = 75%</a:t>
            </a:r>
          </a:p>
          <a:p>
            <a:pPr algn="ctr"/>
            <a:r>
              <a:rPr lang="pt-BR" sz="2000" dirty="0"/>
              <a:t>Atingir menos que 50 pontos = 50%</a:t>
            </a:r>
          </a:p>
        </p:txBody>
      </p:sp>
      <p:sp>
        <p:nvSpPr>
          <p:cNvPr id="45" name="CaixaDeTexto 44">
            <a:extLst>
              <a:ext uri="{FF2B5EF4-FFF2-40B4-BE49-F238E27FC236}">
                <a16:creationId xmlns:a16="http://schemas.microsoft.com/office/drawing/2014/main" id="{24622613-2B57-476C-B668-CAC8220F7A92}"/>
              </a:ext>
            </a:extLst>
          </p:cNvPr>
          <p:cNvSpPr txBox="1"/>
          <p:nvPr/>
        </p:nvSpPr>
        <p:spPr>
          <a:xfrm>
            <a:off x="0" y="605125"/>
            <a:ext cx="4413074" cy="923330"/>
          </a:xfrm>
          <a:prstGeom prst="rect">
            <a:avLst/>
          </a:prstGeom>
          <a:noFill/>
        </p:spPr>
        <p:txBody>
          <a:bodyPr wrap="square">
            <a:spAutoFit/>
          </a:bodyPr>
          <a:lstStyle/>
          <a:p>
            <a:pPr algn="ctr"/>
            <a:r>
              <a:rPr lang="pt-BR" sz="1800" b="1" dirty="0"/>
              <a:t>Exemplo Pratico 1ª e 2ª Etapa</a:t>
            </a:r>
          </a:p>
          <a:p>
            <a:pPr algn="ctr"/>
            <a:r>
              <a:rPr lang="pt-BR" sz="1800" b="1" dirty="0"/>
              <a:t>Indicador composto Pagamento em Valor</a:t>
            </a:r>
          </a:p>
          <a:p>
            <a:pPr algn="ctr"/>
            <a:r>
              <a:rPr lang="pt-BR" b="1" dirty="0"/>
              <a:t>período 6 a 8 meses</a:t>
            </a:r>
            <a:endParaRPr lang="pt-BR" sz="1800" b="1" dirty="0"/>
          </a:p>
        </p:txBody>
      </p:sp>
      <p:grpSp>
        <p:nvGrpSpPr>
          <p:cNvPr id="25" name="Agrupar 24">
            <a:extLst>
              <a:ext uri="{FF2B5EF4-FFF2-40B4-BE49-F238E27FC236}">
                <a16:creationId xmlns:a16="http://schemas.microsoft.com/office/drawing/2014/main" id="{F9C5926B-9288-8A95-8F87-EC0BACE5FFE7}"/>
              </a:ext>
            </a:extLst>
          </p:cNvPr>
          <p:cNvGrpSpPr/>
          <p:nvPr/>
        </p:nvGrpSpPr>
        <p:grpSpPr>
          <a:xfrm>
            <a:off x="4256689" y="-615767"/>
            <a:ext cx="3896454" cy="2931157"/>
            <a:chOff x="4256689" y="-615767"/>
            <a:chExt cx="3896454" cy="2931157"/>
          </a:xfrm>
        </p:grpSpPr>
        <p:pic>
          <p:nvPicPr>
            <p:cNvPr id="22" name="Imagem 21">
              <a:extLst>
                <a:ext uri="{FF2B5EF4-FFF2-40B4-BE49-F238E27FC236}">
                  <a16:creationId xmlns:a16="http://schemas.microsoft.com/office/drawing/2014/main" id="{BF872F99-2EDD-17D1-F7E6-A28A3BFC8BE2}"/>
                </a:ext>
              </a:extLst>
            </p:cNvPr>
            <p:cNvPicPr>
              <a:picLocks noChangeAspect="1"/>
            </p:cNvPicPr>
            <p:nvPr/>
          </p:nvPicPr>
          <p:blipFill>
            <a:blip r:embed="rId2"/>
            <a:stretch>
              <a:fillRect/>
            </a:stretch>
          </p:blipFill>
          <p:spPr>
            <a:xfrm>
              <a:off x="4471691" y="-615767"/>
              <a:ext cx="3466450" cy="2265010"/>
            </a:xfrm>
            <a:prstGeom prst="rect">
              <a:avLst/>
            </a:prstGeom>
          </p:spPr>
        </p:pic>
        <p:pic>
          <p:nvPicPr>
            <p:cNvPr id="24" name="Imagem 23">
              <a:extLst>
                <a:ext uri="{FF2B5EF4-FFF2-40B4-BE49-F238E27FC236}">
                  <a16:creationId xmlns:a16="http://schemas.microsoft.com/office/drawing/2014/main" id="{077973DD-50A3-1FA2-78F7-78AF07DA2436}"/>
                </a:ext>
              </a:extLst>
            </p:cNvPr>
            <p:cNvPicPr>
              <a:picLocks noChangeAspect="1"/>
            </p:cNvPicPr>
            <p:nvPr/>
          </p:nvPicPr>
          <p:blipFill>
            <a:blip r:embed="rId3"/>
            <a:stretch>
              <a:fillRect/>
            </a:stretch>
          </p:blipFill>
          <p:spPr>
            <a:xfrm>
              <a:off x="4256689" y="1358331"/>
              <a:ext cx="3896454" cy="957059"/>
            </a:xfrm>
            <a:prstGeom prst="rect">
              <a:avLst/>
            </a:prstGeom>
          </p:spPr>
        </p:pic>
      </p:grpSp>
      <p:sp>
        <p:nvSpPr>
          <p:cNvPr id="12" name="Retângulo 11">
            <a:extLst>
              <a:ext uri="{FF2B5EF4-FFF2-40B4-BE49-F238E27FC236}">
                <a16:creationId xmlns:a16="http://schemas.microsoft.com/office/drawing/2014/main" id="{BF1BB117-C967-FD1C-E334-0A9AAE0C2B51}"/>
              </a:ext>
            </a:extLst>
          </p:cNvPr>
          <p:cNvSpPr/>
          <p:nvPr/>
        </p:nvSpPr>
        <p:spPr>
          <a:xfrm>
            <a:off x="4249219" y="0"/>
            <a:ext cx="2852205" cy="2618509"/>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CaixaDeTexto 13">
            <a:extLst>
              <a:ext uri="{FF2B5EF4-FFF2-40B4-BE49-F238E27FC236}">
                <a16:creationId xmlns:a16="http://schemas.microsoft.com/office/drawing/2014/main" id="{37EC1BF4-7D31-42DD-D742-8E77810CB48B}"/>
              </a:ext>
            </a:extLst>
          </p:cNvPr>
          <p:cNvSpPr txBox="1"/>
          <p:nvPr/>
        </p:nvSpPr>
        <p:spPr>
          <a:xfrm>
            <a:off x="3048000" y="2939534"/>
            <a:ext cx="6096000" cy="369332"/>
          </a:xfrm>
          <a:prstGeom prst="rect">
            <a:avLst/>
          </a:prstGeom>
          <a:noFill/>
        </p:spPr>
        <p:txBody>
          <a:bodyPr wrap="square">
            <a:spAutoFit/>
          </a:bodyPr>
          <a:lstStyle/>
          <a:p>
            <a:pPr algn="ctr"/>
            <a:r>
              <a:rPr lang="pt-BR" b="1" u="sng" dirty="0"/>
              <a:t>Vinculação da Equipe APS ao serviço </a:t>
            </a:r>
            <a:endParaRPr lang="pt-BR" dirty="0"/>
          </a:p>
        </p:txBody>
      </p:sp>
    </p:spTree>
    <p:extLst>
      <p:ext uri="{BB962C8B-B14F-4D97-AF65-F5344CB8AC3E}">
        <p14:creationId xmlns:p14="http://schemas.microsoft.com/office/powerpoint/2010/main" val="18139446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Agrupar 14">
            <a:extLst>
              <a:ext uri="{FF2B5EF4-FFF2-40B4-BE49-F238E27FC236}">
                <a16:creationId xmlns:a16="http://schemas.microsoft.com/office/drawing/2014/main" id="{A9F64B8F-C925-41D7-97DC-DFFB40260CC2}"/>
              </a:ext>
            </a:extLst>
          </p:cNvPr>
          <p:cNvGrpSpPr/>
          <p:nvPr/>
        </p:nvGrpSpPr>
        <p:grpSpPr>
          <a:xfrm>
            <a:off x="4876818" y="1044014"/>
            <a:ext cx="2662079" cy="285545"/>
            <a:chOff x="4058529" y="2117188"/>
            <a:chExt cx="3871674" cy="490613"/>
          </a:xfrm>
        </p:grpSpPr>
        <p:sp>
          <p:nvSpPr>
            <p:cNvPr id="5" name="Igual a 4">
              <a:extLst>
                <a:ext uri="{FF2B5EF4-FFF2-40B4-BE49-F238E27FC236}">
                  <a16:creationId xmlns:a16="http://schemas.microsoft.com/office/drawing/2014/main" id="{3E363DD2-76A1-4091-A876-A6A4F280A34D}"/>
                </a:ext>
              </a:extLst>
            </p:cNvPr>
            <p:cNvSpPr/>
            <p:nvPr/>
          </p:nvSpPr>
          <p:spPr>
            <a:xfrm rot="5400000">
              <a:off x="4009292" y="2166425"/>
              <a:ext cx="422031" cy="323557"/>
            </a:xfrm>
            <a:prstGeom prst="mathEqual">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6" name="Igual a 5">
              <a:extLst>
                <a:ext uri="{FF2B5EF4-FFF2-40B4-BE49-F238E27FC236}">
                  <a16:creationId xmlns:a16="http://schemas.microsoft.com/office/drawing/2014/main" id="{8DC768AD-80A6-4A2A-B4CB-15556B643203}"/>
                </a:ext>
              </a:extLst>
            </p:cNvPr>
            <p:cNvSpPr/>
            <p:nvPr/>
          </p:nvSpPr>
          <p:spPr>
            <a:xfrm rot="5400000">
              <a:off x="5288522" y="2166425"/>
              <a:ext cx="422031" cy="323557"/>
            </a:xfrm>
            <a:prstGeom prst="mathEqual">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7" name="Igual a 6">
              <a:extLst>
                <a:ext uri="{FF2B5EF4-FFF2-40B4-BE49-F238E27FC236}">
                  <a16:creationId xmlns:a16="http://schemas.microsoft.com/office/drawing/2014/main" id="{BA7AC5D7-5C4D-44F6-B49A-5C69D9922E36}"/>
                </a:ext>
              </a:extLst>
            </p:cNvPr>
            <p:cNvSpPr/>
            <p:nvPr/>
          </p:nvSpPr>
          <p:spPr>
            <a:xfrm rot="5400000">
              <a:off x="6468695" y="2235005"/>
              <a:ext cx="422031" cy="323557"/>
            </a:xfrm>
            <a:prstGeom prst="mathEqual">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8" name="Igual a 7">
              <a:extLst>
                <a:ext uri="{FF2B5EF4-FFF2-40B4-BE49-F238E27FC236}">
                  <a16:creationId xmlns:a16="http://schemas.microsoft.com/office/drawing/2014/main" id="{B462B6FD-CFDC-4CAC-92C4-7C3104F2E53C}"/>
                </a:ext>
              </a:extLst>
            </p:cNvPr>
            <p:cNvSpPr/>
            <p:nvPr/>
          </p:nvSpPr>
          <p:spPr>
            <a:xfrm rot="5400000">
              <a:off x="7557409" y="2235007"/>
              <a:ext cx="422031" cy="323557"/>
            </a:xfrm>
            <a:prstGeom prst="mathEqual">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grpSp>
      <p:sp>
        <p:nvSpPr>
          <p:cNvPr id="16" name="CaixaDeTexto 15">
            <a:extLst>
              <a:ext uri="{FF2B5EF4-FFF2-40B4-BE49-F238E27FC236}">
                <a16:creationId xmlns:a16="http://schemas.microsoft.com/office/drawing/2014/main" id="{D1EB0DA5-85D8-4DF4-8BF5-41FEC80A72E0}"/>
              </a:ext>
            </a:extLst>
          </p:cNvPr>
          <p:cNvSpPr txBox="1"/>
          <p:nvPr/>
        </p:nvSpPr>
        <p:spPr>
          <a:xfrm>
            <a:off x="2010186" y="3594568"/>
            <a:ext cx="8171627" cy="1938992"/>
          </a:xfrm>
          <a:prstGeom prst="rect">
            <a:avLst/>
          </a:prstGeom>
          <a:solidFill>
            <a:schemeClr val="accent6">
              <a:lumMod val="60000"/>
              <a:lumOff val="40000"/>
            </a:schemeClr>
          </a:solidFill>
          <a:ln>
            <a:solidFill>
              <a:schemeClr val="accent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pt-BR" sz="2000" dirty="0"/>
              <a:t>População = 101.501 habitantes</a:t>
            </a:r>
          </a:p>
          <a:p>
            <a:pPr algn="ctr"/>
            <a:r>
              <a:rPr lang="pt-BR" sz="2000" dirty="0"/>
              <a:t>Valor </a:t>
            </a:r>
            <a:r>
              <a:rPr lang="pt-BR" sz="2000" dirty="0" err="1"/>
              <a:t>Captation</a:t>
            </a:r>
            <a:r>
              <a:rPr lang="pt-BR" sz="2000" dirty="0"/>
              <a:t> = 0,50 R$ </a:t>
            </a:r>
          </a:p>
          <a:p>
            <a:pPr algn="ctr"/>
            <a:r>
              <a:rPr lang="pt-BR" sz="2000" dirty="0"/>
              <a:t>Valor Mensal =  50.750,50 R$ /Mês</a:t>
            </a:r>
          </a:p>
          <a:p>
            <a:pPr algn="ctr"/>
            <a:r>
              <a:rPr lang="pt-BR" sz="2000" dirty="0"/>
              <a:t>Atingir os 100 pontos do indicador composto = 100%</a:t>
            </a:r>
          </a:p>
          <a:p>
            <a:pPr algn="ctr"/>
            <a:r>
              <a:rPr lang="pt-BR" sz="2000" dirty="0"/>
              <a:t>Atingir entre 75 e 99 pontos = 75%</a:t>
            </a:r>
          </a:p>
          <a:p>
            <a:pPr algn="ctr"/>
            <a:r>
              <a:rPr lang="pt-BR" sz="2000" dirty="0"/>
              <a:t>Atingir menos que 75 pontos = 50%</a:t>
            </a:r>
          </a:p>
        </p:txBody>
      </p:sp>
      <p:sp>
        <p:nvSpPr>
          <p:cNvPr id="45" name="CaixaDeTexto 44">
            <a:extLst>
              <a:ext uri="{FF2B5EF4-FFF2-40B4-BE49-F238E27FC236}">
                <a16:creationId xmlns:a16="http://schemas.microsoft.com/office/drawing/2014/main" id="{24622613-2B57-476C-B668-CAC8220F7A92}"/>
              </a:ext>
            </a:extLst>
          </p:cNvPr>
          <p:cNvSpPr txBox="1"/>
          <p:nvPr/>
        </p:nvSpPr>
        <p:spPr>
          <a:xfrm>
            <a:off x="0" y="605125"/>
            <a:ext cx="3539252" cy="1200329"/>
          </a:xfrm>
          <a:prstGeom prst="rect">
            <a:avLst/>
          </a:prstGeom>
          <a:noFill/>
        </p:spPr>
        <p:txBody>
          <a:bodyPr wrap="square">
            <a:spAutoFit/>
          </a:bodyPr>
          <a:lstStyle/>
          <a:p>
            <a:pPr algn="ctr"/>
            <a:r>
              <a:rPr lang="pt-BR" sz="1800" b="1" dirty="0"/>
              <a:t>Exemplo Pratico 1ª e 2ª Etapa</a:t>
            </a:r>
          </a:p>
          <a:p>
            <a:pPr algn="ctr"/>
            <a:r>
              <a:rPr lang="pt-BR" sz="1800" b="1" dirty="0"/>
              <a:t>Indicador composto Pagamento em Valor</a:t>
            </a:r>
          </a:p>
          <a:p>
            <a:pPr algn="ctr"/>
            <a:r>
              <a:rPr lang="pt-BR" b="1" dirty="0"/>
              <a:t>período 6 a 8 meses</a:t>
            </a:r>
            <a:endParaRPr lang="pt-BR" sz="1800" b="1" dirty="0"/>
          </a:p>
        </p:txBody>
      </p:sp>
      <p:grpSp>
        <p:nvGrpSpPr>
          <p:cNvPr id="25" name="Agrupar 24">
            <a:extLst>
              <a:ext uri="{FF2B5EF4-FFF2-40B4-BE49-F238E27FC236}">
                <a16:creationId xmlns:a16="http://schemas.microsoft.com/office/drawing/2014/main" id="{F9C5926B-9288-8A95-8F87-EC0BACE5FFE7}"/>
              </a:ext>
            </a:extLst>
          </p:cNvPr>
          <p:cNvGrpSpPr/>
          <p:nvPr/>
        </p:nvGrpSpPr>
        <p:grpSpPr>
          <a:xfrm>
            <a:off x="4257401" y="-615767"/>
            <a:ext cx="3895029" cy="2923165"/>
            <a:chOff x="4257401" y="-615767"/>
            <a:chExt cx="3895029" cy="2923165"/>
          </a:xfrm>
        </p:grpSpPr>
        <p:pic>
          <p:nvPicPr>
            <p:cNvPr id="22" name="Imagem 21">
              <a:extLst>
                <a:ext uri="{FF2B5EF4-FFF2-40B4-BE49-F238E27FC236}">
                  <a16:creationId xmlns:a16="http://schemas.microsoft.com/office/drawing/2014/main" id="{BF872F99-2EDD-17D1-F7E6-A28A3BFC8BE2}"/>
                </a:ext>
              </a:extLst>
            </p:cNvPr>
            <p:cNvPicPr>
              <a:picLocks noChangeAspect="1"/>
            </p:cNvPicPr>
            <p:nvPr/>
          </p:nvPicPr>
          <p:blipFill>
            <a:blip r:embed="rId2"/>
            <a:stretch>
              <a:fillRect/>
            </a:stretch>
          </p:blipFill>
          <p:spPr>
            <a:xfrm>
              <a:off x="4471691" y="-615767"/>
              <a:ext cx="3466450" cy="2265010"/>
            </a:xfrm>
            <a:prstGeom prst="rect">
              <a:avLst/>
            </a:prstGeom>
          </p:spPr>
        </p:pic>
        <p:pic>
          <p:nvPicPr>
            <p:cNvPr id="24" name="Imagem 23">
              <a:extLst>
                <a:ext uri="{FF2B5EF4-FFF2-40B4-BE49-F238E27FC236}">
                  <a16:creationId xmlns:a16="http://schemas.microsoft.com/office/drawing/2014/main" id="{077973DD-50A3-1FA2-78F7-78AF07DA2436}"/>
                </a:ext>
              </a:extLst>
            </p:cNvPr>
            <p:cNvPicPr>
              <a:picLocks noChangeAspect="1"/>
            </p:cNvPicPr>
            <p:nvPr/>
          </p:nvPicPr>
          <p:blipFill>
            <a:blip r:embed="rId3"/>
            <a:stretch>
              <a:fillRect/>
            </a:stretch>
          </p:blipFill>
          <p:spPr>
            <a:xfrm>
              <a:off x="4257401" y="1350689"/>
              <a:ext cx="3895029" cy="956709"/>
            </a:xfrm>
            <a:prstGeom prst="rect">
              <a:avLst/>
            </a:prstGeom>
          </p:spPr>
        </p:pic>
      </p:grpSp>
      <p:sp>
        <p:nvSpPr>
          <p:cNvPr id="12" name="Retângulo 11">
            <a:extLst>
              <a:ext uri="{FF2B5EF4-FFF2-40B4-BE49-F238E27FC236}">
                <a16:creationId xmlns:a16="http://schemas.microsoft.com/office/drawing/2014/main" id="{2D4BD24D-0A85-E496-2497-114981BF5A2B}"/>
              </a:ext>
            </a:extLst>
          </p:cNvPr>
          <p:cNvSpPr/>
          <p:nvPr/>
        </p:nvSpPr>
        <p:spPr>
          <a:xfrm>
            <a:off x="4249219" y="0"/>
            <a:ext cx="4035799" cy="2618509"/>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CaixaDeTexto 12">
            <a:extLst>
              <a:ext uri="{FF2B5EF4-FFF2-40B4-BE49-F238E27FC236}">
                <a16:creationId xmlns:a16="http://schemas.microsoft.com/office/drawing/2014/main" id="{4B8B90AB-2B21-D503-D141-F07EC2767648}"/>
              </a:ext>
            </a:extLst>
          </p:cNvPr>
          <p:cNvSpPr txBox="1"/>
          <p:nvPr/>
        </p:nvSpPr>
        <p:spPr>
          <a:xfrm>
            <a:off x="3048000" y="2939534"/>
            <a:ext cx="6096000" cy="369332"/>
          </a:xfrm>
          <a:prstGeom prst="rect">
            <a:avLst/>
          </a:prstGeom>
          <a:noFill/>
        </p:spPr>
        <p:txBody>
          <a:bodyPr wrap="square">
            <a:spAutoFit/>
          </a:bodyPr>
          <a:lstStyle/>
          <a:p>
            <a:pPr algn="ctr"/>
            <a:r>
              <a:rPr lang="pt-BR" b="1" u="sng" dirty="0"/>
              <a:t>Vinculação da Equipe APS ao serviço </a:t>
            </a:r>
            <a:endParaRPr lang="pt-BR" dirty="0"/>
          </a:p>
        </p:txBody>
      </p:sp>
    </p:spTree>
    <p:extLst>
      <p:ext uri="{BB962C8B-B14F-4D97-AF65-F5344CB8AC3E}">
        <p14:creationId xmlns:p14="http://schemas.microsoft.com/office/powerpoint/2010/main" val="1283055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12192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ítulo 1">
            <a:extLst>
              <a:ext uri="{FF2B5EF4-FFF2-40B4-BE49-F238E27FC236}">
                <a16:creationId xmlns:a16="http://schemas.microsoft.com/office/drawing/2014/main" id="{AB193975-45F9-1533-7CE0-F8C8AAE00731}"/>
              </a:ext>
            </a:extLst>
          </p:cNvPr>
          <p:cNvSpPr>
            <a:spLocks noGrp="1"/>
          </p:cNvSpPr>
          <p:nvPr>
            <p:ph type="title"/>
          </p:nvPr>
        </p:nvSpPr>
        <p:spPr>
          <a:xfrm>
            <a:off x="1137036" y="548640"/>
            <a:ext cx="9543405" cy="1188720"/>
          </a:xfrm>
        </p:spPr>
        <p:txBody>
          <a:bodyPr>
            <a:normAutofit/>
          </a:bodyPr>
          <a:lstStyle/>
          <a:p>
            <a:r>
              <a:rPr lang="pt-BR" sz="3700">
                <a:solidFill>
                  <a:schemeClr val="tx1">
                    <a:lumMod val="85000"/>
                    <a:lumOff val="15000"/>
                  </a:schemeClr>
                </a:solidFill>
              </a:rPr>
              <a:t>Custo Estimado Consorcio de Municípios 20 Leitos</a:t>
            </a:r>
          </a:p>
        </p:txBody>
      </p:sp>
      <p:sp>
        <p:nvSpPr>
          <p:cNvPr id="3" name="Espaço Reservado para Conteúdo 2">
            <a:extLst>
              <a:ext uri="{FF2B5EF4-FFF2-40B4-BE49-F238E27FC236}">
                <a16:creationId xmlns:a16="http://schemas.microsoft.com/office/drawing/2014/main" id="{BFB611D0-9B78-814C-DD45-A5AA974F08F4}"/>
              </a:ext>
            </a:extLst>
          </p:cNvPr>
          <p:cNvSpPr>
            <a:spLocks noGrp="1"/>
          </p:cNvSpPr>
          <p:nvPr>
            <p:ph idx="1"/>
          </p:nvPr>
        </p:nvSpPr>
        <p:spPr>
          <a:xfrm>
            <a:off x="1957987" y="2431765"/>
            <a:ext cx="8276026" cy="3320031"/>
          </a:xfrm>
        </p:spPr>
        <p:txBody>
          <a:bodyPr anchor="ctr">
            <a:normAutofit/>
          </a:bodyPr>
          <a:lstStyle/>
          <a:p>
            <a:r>
              <a:rPr lang="pt-BR" sz="1700" dirty="0">
                <a:solidFill>
                  <a:schemeClr val="tx1">
                    <a:lumMod val="85000"/>
                    <a:lumOff val="15000"/>
                  </a:schemeClr>
                </a:solidFill>
              </a:rPr>
              <a:t>Custo estimado leito dia entre 400,00 – 500,00 Reais Taxa de ocupação 80%</a:t>
            </a:r>
          </a:p>
          <a:p>
            <a:r>
              <a:rPr lang="pt-BR" sz="1700" dirty="0">
                <a:solidFill>
                  <a:schemeClr val="tx1">
                    <a:lumMod val="85000"/>
                    <a:lumOff val="15000"/>
                  </a:schemeClr>
                </a:solidFill>
              </a:rPr>
              <a:t>Custo Dia = 10.000,00R$ </a:t>
            </a:r>
          </a:p>
          <a:p>
            <a:r>
              <a:rPr lang="pt-BR" sz="1700" dirty="0">
                <a:solidFill>
                  <a:schemeClr val="tx1">
                    <a:lumMod val="85000"/>
                    <a:lumOff val="15000"/>
                  </a:schemeClr>
                </a:solidFill>
              </a:rPr>
              <a:t>Custo Mês  = 305.000,00R$ </a:t>
            </a:r>
          </a:p>
          <a:p>
            <a:endParaRPr lang="pt-BR" sz="1700" dirty="0">
              <a:solidFill>
                <a:schemeClr val="tx1">
                  <a:lumMod val="85000"/>
                  <a:lumOff val="15000"/>
                </a:schemeClr>
              </a:solidFill>
            </a:endParaRPr>
          </a:p>
          <a:p>
            <a:r>
              <a:rPr lang="pt-BR" sz="1700" dirty="0">
                <a:solidFill>
                  <a:schemeClr val="tx1">
                    <a:lumMod val="85000"/>
                    <a:lumOff val="15000"/>
                  </a:schemeClr>
                </a:solidFill>
              </a:rPr>
              <a:t>Pagamento </a:t>
            </a:r>
            <a:r>
              <a:rPr lang="pt-BR" sz="1700" dirty="0" err="1">
                <a:solidFill>
                  <a:schemeClr val="tx1">
                    <a:lumMod val="85000"/>
                    <a:lumOff val="15000"/>
                  </a:schemeClr>
                </a:solidFill>
              </a:rPr>
              <a:t>Captation</a:t>
            </a:r>
            <a:r>
              <a:rPr lang="pt-BR" sz="1700" dirty="0">
                <a:solidFill>
                  <a:schemeClr val="tx1">
                    <a:lumMod val="85000"/>
                    <a:lumOff val="15000"/>
                  </a:schemeClr>
                </a:solidFill>
              </a:rPr>
              <a:t> Cenário 0,50 real = 83,20 / Leito dia – 16,64%</a:t>
            </a:r>
          </a:p>
          <a:p>
            <a:r>
              <a:rPr lang="pt-BR" sz="1700" u="sng" dirty="0">
                <a:solidFill>
                  <a:schemeClr val="tx1">
                    <a:lumMod val="85000"/>
                    <a:lumOff val="15000"/>
                  </a:schemeClr>
                </a:solidFill>
              </a:rPr>
              <a:t>Habilitação Cuidados prolongados = 300,00 Reais leito dia – 60%</a:t>
            </a:r>
          </a:p>
          <a:p>
            <a:r>
              <a:rPr lang="pt-BR" sz="1700" dirty="0">
                <a:solidFill>
                  <a:schemeClr val="tx1">
                    <a:lumMod val="85000"/>
                    <a:lumOff val="15000"/>
                  </a:schemeClr>
                </a:solidFill>
              </a:rPr>
              <a:t>Hospital Dia – Pagamento AIH</a:t>
            </a:r>
          </a:p>
        </p:txBody>
      </p:sp>
      <p:sp>
        <p:nvSpPr>
          <p:cNvPr id="12" name="Freeform: Shape 11">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24586" y="5970896"/>
            <a:ext cx="9967416"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72843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DED0782-7ED4-AF2C-C078-A8504D4B3CB9}"/>
              </a:ext>
            </a:extLst>
          </p:cNvPr>
          <p:cNvSpPr>
            <a:spLocks noGrp="1"/>
          </p:cNvSpPr>
          <p:nvPr>
            <p:ph type="title"/>
          </p:nvPr>
        </p:nvSpPr>
        <p:spPr>
          <a:xfrm>
            <a:off x="5283908" y="1790007"/>
            <a:ext cx="6251110" cy="3566160"/>
          </a:xfrm>
        </p:spPr>
        <p:txBody>
          <a:bodyPr vert="horz" lIns="91440" tIns="45720" rIns="91440" bIns="45720" rtlCol="0" anchor="b">
            <a:normAutofit fontScale="90000"/>
          </a:bodyPr>
          <a:lstStyle/>
          <a:p>
            <a:pPr algn="ctr"/>
            <a:r>
              <a:rPr lang="en-US" sz="5400" dirty="0" err="1"/>
              <a:t>Exemplo</a:t>
            </a:r>
            <a:r>
              <a:rPr lang="en-US" sz="5400" dirty="0"/>
              <a:t> 2</a:t>
            </a:r>
            <a:br>
              <a:rPr lang="en-US" sz="5400" dirty="0"/>
            </a:br>
            <a:r>
              <a:rPr lang="en-US" sz="5400" dirty="0" err="1"/>
              <a:t>hipotético</a:t>
            </a:r>
            <a:r>
              <a:rPr lang="en-US" sz="5400" dirty="0"/>
              <a:t> e </a:t>
            </a:r>
            <a:r>
              <a:rPr lang="en-US" sz="5400" dirty="0" err="1"/>
              <a:t>pratico</a:t>
            </a:r>
            <a:r>
              <a:rPr lang="en-US" sz="5400" dirty="0"/>
              <a:t> da </a:t>
            </a:r>
            <a:br>
              <a:rPr lang="en-US" sz="5400" dirty="0"/>
            </a:br>
            <a:r>
              <a:rPr lang="en-US" sz="5400" dirty="0" err="1"/>
              <a:t>remuneração</a:t>
            </a:r>
            <a:br>
              <a:rPr lang="en-US" sz="5400" dirty="0"/>
            </a:br>
            <a:r>
              <a:rPr lang="pt-BR" sz="5400" dirty="0"/>
              <a:t>englobando 1 município polo</a:t>
            </a:r>
            <a:endParaRPr lang="en-US" sz="5400" dirty="0"/>
          </a:p>
        </p:txBody>
      </p:sp>
      <p:pic>
        <p:nvPicPr>
          <p:cNvPr id="4" name="Picture 3" descr="Close de tachinhas em rota de mapa">
            <a:extLst>
              <a:ext uri="{FF2B5EF4-FFF2-40B4-BE49-F238E27FC236}">
                <a16:creationId xmlns:a16="http://schemas.microsoft.com/office/drawing/2014/main" id="{CB569C1C-3981-C591-AE86-B3B56B007A1A}"/>
              </a:ext>
            </a:extLst>
          </p:cNvPr>
          <p:cNvPicPr>
            <a:picLocks noChangeAspect="1"/>
          </p:cNvPicPr>
          <p:nvPr/>
        </p:nvPicPr>
        <p:blipFill rotWithShape="1">
          <a:blip r:embed="rId2"/>
          <a:srcRect l="14979" r="39860"/>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Tree>
    <p:extLst>
      <p:ext uri="{BB962C8B-B14F-4D97-AF65-F5344CB8AC3E}">
        <p14:creationId xmlns:p14="http://schemas.microsoft.com/office/powerpoint/2010/main" val="6793343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grpSp>
        <p:nvGrpSpPr>
          <p:cNvPr id="308" name="Google Shape;308;p8"/>
          <p:cNvGrpSpPr/>
          <p:nvPr/>
        </p:nvGrpSpPr>
        <p:grpSpPr>
          <a:xfrm>
            <a:off x="285789" y="2223913"/>
            <a:ext cx="5253039" cy="3863984"/>
            <a:chOff x="1500166" y="386923"/>
            <a:chExt cx="6858048" cy="6387327"/>
          </a:xfrm>
        </p:grpSpPr>
        <p:grpSp>
          <p:nvGrpSpPr>
            <p:cNvPr id="309" name="Google Shape;309;p8"/>
            <p:cNvGrpSpPr/>
            <p:nvPr/>
          </p:nvGrpSpPr>
          <p:grpSpPr>
            <a:xfrm>
              <a:off x="1500166" y="386923"/>
              <a:ext cx="6858048" cy="6319086"/>
              <a:chOff x="1810" y="707"/>
              <a:chExt cx="1480" cy="1501"/>
            </a:xfrm>
          </p:grpSpPr>
          <p:sp>
            <p:nvSpPr>
              <p:cNvPr id="310" name="Google Shape;310;p8"/>
              <p:cNvSpPr/>
              <p:nvPr/>
            </p:nvSpPr>
            <p:spPr>
              <a:xfrm>
                <a:off x="2618" y="711"/>
                <a:ext cx="354" cy="209"/>
              </a:xfrm>
              <a:custGeom>
                <a:avLst/>
                <a:gdLst/>
                <a:ahLst/>
                <a:cxnLst/>
                <a:rect l="l" t="t" r="r" b="b"/>
                <a:pathLst>
                  <a:path w="997" h="818" extrusionOk="0">
                    <a:moveTo>
                      <a:pt x="867" y="818"/>
                    </a:moveTo>
                    <a:lnTo>
                      <a:pt x="867" y="778"/>
                    </a:lnTo>
                    <a:lnTo>
                      <a:pt x="837" y="737"/>
                    </a:lnTo>
                    <a:lnTo>
                      <a:pt x="804" y="737"/>
                    </a:lnTo>
                    <a:lnTo>
                      <a:pt x="772" y="778"/>
                    </a:lnTo>
                    <a:lnTo>
                      <a:pt x="772" y="818"/>
                    </a:lnTo>
                    <a:lnTo>
                      <a:pt x="739" y="778"/>
                    </a:lnTo>
                    <a:lnTo>
                      <a:pt x="708" y="737"/>
                    </a:lnTo>
                    <a:lnTo>
                      <a:pt x="643" y="695"/>
                    </a:lnTo>
                    <a:lnTo>
                      <a:pt x="515" y="614"/>
                    </a:lnTo>
                    <a:lnTo>
                      <a:pt x="419" y="572"/>
                    </a:lnTo>
                    <a:lnTo>
                      <a:pt x="353" y="490"/>
                    </a:lnTo>
                    <a:lnTo>
                      <a:pt x="289" y="409"/>
                    </a:lnTo>
                    <a:lnTo>
                      <a:pt x="192" y="328"/>
                    </a:lnTo>
                    <a:lnTo>
                      <a:pt x="129" y="286"/>
                    </a:lnTo>
                    <a:lnTo>
                      <a:pt x="64" y="245"/>
                    </a:lnTo>
                    <a:lnTo>
                      <a:pt x="32" y="204"/>
                    </a:lnTo>
                    <a:lnTo>
                      <a:pt x="0" y="204"/>
                    </a:lnTo>
                    <a:lnTo>
                      <a:pt x="0" y="162"/>
                    </a:lnTo>
                    <a:lnTo>
                      <a:pt x="96" y="123"/>
                    </a:lnTo>
                    <a:lnTo>
                      <a:pt x="321" y="40"/>
                    </a:lnTo>
                    <a:lnTo>
                      <a:pt x="579" y="0"/>
                    </a:lnTo>
                    <a:lnTo>
                      <a:pt x="610" y="40"/>
                    </a:lnTo>
                    <a:lnTo>
                      <a:pt x="676" y="204"/>
                    </a:lnTo>
                    <a:lnTo>
                      <a:pt x="708" y="245"/>
                    </a:lnTo>
                    <a:lnTo>
                      <a:pt x="739" y="286"/>
                    </a:lnTo>
                    <a:lnTo>
                      <a:pt x="772" y="328"/>
                    </a:lnTo>
                    <a:lnTo>
                      <a:pt x="837" y="367"/>
                    </a:lnTo>
                    <a:lnTo>
                      <a:pt x="837" y="409"/>
                    </a:lnTo>
                    <a:lnTo>
                      <a:pt x="867" y="451"/>
                    </a:lnTo>
                    <a:lnTo>
                      <a:pt x="900" y="490"/>
                    </a:lnTo>
                    <a:lnTo>
                      <a:pt x="933" y="490"/>
                    </a:lnTo>
                    <a:lnTo>
                      <a:pt x="965" y="490"/>
                    </a:lnTo>
                    <a:lnTo>
                      <a:pt x="965" y="532"/>
                    </a:lnTo>
                    <a:lnTo>
                      <a:pt x="933" y="490"/>
                    </a:lnTo>
                    <a:lnTo>
                      <a:pt x="965" y="490"/>
                    </a:lnTo>
                    <a:lnTo>
                      <a:pt x="965" y="532"/>
                    </a:lnTo>
                    <a:lnTo>
                      <a:pt x="965" y="572"/>
                    </a:lnTo>
                    <a:lnTo>
                      <a:pt x="933" y="614"/>
                    </a:lnTo>
                    <a:lnTo>
                      <a:pt x="933" y="656"/>
                    </a:lnTo>
                    <a:lnTo>
                      <a:pt x="965" y="656"/>
                    </a:lnTo>
                    <a:lnTo>
                      <a:pt x="965" y="695"/>
                    </a:lnTo>
                    <a:lnTo>
                      <a:pt x="997" y="695"/>
                    </a:lnTo>
                    <a:lnTo>
                      <a:pt x="997" y="737"/>
                    </a:lnTo>
                    <a:lnTo>
                      <a:pt x="997" y="778"/>
                    </a:lnTo>
                    <a:lnTo>
                      <a:pt x="965" y="778"/>
                    </a:lnTo>
                    <a:lnTo>
                      <a:pt x="933" y="818"/>
                    </a:lnTo>
                    <a:lnTo>
                      <a:pt x="867" y="818"/>
                    </a:lnTo>
                    <a:close/>
                  </a:path>
                </a:pathLst>
              </a:custGeom>
              <a:solidFill>
                <a:srgbClr val="0070C0"/>
              </a:solidFill>
              <a:ln w="9525" cap="flat" cmpd="sng">
                <a:solidFill>
                  <a:schemeClr val="lt1"/>
                </a:solidFill>
                <a:prstDash val="solid"/>
                <a:round/>
                <a:headEnd type="none" w="sm" len="sm"/>
                <a:tailEnd type="none" w="sm" len="sm"/>
              </a:ln>
            </p:spPr>
            <p:txBody>
              <a:bodyPr spcFirstLastPara="1" wrap="square" lIns="121900" tIns="60933" rIns="121900" bIns="60933" anchor="t" anchorCtr="0">
                <a:noAutofit/>
              </a:bodyPr>
              <a:lstStyle/>
              <a:p>
                <a:endParaRPr sz="900">
                  <a:solidFill>
                    <a:srgbClr val="000000"/>
                  </a:solidFill>
                  <a:latin typeface="Arial"/>
                  <a:ea typeface="Arial"/>
                  <a:cs typeface="Arial"/>
                  <a:sym typeface="Arial"/>
                </a:endParaRPr>
              </a:p>
            </p:txBody>
          </p:sp>
          <p:grpSp>
            <p:nvGrpSpPr>
              <p:cNvPr id="311" name="Google Shape;311;p8"/>
              <p:cNvGrpSpPr/>
              <p:nvPr/>
            </p:nvGrpSpPr>
            <p:grpSpPr>
              <a:xfrm>
                <a:off x="1810" y="707"/>
                <a:ext cx="1480" cy="1501"/>
                <a:chOff x="1821" y="707"/>
                <a:chExt cx="1480" cy="1501"/>
              </a:xfrm>
            </p:grpSpPr>
            <p:sp>
              <p:nvSpPr>
                <p:cNvPr id="312" name="Google Shape;312;p8"/>
                <p:cNvSpPr/>
                <p:nvPr/>
              </p:nvSpPr>
              <p:spPr>
                <a:xfrm>
                  <a:off x="2516" y="1445"/>
                  <a:ext cx="512" cy="336"/>
                </a:xfrm>
                <a:custGeom>
                  <a:avLst/>
                  <a:gdLst/>
                  <a:ahLst/>
                  <a:cxnLst/>
                  <a:rect l="l" t="t" r="r" b="b"/>
                  <a:pathLst>
                    <a:path w="1447" h="1311" extrusionOk="0">
                      <a:moveTo>
                        <a:pt x="965" y="819"/>
                      </a:moveTo>
                      <a:lnTo>
                        <a:pt x="933" y="778"/>
                      </a:lnTo>
                      <a:lnTo>
                        <a:pt x="900" y="778"/>
                      </a:lnTo>
                      <a:lnTo>
                        <a:pt x="869" y="778"/>
                      </a:lnTo>
                      <a:lnTo>
                        <a:pt x="836" y="819"/>
                      </a:lnTo>
                      <a:lnTo>
                        <a:pt x="836" y="861"/>
                      </a:lnTo>
                      <a:lnTo>
                        <a:pt x="804" y="900"/>
                      </a:lnTo>
                      <a:lnTo>
                        <a:pt x="772" y="900"/>
                      </a:lnTo>
                      <a:lnTo>
                        <a:pt x="708" y="942"/>
                      </a:lnTo>
                      <a:lnTo>
                        <a:pt x="708" y="983"/>
                      </a:lnTo>
                      <a:lnTo>
                        <a:pt x="675" y="1024"/>
                      </a:lnTo>
                      <a:lnTo>
                        <a:pt x="643" y="1024"/>
                      </a:lnTo>
                      <a:lnTo>
                        <a:pt x="611" y="1064"/>
                      </a:lnTo>
                      <a:lnTo>
                        <a:pt x="579" y="1064"/>
                      </a:lnTo>
                      <a:lnTo>
                        <a:pt x="514" y="1064"/>
                      </a:lnTo>
                      <a:lnTo>
                        <a:pt x="482" y="1064"/>
                      </a:lnTo>
                      <a:lnTo>
                        <a:pt x="451" y="1064"/>
                      </a:lnTo>
                      <a:lnTo>
                        <a:pt x="418" y="1106"/>
                      </a:lnTo>
                      <a:lnTo>
                        <a:pt x="385" y="1147"/>
                      </a:lnTo>
                      <a:lnTo>
                        <a:pt x="322" y="1188"/>
                      </a:lnTo>
                      <a:lnTo>
                        <a:pt x="257" y="1269"/>
                      </a:lnTo>
                      <a:lnTo>
                        <a:pt x="257" y="1311"/>
                      </a:lnTo>
                      <a:lnTo>
                        <a:pt x="194" y="1311"/>
                      </a:lnTo>
                      <a:lnTo>
                        <a:pt x="161" y="1311"/>
                      </a:lnTo>
                      <a:lnTo>
                        <a:pt x="128" y="1311"/>
                      </a:lnTo>
                      <a:lnTo>
                        <a:pt x="128" y="1269"/>
                      </a:lnTo>
                      <a:lnTo>
                        <a:pt x="96" y="1269"/>
                      </a:lnTo>
                      <a:lnTo>
                        <a:pt x="33" y="1269"/>
                      </a:lnTo>
                      <a:lnTo>
                        <a:pt x="33" y="1228"/>
                      </a:lnTo>
                      <a:lnTo>
                        <a:pt x="0" y="1228"/>
                      </a:lnTo>
                      <a:lnTo>
                        <a:pt x="33" y="1106"/>
                      </a:lnTo>
                      <a:lnTo>
                        <a:pt x="96" y="819"/>
                      </a:lnTo>
                      <a:lnTo>
                        <a:pt x="161" y="614"/>
                      </a:lnTo>
                      <a:lnTo>
                        <a:pt x="194" y="572"/>
                      </a:lnTo>
                      <a:lnTo>
                        <a:pt x="194" y="533"/>
                      </a:lnTo>
                      <a:lnTo>
                        <a:pt x="224" y="409"/>
                      </a:lnTo>
                      <a:lnTo>
                        <a:pt x="322" y="122"/>
                      </a:lnTo>
                      <a:lnTo>
                        <a:pt x="354" y="0"/>
                      </a:lnTo>
                      <a:lnTo>
                        <a:pt x="482" y="41"/>
                      </a:lnTo>
                      <a:lnTo>
                        <a:pt x="643" y="0"/>
                      </a:lnTo>
                      <a:lnTo>
                        <a:pt x="675" y="0"/>
                      </a:lnTo>
                      <a:lnTo>
                        <a:pt x="708" y="0"/>
                      </a:lnTo>
                      <a:lnTo>
                        <a:pt x="739" y="0"/>
                      </a:lnTo>
                      <a:lnTo>
                        <a:pt x="804" y="0"/>
                      </a:lnTo>
                      <a:lnTo>
                        <a:pt x="900" y="0"/>
                      </a:lnTo>
                      <a:lnTo>
                        <a:pt x="1126" y="82"/>
                      </a:lnTo>
                      <a:lnTo>
                        <a:pt x="1190" y="164"/>
                      </a:lnTo>
                      <a:lnTo>
                        <a:pt x="1254" y="409"/>
                      </a:lnTo>
                      <a:lnTo>
                        <a:pt x="1447" y="861"/>
                      </a:lnTo>
                      <a:lnTo>
                        <a:pt x="1415" y="861"/>
                      </a:lnTo>
                      <a:lnTo>
                        <a:pt x="1383" y="900"/>
                      </a:lnTo>
                      <a:lnTo>
                        <a:pt x="1351" y="900"/>
                      </a:lnTo>
                      <a:lnTo>
                        <a:pt x="1351" y="942"/>
                      </a:lnTo>
                      <a:lnTo>
                        <a:pt x="1351" y="983"/>
                      </a:lnTo>
                      <a:lnTo>
                        <a:pt x="1319" y="1024"/>
                      </a:lnTo>
                      <a:lnTo>
                        <a:pt x="1286" y="983"/>
                      </a:lnTo>
                      <a:lnTo>
                        <a:pt x="1254" y="983"/>
                      </a:lnTo>
                      <a:lnTo>
                        <a:pt x="1254" y="942"/>
                      </a:lnTo>
                      <a:lnTo>
                        <a:pt x="1254" y="900"/>
                      </a:lnTo>
                      <a:lnTo>
                        <a:pt x="1254" y="861"/>
                      </a:lnTo>
                      <a:lnTo>
                        <a:pt x="1223" y="861"/>
                      </a:lnTo>
                      <a:lnTo>
                        <a:pt x="1190" y="900"/>
                      </a:lnTo>
                      <a:lnTo>
                        <a:pt x="1157" y="942"/>
                      </a:lnTo>
                      <a:lnTo>
                        <a:pt x="1126" y="942"/>
                      </a:lnTo>
                      <a:lnTo>
                        <a:pt x="1093" y="942"/>
                      </a:lnTo>
                      <a:lnTo>
                        <a:pt x="1062" y="942"/>
                      </a:lnTo>
                      <a:lnTo>
                        <a:pt x="1062" y="900"/>
                      </a:lnTo>
                      <a:lnTo>
                        <a:pt x="1029" y="900"/>
                      </a:lnTo>
                      <a:lnTo>
                        <a:pt x="1029" y="861"/>
                      </a:lnTo>
                      <a:lnTo>
                        <a:pt x="997" y="861"/>
                      </a:lnTo>
                      <a:lnTo>
                        <a:pt x="965" y="819"/>
                      </a:lnTo>
                      <a:close/>
                    </a:path>
                  </a:pathLst>
                </a:custGeom>
                <a:solidFill>
                  <a:srgbClr val="0070C0"/>
                </a:solidFill>
                <a:ln w="9525" cap="flat" cmpd="sng">
                  <a:solidFill>
                    <a:schemeClr val="lt1"/>
                  </a:solidFill>
                  <a:prstDash val="solid"/>
                  <a:round/>
                  <a:headEnd type="none" w="sm" len="sm"/>
                  <a:tailEnd type="none" w="sm" len="sm"/>
                </a:ln>
              </p:spPr>
              <p:txBody>
                <a:bodyPr spcFirstLastPara="1" wrap="square" lIns="121900" tIns="60933" rIns="121900" bIns="60933" anchor="t" anchorCtr="0">
                  <a:noAutofit/>
                </a:bodyPr>
                <a:lstStyle/>
                <a:p>
                  <a:endParaRPr sz="900">
                    <a:solidFill>
                      <a:srgbClr val="000000"/>
                    </a:solidFill>
                    <a:latin typeface="Arial"/>
                    <a:ea typeface="Arial"/>
                    <a:cs typeface="Arial"/>
                    <a:sym typeface="Arial"/>
                  </a:endParaRPr>
                </a:p>
              </p:txBody>
            </p:sp>
            <p:grpSp>
              <p:nvGrpSpPr>
                <p:cNvPr id="313" name="Google Shape;313;p8"/>
                <p:cNvGrpSpPr/>
                <p:nvPr/>
              </p:nvGrpSpPr>
              <p:grpSpPr>
                <a:xfrm>
                  <a:off x="1821" y="707"/>
                  <a:ext cx="1480" cy="1501"/>
                  <a:chOff x="1821" y="709"/>
                  <a:chExt cx="1480" cy="1501"/>
                </a:xfrm>
              </p:grpSpPr>
              <p:sp>
                <p:nvSpPr>
                  <p:cNvPr id="314" name="Google Shape;314;p8"/>
                  <p:cNvSpPr/>
                  <p:nvPr/>
                </p:nvSpPr>
                <p:spPr>
                  <a:xfrm>
                    <a:off x="2516" y="1643"/>
                    <a:ext cx="569" cy="473"/>
                  </a:xfrm>
                  <a:custGeom>
                    <a:avLst/>
                    <a:gdLst/>
                    <a:ahLst/>
                    <a:cxnLst/>
                    <a:rect l="l" t="t" r="r" b="b"/>
                    <a:pathLst>
                      <a:path w="1607" h="1842" extrusionOk="0">
                        <a:moveTo>
                          <a:pt x="481" y="1842"/>
                        </a:moveTo>
                        <a:lnTo>
                          <a:pt x="579" y="1842"/>
                        </a:lnTo>
                        <a:lnTo>
                          <a:pt x="642" y="1800"/>
                        </a:lnTo>
                        <a:lnTo>
                          <a:pt x="675" y="1800"/>
                        </a:lnTo>
                        <a:lnTo>
                          <a:pt x="708" y="1800"/>
                        </a:lnTo>
                        <a:lnTo>
                          <a:pt x="738" y="1800"/>
                        </a:lnTo>
                        <a:lnTo>
                          <a:pt x="771" y="1760"/>
                        </a:lnTo>
                        <a:lnTo>
                          <a:pt x="804" y="1719"/>
                        </a:lnTo>
                        <a:lnTo>
                          <a:pt x="804" y="1678"/>
                        </a:lnTo>
                        <a:lnTo>
                          <a:pt x="869" y="1678"/>
                        </a:lnTo>
                        <a:lnTo>
                          <a:pt x="869" y="1638"/>
                        </a:lnTo>
                        <a:lnTo>
                          <a:pt x="899" y="1638"/>
                        </a:lnTo>
                        <a:lnTo>
                          <a:pt x="932" y="1638"/>
                        </a:lnTo>
                        <a:lnTo>
                          <a:pt x="965" y="1638"/>
                        </a:lnTo>
                        <a:lnTo>
                          <a:pt x="997" y="1596"/>
                        </a:lnTo>
                        <a:lnTo>
                          <a:pt x="1028" y="1596"/>
                        </a:lnTo>
                        <a:lnTo>
                          <a:pt x="1061" y="1638"/>
                        </a:lnTo>
                        <a:lnTo>
                          <a:pt x="1093" y="1638"/>
                        </a:lnTo>
                        <a:lnTo>
                          <a:pt x="1126" y="1638"/>
                        </a:lnTo>
                        <a:lnTo>
                          <a:pt x="1157" y="1638"/>
                        </a:lnTo>
                        <a:lnTo>
                          <a:pt x="1189" y="1638"/>
                        </a:lnTo>
                        <a:lnTo>
                          <a:pt x="1222" y="1596"/>
                        </a:lnTo>
                        <a:lnTo>
                          <a:pt x="1254" y="1555"/>
                        </a:lnTo>
                        <a:lnTo>
                          <a:pt x="1254" y="1514"/>
                        </a:lnTo>
                        <a:lnTo>
                          <a:pt x="1286" y="1514"/>
                        </a:lnTo>
                        <a:lnTo>
                          <a:pt x="1286" y="1474"/>
                        </a:lnTo>
                        <a:lnTo>
                          <a:pt x="1318" y="1474"/>
                        </a:lnTo>
                        <a:lnTo>
                          <a:pt x="1318" y="1432"/>
                        </a:lnTo>
                        <a:lnTo>
                          <a:pt x="1318" y="1392"/>
                        </a:lnTo>
                        <a:lnTo>
                          <a:pt x="1318" y="1350"/>
                        </a:lnTo>
                        <a:lnTo>
                          <a:pt x="1511" y="1474"/>
                        </a:lnTo>
                        <a:lnTo>
                          <a:pt x="1543" y="1187"/>
                        </a:lnTo>
                        <a:lnTo>
                          <a:pt x="1576" y="1104"/>
                        </a:lnTo>
                        <a:lnTo>
                          <a:pt x="1576" y="1064"/>
                        </a:lnTo>
                        <a:lnTo>
                          <a:pt x="1576" y="1022"/>
                        </a:lnTo>
                        <a:lnTo>
                          <a:pt x="1607" y="983"/>
                        </a:lnTo>
                        <a:lnTo>
                          <a:pt x="1607" y="900"/>
                        </a:lnTo>
                        <a:lnTo>
                          <a:pt x="1576" y="900"/>
                        </a:lnTo>
                        <a:lnTo>
                          <a:pt x="1543" y="900"/>
                        </a:lnTo>
                        <a:lnTo>
                          <a:pt x="1479" y="941"/>
                        </a:lnTo>
                        <a:lnTo>
                          <a:pt x="1447" y="941"/>
                        </a:lnTo>
                        <a:lnTo>
                          <a:pt x="1415" y="941"/>
                        </a:lnTo>
                        <a:lnTo>
                          <a:pt x="1383" y="941"/>
                        </a:lnTo>
                        <a:lnTo>
                          <a:pt x="1318" y="941"/>
                        </a:lnTo>
                        <a:lnTo>
                          <a:pt x="1286" y="941"/>
                        </a:lnTo>
                        <a:lnTo>
                          <a:pt x="1222" y="941"/>
                        </a:lnTo>
                        <a:lnTo>
                          <a:pt x="1189" y="900"/>
                        </a:lnTo>
                        <a:lnTo>
                          <a:pt x="1126" y="818"/>
                        </a:lnTo>
                        <a:lnTo>
                          <a:pt x="1028" y="736"/>
                        </a:lnTo>
                        <a:lnTo>
                          <a:pt x="965" y="655"/>
                        </a:lnTo>
                        <a:lnTo>
                          <a:pt x="932" y="491"/>
                        </a:lnTo>
                        <a:lnTo>
                          <a:pt x="965" y="244"/>
                        </a:lnTo>
                        <a:lnTo>
                          <a:pt x="965" y="40"/>
                        </a:lnTo>
                        <a:lnTo>
                          <a:pt x="932" y="0"/>
                        </a:lnTo>
                        <a:lnTo>
                          <a:pt x="899" y="0"/>
                        </a:lnTo>
                        <a:lnTo>
                          <a:pt x="869" y="0"/>
                        </a:lnTo>
                        <a:lnTo>
                          <a:pt x="836" y="40"/>
                        </a:lnTo>
                        <a:lnTo>
                          <a:pt x="836" y="81"/>
                        </a:lnTo>
                        <a:lnTo>
                          <a:pt x="804" y="121"/>
                        </a:lnTo>
                        <a:lnTo>
                          <a:pt x="771" y="121"/>
                        </a:lnTo>
                        <a:lnTo>
                          <a:pt x="708" y="163"/>
                        </a:lnTo>
                        <a:lnTo>
                          <a:pt x="708" y="205"/>
                        </a:lnTo>
                        <a:lnTo>
                          <a:pt x="675" y="244"/>
                        </a:lnTo>
                        <a:lnTo>
                          <a:pt x="642" y="244"/>
                        </a:lnTo>
                        <a:lnTo>
                          <a:pt x="610" y="286"/>
                        </a:lnTo>
                        <a:lnTo>
                          <a:pt x="579" y="286"/>
                        </a:lnTo>
                        <a:lnTo>
                          <a:pt x="514" y="286"/>
                        </a:lnTo>
                        <a:lnTo>
                          <a:pt x="481" y="286"/>
                        </a:lnTo>
                        <a:lnTo>
                          <a:pt x="451" y="286"/>
                        </a:lnTo>
                        <a:lnTo>
                          <a:pt x="418" y="327"/>
                        </a:lnTo>
                        <a:lnTo>
                          <a:pt x="385" y="367"/>
                        </a:lnTo>
                        <a:lnTo>
                          <a:pt x="321" y="409"/>
                        </a:lnTo>
                        <a:lnTo>
                          <a:pt x="257" y="491"/>
                        </a:lnTo>
                        <a:lnTo>
                          <a:pt x="257" y="532"/>
                        </a:lnTo>
                        <a:lnTo>
                          <a:pt x="193" y="532"/>
                        </a:lnTo>
                        <a:lnTo>
                          <a:pt x="161" y="532"/>
                        </a:lnTo>
                        <a:lnTo>
                          <a:pt x="128" y="532"/>
                        </a:lnTo>
                        <a:lnTo>
                          <a:pt x="128" y="491"/>
                        </a:lnTo>
                        <a:lnTo>
                          <a:pt x="96" y="491"/>
                        </a:lnTo>
                        <a:lnTo>
                          <a:pt x="32" y="491"/>
                        </a:lnTo>
                        <a:lnTo>
                          <a:pt x="32" y="449"/>
                        </a:lnTo>
                        <a:lnTo>
                          <a:pt x="0" y="449"/>
                        </a:lnTo>
                        <a:lnTo>
                          <a:pt x="0" y="491"/>
                        </a:lnTo>
                        <a:lnTo>
                          <a:pt x="0" y="532"/>
                        </a:lnTo>
                        <a:lnTo>
                          <a:pt x="0" y="572"/>
                        </a:lnTo>
                        <a:lnTo>
                          <a:pt x="32" y="695"/>
                        </a:lnTo>
                        <a:lnTo>
                          <a:pt x="32" y="900"/>
                        </a:lnTo>
                        <a:lnTo>
                          <a:pt x="96" y="1104"/>
                        </a:lnTo>
                        <a:lnTo>
                          <a:pt x="128" y="1432"/>
                        </a:lnTo>
                        <a:lnTo>
                          <a:pt x="257" y="1310"/>
                        </a:lnTo>
                        <a:lnTo>
                          <a:pt x="418" y="1392"/>
                        </a:lnTo>
                        <a:lnTo>
                          <a:pt x="451" y="1760"/>
                        </a:lnTo>
                        <a:lnTo>
                          <a:pt x="451" y="1800"/>
                        </a:lnTo>
                        <a:lnTo>
                          <a:pt x="481" y="1800"/>
                        </a:lnTo>
                        <a:lnTo>
                          <a:pt x="481" y="1842"/>
                        </a:lnTo>
                        <a:close/>
                      </a:path>
                    </a:pathLst>
                  </a:custGeom>
                  <a:solidFill>
                    <a:srgbClr val="0070C0"/>
                  </a:solidFill>
                  <a:ln w="9525" cap="flat" cmpd="sng">
                    <a:solidFill>
                      <a:schemeClr val="lt1"/>
                    </a:solidFill>
                    <a:prstDash val="solid"/>
                    <a:round/>
                    <a:headEnd type="none" w="sm" len="sm"/>
                    <a:tailEnd type="none" w="sm" len="sm"/>
                  </a:ln>
                </p:spPr>
                <p:txBody>
                  <a:bodyPr spcFirstLastPara="1" wrap="square" lIns="121900" tIns="60933" rIns="121900" bIns="60933" anchor="t" anchorCtr="0">
                    <a:noAutofit/>
                  </a:bodyPr>
                  <a:lstStyle/>
                  <a:p>
                    <a:endParaRPr sz="900">
                      <a:solidFill>
                        <a:srgbClr val="000000"/>
                      </a:solidFill>
                      <a:latin typeface="Arial"/>
                      <a:ea typeface="Arial"/>
                      <a:cs typeface="Arial"/>
                      <a:sym typeface="Arial"/>
                    </a:endParaRPr>
                  </a:p>
                </p:txBody>
              </p:sp>
              <p:sp>
                <p:nvSpPr>
                  <p:cNvPr id="315" name="Google Shape;315;p8"/>
                  <p:cNvSpPr/>
                  <p:nvPr/>
                </p:nvSpPr>
                <p:spPr>
                  <a:xfrm>
                    <a:off x="2402" y="2043"/>
                    <a:ext cx="284" cy="167"/>
                  </a:xfrm>
                  <a:custGeom>
                    <a:avLst/>
                    <a:gdLst/>
                    <a:ahLst/>
                    <a:cxnLst/>
                    <a:rect l="l" t="t" r="r" b="b"/>
                    <a:pathLst>
                      <a:path w="802" h="655" extrusionOk="0">
                        <a:moveTo>
                          <a:pt x="802" y="287"/>
                        </a:moveTo>
                        <a:lnTo>
                          <a:pt x="771" y="287"/>
                        </a:lnTo>
                        <a:lnTo>
                          <a:pt x="739" y="287"/>
                        </a:lnTo>
                        <a:lnTo>
                          <a:pt x="739" y="327"/>
                        </a:lnTo>
                        <a:lnTo>
                          <a:pt x="739" y="369"/>
                        </a:lnTo>
                        <a:lnTo>
                          <a:pt x="706" y="369"/>
                        </a:lnTo>
                        <a:lnTo>
                          <a:pt x="674" y="411"/>
                        </a:lnTo>
                        <a:lnTo>
                          <a:pt x="611" y="450"/>
                        </a:lnTo>
                        <a:lnTo>
                          <a:pt x="611" y="492"/>
                        </a:lnTo>
                        <a:lnTo>
                          <a:pt x="578" y="492"/>
                        </a:lnTo>
                        <a:lnTo>
                          <a:pt x="578" y="533"/>
                        </a:lnTo>
                        <a:lnTo>
                          <a:pt x="514" y="574"/>
                        </a:lnTo>
                        <a:lnTo>
                          <a:pt x="481" y="574"/>
                        </a:lnTo>
                        <a:lnTo>
                          <a:pt x="449" y="574"/>
                        </a:lnTo>
                        <a:lnTo>
                          <a:pt x="417" y="574"/>
                        </a:lnTo>
                        <a:lnTo>
                          <a:pt x="385" y="574"/>
                        </a:lnTo>
                        <a:lnTo>
                          <a:pt x="353" y="574"/>
                        </a:lnTo>
                        <a:lnTo>
                          <a:pt x="288" y="574"/>
                        </a:lnTo>
                        <a:lnTo>
                          <a:pt x="257" y="615"/>
                        </a:lnTo>
                        <a:lnTo>
                          <a:pt x="224" y="615"/>
                        </a:lnTo>
                        <a:lnTo>
                          <a:pt x="191" y="655"/>
                        </a:lnTo>
                        <a:lnTo>
                          <a:pt x="160" y="655"/>
                        </a:lnTo>
                        <a:lnTo>
                          <a:pt x="128" y="655"/>
                        </a:lnTo>
                        <a:lnTo>
                          <a:pt x="128" y="615"/>
                        </a:lnTo>
                        <a:lnTo>
                          <a:pt x="96" y="574"/>
                        </a:lnTo>
                        <a:lnTo>
                          <a:pt x="96" y="533"/>
                        </a:lnTo>
                        <a:lnTo>
                          <a:pt x="96" y="450"/>
                        </a:lnTo>
                        <a:lnTo>
                          <a:pt x="31" y="205"/>
                        </a:lnTo>
                        <a:lnTo>
                          <a:pt x="0" y="0"/>
                        </a:lnTo>
                        <a:lnTo>
                          <a:pt x="31" y="41"/>
                        </a:lnTo>
                        <a:lnTo>
                          <a:pt x="63" y="83"/>
                        </a:lnTo>
                        <a:lnTo>
                          <a:pt x="96" y="164"/>
                        </a:lnTo>
                        <a:lnTo>
                          <a:pt x="128" y="205"/>
                        </a:lnTo>
                        <a:lnTo>
                          <a:pt x="191" y="287"/>
                        </a:lnTo>
                        <a:lnTo>
                          <a:pt x="288" y="287"/>
                        </a:lnTo>
                        <a:lnTo>
                          <a:pt x="353" y="369"/>
                        </a:lnTo>
                        <a:lnTo>
                          <a:pt x="417" y="369"/>
                        </a:lnTo>
                        <a:lnTo>
                          <a:pt x="449" y="411"/>
                        </a:lnTo>
                        <a:lnTo>
                          <a:pt x="481" y="411"/>
                        </a:lnTo>
                        <a:lnTo>
                          <a:pt x="514" y="411"/>
                        </a:lnTo>
                        <a:lnTo>
                          <a:pt x="578" y="411"/>
                        </a:lnTo>
                        <a:lnTo>
                          <a:pt x="578" y="369"/>
                        </a:lnTo>
                        <a:lnTo>
                          <a:pt x="611" y="369"/>
                        </a:lnTo>
                        <a:lnTo>
                          <a:pt x="611" y="327"/>
                        </a:lnTo>
                        <a:lnTo>
                          <a:pt x="642" y="327"/>
                        </a:lnTo>
                        <a:lnTo>
                          <a:pt x="674" y="287"/>
                        </a:lnTo>
                        <a:lnTo>
                          <a:pt x="706" y="287"/>
                        </a:lnTo>
                        <a:lnTo>
                          <a:pt x="706" y="246"/>
                        </a:lnTo>
                        <a:lnTo>
                          <a:pt x="739" y="205"/>
                        </a:lnTo>
                        <a:lnTo>
                          <a:pt x="771" y="205"/>
                        </a:lnTo>
                        <a:lnTo>
                          <a:pt x="771" y="246"/>
                        </a:lnTo>
                        <a:lnTo>
                          <a:pt x="802" y="246"/>
                        </a:lnTo>
                        <a:lnTo>
                          <a:pt x="802" y="287"/>
                        </a:lnTo>
                        <a:close/>
                      </a:path>
                    </a:pathLst>
                  </a:custGeom>
                  <a:solidFill>
                    <a:srgbClr val="0070C0"/>
                  </a:solidFill>
                  <a:ln w="9525" cap="flat" cmpd="sng">
                    <a:solidFill>
                      <a:schemeClr val="lt1"/>
                    </a:solidFill>
                    <a:prstDash val="solid"/>
                    <a:round/>
                    <a:headEnd type="none" w="sm" len="sm"/>
                    <a:tailEnd type="none" w="sm" len="sm"/>
                  </a:ln>
                </p:spPr>
                <p:txBody>
                  <a:bodyPr spcFirstLastPara="1" wrap="square" lIns="121900" tIns="60933" rIns="121900" bIns="60933" anchor="t" anchorCtr="0">
                    <a:noAutofit/>
                  </a:bodyPr>
                  <a:lstStyle/>
                  <a:p>
                    <a:endParaRPr sz="900">
                      <a:solidFill>
                        <a:srgbClr val="000000"/>
                      </a:solidFill>
                      <a:latin typeface="Arial"/>
                      <a:ea typeface="Arial"/>
                      <a:cs typeface="Arial"/>
                      <a:sym typeface="Arial"/>
                    </a:endParaRPr>
                  </a:p>
                </p:txBody>
              </p:sp>
              <p:sp>
                <p:nvSpPr>
                  <p:cNvPr id="316" name="Google Shape;316;p8"/>
                  <p:cNvSpPr/>
                  <p:nvPr/>
                </p:nvSpPr>
                <p:spPr>
                  <a:xfrm>
                    <a:off x="2220" y="1519"/>
                    <a:ext cx="364" cy="526"/>
                  </a:xfrm>
                  <a:custGeom>
                    <a:avLst/>
                    <a:gdLst/>
                    <a:ahLst/>
                    <a:cxnLst/>
                    <a:rect l="l" t="t" r="r" b="b"/>
                    <a:pathLst>
                      <a:path w="1029" h="2047" extrusionOk="0">
                        <a:moveTo>
                          <a:pt x="0" y="1678"/>
                        </a:moveTo>
                        <a:lnTo>
                          <a:pt x="0" y="1595"/>
                        </a:lnTo>
                        <a:lnTo>
                          <a:pt x="31" y="1228"/>
                        </a:lnTo>
                        <a:lnTo>
                          <a:pt x="31" y="859"/>
                        </a:lnTo>
                        <a:lnTo>
                          <a:pt x="31" y="736"/>
                        </a:lnTo>
                        <a:lnTo>
                          <a:pt x="160" y="573"/>
                        </a:lnTo>
                        <a:lnTo>
                          <a:pt x="192" y="450"/>
                        </a:lnTo>
                        <a:lnTo>
                          <a:pt x="289" y="327"/>
                        </a:lnTo>
                        <a:lnTo>
                          <a:pt x="418" y="203"/>
                        </a:lnTo>
                        <a:lnTo>
                          <a:pt x="514" y="81"/>
                        </a:lnTo>
                        <a:lnTo>
                          <a:pt x="514" y="122"/>
                        </a:lnTo>
                        <a:lnTo>
                          <a:pt x="579" y="81"/>
                        </a:lnTo>
                        <a:lnTo>
                          <a:pt x="611" y="81"/>
                        </a:lnTo>
                        <a:lnTo>
                          <a:pt x="772" y="0"/>
                        </a:lnTo>
                        <a:lnTo>
                          <a:pt x="900" y="122"/>
                        </a:lnTo>
                        <a:lnTo>
                          <a:pt x="1029" y="245"/>
                        </a:lnTo>
                        <a:lnTo>
                          <a:pt x="1029" y="286"/>
                        </a:lnTo>
                        <a:lnTo>
                          <a:pt x="997" y="327"/>
                        </a:lnTo>
                        <a:lnTo>
                          <a:pt x="932" y="531"/>
                        </a:lnTo>
                        <a:lnTo>
                          <a:pt x="869" y="819"/>
                        </a:lnTo>
                        <a:lnTo>
                          <a:pt x="836" y="941"/>
                        </a:lnTo>
                        <a:lnTo>
                          <a:pt x="836" y="981"/>
                        </a:lnTo>
                        <a:lnTo>
                          <a:pt x="836" y="1023"/>
                        </a:lnTo>
                        <a:lnTo>
                          <a:pt x="836" y="1064"/>
                        </a:lnTo>
                        <a:lnTo>
                          <a:pt x="869" y="1186"/>
                        </a:lnTo>
                        <a:lnTo>
                          <a:pt x="869" y="1391"/>
                        </a:lnTo>
                        <a:lnTo>
                          <a:pt x="932" y="1595"/>
                        </a:lnTo>
                        <a:lnTo>
                          <a:pt x="869" y="1595"/>
                        </a:lnTo>
                        <a:lnTo>
                          <a:pt x="836" y="1595"/>
                        </a:lnTo>
                        <a:lnTo>
                          <a:pt x="803" y="1637"/>
                        </a:lnTo>
                        <a:lnTo>
                          <a:pt x="772" y="1678"/>
                        </a:lnTo>
                        <a:lnTo>
                          <a:pt x="739" y="1678"/>
                        </a:lnTo>
                        <a:lnTo>
                          <a:pt x="739" y="1719"/>
                        </a:lnTo>
                        <a:lnTo>
                          <a:pt x="707" y="1761"/>
                        </a:lnTo>
                        <a:lnTo>
                          <a:pt x="707" y="1801"/>
                        </a:lnTo>
                        <a:lnTo>
                          <a:pt x="707" y="1842"/>
                        </a:lnTo>
                        <a:lnTo>
                          <a:pt x="707" y="1883"/>
                        </a:lnTo>
                        <a:lnTo>
                          <a:pt x="675" y="1923"/>
                        </a:lnTo>
                        <a:lnTo>
                          <a:pt x="642" y="1923"/>
                        </a:lnTo>
                        <a:lnTo>
                          <a:pt x="611" y="1964"/>
                        </a:lnTo>
                        <a:lnTo>
                          <a:pt x="611" y="2006"/>
                        </a:lnTo>
                        <a:lnTo>
                          <a:pt x="579" y="2006"/>
                        </a:lnTo>
                        <a:lnTo>
                          <a:pt x="546" y="2006"/>
                        </a:lnTo>
                        <a:lnTo>
                          <a:pt x="514" y="2047"/>
                        </a:lnTo>
                        <a:lnTo>
                          <a:pt x="514" y="2006"/>
                        </a:lnTo>
                        <a:lnTo>
                          <a:pt x="482" y="2006"/>
                        </a:lnTo>
                        <a:lnTo>
                          <a:pt x="449" y="1964"/>
                        </a:lnTo>
                        <a:lnTo>
                          <a:pt x="418" y="1964"/>
                        </a:lnTo>
                        <a:lnTo>
                          <a:pt x="385" y="1923"/>
                        </a:lnTo>
                        <a:lnTo>
                          <a:pt x="353" y="1923"/>
                        </a:lnTo>
                        <a:lnTo>
                          <a:pt x="321" y="1923"/>
                        </a:lnTo>
                        <a:lnTo>
                          <a:pt x="321" y="1883"/>
                        </a:lnTo>
                        <a:lnTo>
                          <a:pt x="289" y="1883"/>
                        </a:lnTo>
                        <a:lnTo>
                          <a:pt x="257" y="1883"/>
                        </a:lnTo>
                        <a:lnTo>
                          <a:pt x="192" y="1801"/>
                        </a:lnTo>
                        <a:lnTo>
                          <a:pt x="0" y="1678"/>
                        </a:lnTo>
                        <a:close/>
                      </a:path>
                    </a:pathLst>
                  </a:custGeom>
                  <a:solidFill>
                    <a:srgbClr val="0070C0"/>
                  </a:solidFill>
                  <a:ln w="9525" cap="flat" cmpd="sng">
                    <a:solidFill>
                      <a:schemeClr val="lt1"/>
                    </a:solidFill>
                    <a:prstDash val="solid"/>
                    <a:round/>
                    <a:headEnd type="none" w="sm" len="sm"/>
                    <a:tailEnd type="none" w="sm" len="sm"/>
                  </a:ln>
                </p:spPr>
                <p:txBody>
                  <a:bodyPr spcFirstLastPara="1" wrap="square" lIns="121900" tIns="60933" rIns="121900" bIns="60933" anchor="t" anchorCtr="0">
                    <a:noAutofit/>
                  </a:bodyPr>
                  <a:lstStyle/>
                  <a:p>
                    <a:endParaRPr sz="900">
                      <a:solidFill>
                        <a:srgbClr val="000000"/>
                      </a:solidFill>
                      <a:latin typeface="Arial"/>
                      <a:ea typeface="Arial"/>
                      <a:cs typeface="Arial"/>
                      <a:sym typeface="Arial"/>
                    </a:endParaRPr>
                  </a:p>
                </p:txBody>
              </p:sp>
              <p:sp>
                <p:nvSpPr>
                  <p:cNvPr id="317" name="Google Shape;317;p8"/>
                  <p:cNvSpPr/>
                  <p:nvPr/>
                </p:nvSpPr>
                <p:spPr>
                  <a:xfrm>
                    <a:off x="2402" y="1928"/>
                    <a:ext cx="273" cy="221"/>
                  </a:xfrm>
                  <a:custGeom>
                    <a:avLst/>
                    <a:gdLst/>
                    <a:ahLst/>
                    <a:cxnLst/>
                    <a:rect l="l" t="t" r="r" b="b"/>
                    <a:pathLst>
                      <a:path w="771" h="861" extrusionOk="0">
                        <a:moveTo>
                          <a:pt x="771" y="655"/>
                        </a:moveTo>
                        <a:lnTo>
                          <a:pt x="739" y="655"/>
                        </a:lnTo>
                        <a:lnTo>
                          <a:pt x="706" y="696"/>
                        </a:lnTo>
                        <a:lnTo>
                          <a:pt x="706" y="737"/>
                        </a:lnTo>
                        <a:lnTo>
                          <a:pt x="674" y="737"/>
                        </a:lnTo>
                        <a:lnTo>
                          <a:pt x="642" y="778"/>
                        </a:lnTo>
                        <a:lnTo>
                          <a:pt x="610" y="778"/>
                        </a:lnTo>
                        <a:lnTo>
                          <a:pt x="610" y="819"/>
                        </a:lnTo>
                        <a:lnTo>
                          <a:pt x="578" y="819"/>
                        </a:lnTo>
                        <a:lnTo>
                          <a:pt x="578" y="861"/>
                        </a:lnTo>
                        <a:lnTo>
                          <a:pt x="514" y="861"/>
                        </a:lnTo>
                        <a:lnTo>
                          <a:pt x="481" y="861"/>
                        </a:lnTo>
                        <a:lnTo>
                          <a:pt x="449" y="861"/>
                        </a:lnTo>
                        <a:lnTo>
                          <a:pt x="417" y="819"/>
                        </a:lnTo>
                        <a:lnTo>
                          <a:pt x="353" y="819"/>
                        </a:lnTo>
                        <a:lnTo>
                          <a:pt x="288" y="737"/>
                        </a:lnTo>
                        <a:lnTo>
                          <a:pt x="191" y="737"/>
                        </a:lnTo>
                        <a:lnTo>
                          <a:pt x="128" y="655"/>
                        </a:lnTo>
                        <a:lnTo>
                          <a:pt x="96" y="615"/>
                        </a:lnTo>
                        <a:lnTo>
                          <a:pt x="63" y="533"/>
                        </a:lnTo>
                        <a:lnTo>
                          <a:pt x="30" y="492"/>
                        </a:lnTo>
                        <a:lnTo>
                          <a:pt x="0" y="450"/>
                        </a:lnTo>
                        <a:lnTo>
                          <a:pt x="30" y="410"/>
                        </a:lnTo>
                        <a:lnTo>
                          <a:pt x="63" y="410"/>
                        </a:lnTo>
                        <a:lnTo>
                          <a:pt x="96" y="410"/>
                        </a:lnTo>
                        <a:lnTo>
                          <a:pt x="96" y="369"/>
                        </a:lnTo>
                        <a:lnTo>
                          <a:pt x="128" y="327"/>
                        </a:lnTo>
                        <a:lnTo>
                          <a:pt x="160" y="327"/>
                        </a:lnTo>
                        <a:lnTo>
                          <a:pt x="191" y="287"/>
                        </a:lnTo>
                        <a:lnTo>
                          <a:pt x="191" y="245"/>
                        </a:lnTo>
                        <a:lnTo>
                          <a:pt x="191" y="206"/>
                        </a:lnTo>
                        <a:lnTo>
                          <a:pt x="191" y="164"/>
                        </a:lnTo>
                        <a:lnTo>
                          <a:pt x="224" y="123"/>
                        </a:lnTo>
                        <a:lnTo>
                          <a:pt x="224" y="82"/>
                        </a:lnTo>
                        <a:lnTo>
                          <a:pt x="257" y="82"/>
                        </a:lnTo>
                        <a:lnTo>
                          <a:pt x="288" y="41"/>
                        </a:lnTo>
                        <a:lnTo>
                          <a:pt x="320" y="0"/>
                        </a:lnTo>
                        <a:lnTo>
                          <a:pt x="353" y="0"/>
                        </a:lnTo>
                        <a:lnTo>
                          <a:pt x="417" y="0"/>
                        </a:lnTo>
                        <a:lnTo>
                          <a:pt x="449" y="327"/>
                        </a:lnTo>
                        <a:lnTo>
                          <a:pt x="578" y="206"/>
                        </a:lnTo>
                        <a:lnTo>
                          <a:pt x="739" y="287"/>
                        </a:lnTo>
                        <a:lnTo>
                          <a:pt x="771" y="655"/>
                        </a:lnTo>
                        <a:close/>
                      </a:path>
                    </a:pathLst>
                  </a:custGeom>
                  <a:solidFill>
                    <a:srgbClr val="0070C0"/>
                  </a:solidFill>
                  <a:ln w="9525" cap="flat" cmpd="sng">
                    <a:solidFill>
                      <a:schemeClr val="lt1"/>
                    </a:solidFill>
                    <a:prstDash val="solid"/>
                    <a:round/>
                    <a:headEnd type="none" w="sm" len="sm"/>
                    <a:tailEnd type="none" w="sm" len="sm"/>
                  </a:ln>
                </p:spPr>
                <p:txBody>
                  <a:bodyPr spcFirstLastPara="1" wrap="square" lIns="121900" tIns="60933" rIns="121900" bIns="60933" anchor="t" anchorCtr="0">
                    <a:noAutofit/>
                  </a:bodyPr>
                  <a:lstStyle/>
                  <a:p>
                    <a:endParaRPr sz="900">
                      <a:solidFill>
                        <a:srgbClr val="000000"/>
                      </a:solidFill>
                      <a:latin typeface="Arial"/>
                      <a:ea typeface="Arial"/>
                      <a:cs typeface="Arial"/>
                      <a:sym typeface="Arial"/>
                    </a:endParaRPr>
                  </a:p>
                </p:txBody>
              </p:sp>
              <p:sp>
                <p:nvSpPr>
                  <p:cNvPr id="318" name="Google Shape;318;p8"/>
                  <p:cNvSpPr/>
                  <p:nvPr/>
                </p:nvSpPr>
                <p:spPr>
                  <a:xfrm>
                    <a:off x="2947" y="867"/>
                    <a:ext cx="307" cy="357"/>
                  </a:xfrm>
                  <a:custGeom>
                    <a:avLst/>
                    <a:gdLst/>
                    <a:ahLst/>
                    <a:cxnLst/>
                    <a:rect l="l" t="t" r="r" b="b"/>
                    <a:pathLst>
                      <a:path w="868" h="1392" extrusionOk="0">
                        <a:moveTo>
                          <a:pt x="868" y="409"/>
                        </a:moveTo>
                        <a:lnTo>
                          <a:pt x="772" y="409"/>
                        </a:lnTo>
                        <a:lnTo>
                          <a:pt x="707" y="493"/>
                        </a:lnTo>
                        <a:lnTo>
                          <a:pt x="643" y="696"/>
                        </a:lnTo>
                        <a:lnTo>
                          <a:pt x="772" y="655"/>
                        </a:lnTo>
                        <a:lnTo>
                          <a:pt x="772" y="1392"/>
                        </a:lnTo>
                        <a:lnTo>
                          <a:pt x="578" y="1392"/>
                        </a:lnTo>
                        <a:lnTo>
                          <a:pt x="321" y="1392"/>
                        </a:lnTo>
                        <a:lnTo>
                          <a:pt x="257" y="1392"/>
                        </a:lnTo>
                        <a:lnTo>
                          <a:pt x="0" y="1392"/>
                        </a:lnTo>
                        <a:lnTo>
                          <a:pt x="0" y="820"/>
                        </a:lnTo>
                        <a:lnTo>
                          <a:pt x="96" y="820"/>
                        </a:lnTo>
                        <a:lnTo>
                          <a:pt x="161" y="820"/>
                        </a:lnTo>
                        <a:lnTo>
                          <a:pt x="161" y="737"/>
                        </a:lnTo>
                        <a:lnTo>
                          <a:pt x="161" y="655"/>
                        </a:lnTo>
                        <a:lnTo>
                          <a:pt x="161" y="493"/>
                        </a:lnTo>
                        <a:lnTo>
                          <a:pt x="385" y="493"/>
                        </a:lnTo>
                        <a:lnTo>
                          <a:pt x="385" y="327"/>
                        </a:lnTo>
                        <a:lnTo>
                          <a:pt x="450" y="327"/>
                        </a:lnTo>
                        <a:lnTo>
                          <a:pt x="482" y="246"/>
                        </a:lnTo>
                        <a:lnTo>
                          <a:pt x="514" y="246"/>
                        </a:lnTo>
                        <a:lnTo>
                          <a:pt x="514" y="165"/>
                        </a:lnTo>
                        <a:lnTo>
                          <a:pt x="675" y="165"/>
                        </a:lnTo>
                        <a:lnTo>
                          <a:pt x="675" y="0"/>
                        </a:lnTo>
                        <a:lnTo>
                          <a:pt x="835" y="0"/>
                        </a:lnTo>
                        <a:lnTo>
                          <a:pt x="868" y="409"/>
                        </a:lnTo>
                        <a:close/>
                      </a:path>
                    </a:pathLst>
                  </a:custGeom>
                  <a:solidFill>
                    <a:srgbClr val="0070C0"/>
                  </a:solidFill>
                  <a:ln w="9525" cap="flat" cmpd="sng">
                    <a:solidFill>
                      <a:schemeClr val="lt1"/>
                    </a:solidFill>
                    <a:prstDash val="solid"/>
                    <a:round/>
                    <a:headEnd type="none" w="sm" len="sm"/>
                    <a:tailEnd type="none" w="sm" len="sm"/>
                  </a:ln>
                </p:spPr>
                <p:txBody>
                  <a:bodyPr spcFirstLastPara="1" wrap="square" lIns="121900" tIns="60933" rIns="121900" bIns="60933" anchor="t" anchorCtr="0">
                    <a:noAutofit/>
                  </a:bodyPr>
                  <a:lstStyle/>
                  <a:p>
                    <a:endParaRPr sz="900">
                      <a:solidFill>
                        <a:srgbClr val="000000"/>
                      </a:solidFill>
                      <a:latin typeface="Arial"/>
                      <a:ea typeface="Arial"/>
                      <a:cs typeface="Arial"/>
                      <a:sym typeface="Arial"/>
                    </a:endParaRPr>
                  </a:p>
                </p:txBody>
              </p:sp>
              <p:sp>
                <p:nvSpPr>
                  <p:cNvPr id="319" name="Google Shape;319;p8"/>
                  <p:cNvSpPr/>
                  <p:nvPr/>
                </p:nvSpPr>
                <p:spPr>
                  <a:xfrm>
                    <a:off x="2062" y="1165"/>
                    <a:ext cx="717" cy="421"/>
                  </a:xfrm>
                  <a:custGeom>
                    <a:avLst/>
                    <a:gdLst/>
                    <a:ahLst/>
                    <a:cxnLst/>
                    <a:rect l="l" t="t" r="r" b="b"/>
                    <a:pathLst>
                      <a:path w="2025" h="1638" extrusionOk="0">
                        <a:moveTo>
                          <a:pt x="1480" y="1638"/>
                        </a:moveTo>
                        <a:lnTo>
                          <a:pt x="1351" y="1515"/>
                        </a:lnTo>
                        <a:lnTo>
                          <a:pt x="1222" y="1391"/>
                        </a:lnTo>
                        <a:lnTo>
                          <a:pt x="1062" y="1473"/>
                        </a:lnTo>
                        <a:lnTo>
                          <a:pt x="1029" y="1473"/>
                        </a:lnTo>
                        <a:lnTo>
                          <a:pt x="964" y="1515"/>
                        </a:lnTo>
                        <a:lnTo>
                          <a:pt x="964" y="1473"/>
                        </a:lnTo>
                        <a:lnTo>
                          <a:pt x="1062" y="1187"/>
                        </a:lnTo>
                        <a:lnTo>
                          <a:pt x="900" y="983"/>
                        </a:lnTo>
                        <a:lnTo>
                          <a:pt x="803" y="818"/>
                        </a:lnTo>
                        <a:lnTo>
                          <a:pt x="0" y="818"/>
                        </a:lnTo>
                        <a:lnTo>
                          <a:pt x="193" y="368"/>
                        </a:lnTo>
                        <a:lnTo>
                          <a:pt x="321" y="0"/>
                        </a:lnTo>
                        <a:lnTo>
                          <a:pt x="835" y="205"/>
                        </a:lnTo>
                        <a:lnTo>
                          <a:pt x="835" y="245"/>
                        </a:lnTo>
                        <a:lnTo>
                          <a:pt x="900" y="286"/>
                        </a:lnTo>
                        <a:lnTo>
                          <a:pt x="1029" y="327"/>
                        </a:lnTo>
                        <a:lnTo>
                          <a:pt x="1253" y="450"/>
                        </a:lnTo>
                        <a:lnTo>
                          <a:pt x="1319" y="491"/>
                        </a:lnTo>
                        <a:lnTo>
                          <a:pt x="1382" y="491"/>
                        </a:lnTo>
                        <a:lnTo>
                          <a:pt x="1414" y="450"/>
                        </a:lnTo>
                        <a:lnTo>
                          <a:pt x="1480" y="450"/>
                        </a:lnTo>
                        <a:lnTo>
                          <a:pt x="1671" y="450"/>
                        </a:lnTo>
                        <a:lnTo>
                          <a:pt x="1865" y="409"/>
                        </a:lnTo>
                        <a:lnTo>
                          <a:pt x="2025" y="409"/>
                        </a:lnTo>
                        <a:lnTo>
                          <a:pt x="2025" y="491"/>
                        </a:lnTo>
                        <a:lnTo>
                          <a:pt x="1994" y="532"/>
                        </a:lnTo>
                        <a:lnTo>
                          <a:pt x="1994" y="572"/>
                        </a:lnTo>
                        <a:lnTo>
                          <a:pt x="1994" y="613"/>
                        </a:lnTo>
                        <a:lnTo>
                          <a:pt x="1961" y="655"/>
                        </a:lnTo>
                        <a:lnTo>
                          <a:pt x="1994" y="655"/>
                        </a:lnTo>
                        <a:lnTo>
                          <a:pt x="1994" y="695"/>
                        </a:lnTo>
                        <a:lnTo>
                          <a:pt x="1994" y="737"/>
                        </a:lnTo>
                        <a:lnTo>
                          <a:pt x="1994" y="778"/>
                        </a:lnTo>
                        <a:lnTo>
                          <a:pt x="1994" y="818"/>
                        </a:lnTo>
                        <a:lnTo>
                          <a:pt x="1994" y="860"/>
                        </a:lnTo>
                        <a:lnTo>
                          <a:pt x="1994" y="941"/>
                        </a:lnTo>
                        <a:lnTo>
                          <a:pt x="1994" y="983"/>
                        </a:lnTo>
                        <a:lnTo>
                          <a:pt x="1994" y="1023"/>
                        </a:lnTo>
                        <a:lnTo>
                          <a:pt x="1994" y="1065"/>
                        </a:lnTo>
                        <a:lnTo>
                          <a:pt x="2025" y="1105"/>
                        </a:lnTo>
                        <a:lnTo>
                          <a:pt x="1994" y="1105"/>
                        </a:lnTo>
                        <a:lnTo>
                          <a:pt x="1961" y="1105"/>
                        </a:lnTo>
                        <a:lnTo>
                          <a:pt x="1929" y="1105"/>
                        </a:lnTo>
                        <a:lnTo>
                          <a:pt x="1768" y="1146"/>
                        </a:lnTo>
                        <a:lnTo>
                          <a:pt x="1640" y="1105"/>
                        </a:lnTo>
                        <a:lnTo>
                          <a:pt x="1608" y="1227"/>
                        </a:lnTo>
                        <a:lnTo>
                          <a:pt x="1511" y="1515"/>
                        </a:lnTo>
                        <a:lnTo>
                          <a:pt x="1480" y="1638"/>
                        </a:lnTo>
                        <a:close/>
                      </a:path>
                    </a:pathLst>
                  </a:custGeom>
                  <a:solidFill>
                    <a:srgbClr val="0070C0"/>
                  </a:solidFill>
                  <a:ln w="9525" cap="flat" cmpd="sng">
                    <a:solidFill>
                      <a:schemeClr val="lt1"/>
                    </a:solidFill>
                    <a:prstDash val="solid"/>
                    <a:round/>
                    <a:headEnd type="none" w="sm" len="sm"/>
                    <a:tailEnd type="none" w="sm" len="sm"/>
                  </a:ln>
                </p:spPr>
                <p:txBody>
                  <a:bodyPr spcFirstLastPara="1" wrap="square" lIns="121900" tIns="60933" rIns="121900" bIns="60933" anchor="t" anchorCtr="0">
                    <a:noAutofit/>
                  </a:bodyPr>
                  <a:lstStyle/>
                  <a:p>
                    <a:endParaRPr sz="900">
                      <a:solidFill>
                        <a:srgbClr val="000000"/>
                      </a:solidFill>
                      <a:latin typeface="Arial"/>
                      <a:ea typeface="Arial"/>
                      <a:cs typeface="Arial"/>
                      <a:sym typeface="Arial"/>
                    </a:endParaRPr>
                  </a:p>
                </p:txBody>
              </p:sp>
              <p:sp>
                <p:nvSpPr>
                  <p:cNvPr id="320" name="Google Shape;320;p8"/>
                  <p:cNvSpPr/>
                  <p:nvPr/>
                </p:nvSpPr>
                <p:spPr>
                  <a:xfrm>
                    <a:off x="2356" y="751"/>
                    <a:ext cx="626" cy="715"/>
                  </a:xfrm>
                  <a:custGeom>
                    <a:avLst/>
                    <a:gdLst/>
                    <a:ahLst/>
                    <a:cxnLst/>
                    <a:rect l="l" t="t" r="r" b="b"/>
                    <a:pathLst>
                      <a:path w="1770" h="2785" extrusionOk="0">
                        <a:moveTo>
                          <a:pt x="1577" y="2785"/>
                        </a:moveTo>
                        <a:lnTo>
                          <a:pt x="1351" y="2703"/>
                        </a:lnTo>
                        <a:lnTo>
                          <a:pt x="1255" y="2703"/>
                        </a:lnTo>
                        <a:lnTo>
                          <a:pt x="1190" y="2703"/>
                        </a:lnTo>
                        <a:lnTo>
                          <a:pt x="1159" y="2662"/>
                        </a:lnTo>
                        <a:lnTo>
                          <a:pt x="1159" y="2620"/>
                        </a:lnTo>
                        <a:lnTo>
                          <a:pt x="1159" y="2581"/>
                        </a:lnTo>
                        <a:lnTo>
                          <a:pt x="1159" y="2539"/>
                        </a:lnTo>
                        <a:lnTo>
                          <a:pt x="1159" y="2457"/>
                        </a:lnTo>
                        <a:lnTo>
                          <a:pt x="1159" y="2416"/>
                        </a:lnTo>
                        <a:lnTo>
                          <a:pt x="1159" y="2376"/>
                        </a:lnTo>
                        <a:lnTo>
                          <a:pt x="1159" y="2334"/>
                        </a:lnTo>
                        <a:lnTo>
                          <a:pt x="1159" y="2293"/>
                        </a:lnTo>
                        <a:lnTo>
                          <a:pt x="1159" y="2253"/>
                        </a:lnTo>
                        <a:lnTo>
                          <a:pt x="1126" y="2253"/>
                        </a:lnTo>
                        <a:lnTo>
                          <a:pt x="1159" y="2211"/>
                        </a:lnTo>
                        <a:lnTo>
                          <a:pt x="1159" y="2170"/>
                        </a:lnTo>
                        <a:lnTo>
                          <a:pt x="1159" y="2130"/>
                        </a:lnTo>
                        <a:lnTo>
                          <a:pt x="1190" y="2089"/>
                        </a:lnTo>
                        <a:lnTo>
                          <a:pt x="1190" y="2007"/>
                        </a:lnTo>
                        <a:lnTo>
                          <a:pt x="1030" y="2007"/>
                        </a:lnTo>
                        <a:lnTo>
                          <a:pt x="836" y="2048"/>
                        </a:lnTo>
                        <a:lnTo>
                          <a:pt x="645" y="2048"/>
                        </a:lnTo>
                        <a:lnTo>
                          <a:pt x="579" y="2048"/>
                        </a:lnTo>
                        <a:lnTo>
                          <a:pt x="547" y="2089"/>
                        </a:lnTo>
                        <a:lnTo>
                          <a:pt x="484" y="2089"/>
                        </a:lnTo>
                        <a:lnTo>
                          <a:pt x="418" y="2048"/>
                        </a:lnTo>
                        <a:lnTo>
                          <a:pt x="194" y="1925"/>
                        </a:lnTo>
                        <a:lnTo>
                          <a:pt x="65" y="1884"/>
                        </a:lnTo>
                        <a:lnTo>
                          <a:pt x="0" y="1842"/>
                        </a:lnTo>
                        <a:lnTo>
                          <a:pt x="0" y="1803"/>
                        </a:lnTo>
                        <a:lnTo>
                          <a:pt x="97" y="1679"/>
                        </a:lnTo>
                        <a:lnTo>
                          <a:pt x="129" y="1638"/>
                        </a:lnTo>
                        <a:lnTo>
                          <a:pt x="161" y="1598"/>
                        </a:lnTo>
                        <a:lnTo>
                          <a:pt x="194" y="1556"/>
                        </a:lnTo>
                        <a:lnTo>
                          <a:pt x="227" y="1475"/>
                        </a:lnTo>
                        <a:lnTo>
                          <a:pt x="257" y="1393"/>
                        </a:lnTo>
                        <a:lnTo>
                          <a:pt x="257" y="1351"/>
                        </a:lnTo>
                        <a:lnTo>
                          <a:pt x="290" y="1270"/>
                        </a:lnTo>
                        <a:lnTo>
                          <a:pt x="322" y="1187"/>
                        </a:lnTo>
                        <a:lnTo>
                          <a:pt x="355" y="1147"/>
                        </a:lnTo>
                        <a:lnTo>
                          <a:pt x="387" y="1024"/>
                        </a:lnTo>
                        <a:lnTo>
                          <a:pt x="451" y="697"/>
                        </a:lnTo>
                        <a:lnTo>
                          <a:pt x="451" y="573"/>
                        </a:lnTo>
                        <a:lnTo>
                          <a:pt x="451" y="492"/>
                        </a:lnTo>
                        <a:lnTo>
                          <a:pt x="484" y="409"/>
                        </a:lnTo>
                        <a:lnTo>
                          <a:pt x="484" y="328"/>
                        </a:lnTo>
                        <a:lnTo>
                          <a:pt x="484" y="287"/>
                        </a:lnTo>
                        <a:lnTo>
                          <a:pt x="484" y="246"/>
                        </a:lnTo>
                        <a:lnTo>
                          <a:pt x="484" y="205"/>
                        </a:lnTo>
                        <a:lnTo>
                          <a:pt x="516" y="205"/>
                        </a:lnTo>
                        <a:lnTo>
                          <a:pt x="516" y="164"/>
                        </a:lnTo>
                        <a:lnTo>
                          <a:pt x="547" y="164"/>
                        </a:lnTo>
                        <a:lnTo>
                          <a:pt x="579" y="123"/>
                        </a:lnTo>
                        <a:lnTo>
                          <a:pt x="547" y="81"/>
                        </a:lnTo>
                        <a:lnTo>
                          <a:pt x="612" y="42"/>
                        </a:lnTo>
                        <a:lnTo>
                          <a:pt x="645" y="42"/>
                        </a:lnTo>
                        <a:lnTo>
                          <a:pt x="675" y="42"/>
                        </a:lnTo>
                        <a:lnTo>
                          <a:pt x="708" y="0"/>
                        </a:lnTo>
                        <a:lnTo>
                          <a:pt x="741" y="0"/>
                        </a:lnTo>
                        <a:lnTo>
                          <a:pt x="741" y="42"/>
                        </a:lnTo>
                        <a:lnTo>
                          <a:pt x="773" y="42"/>
                        </a:lnTo>
                        <a:lnTo>
                          <a:pt x="805" y="81"/>
                        </a:lnTo>
                        <a:lnTo>
                          <a:pt x="869" y="123"/>
                        </a:lnTo>
                        <a:lnTo>
                          <a:pt x="933" y="164"/>
                        </a:lnTo>
                        <a:lnTo>
                          <a:pt x="1030" y="246"/>
                        </a:lnTo>
                        <a:lnTo>
                          <a:pt x="1094" y="328"/>
                        </a:lnTo>
                        <a:lnTo>
                          <a:pt x="1159" y="409"/>
                        </a:lnTo>
                        <a:lnTo>
                          <a:pt x="1255" y="450"/>
                        </a:lnTo>
                        <a:lnTo>
                          <a:pt x="1384" y="532"/>
                        </a:lnTo>
                        <a:lnTo>
                          <a:pt x="1448" y="573"/>
                        </a:lnTo>
                        <a:lnTo>
                          <a:pt x="1480" y="615"/>
                        </a:lnTo>
                        <a:lnTo>
                          <a:pt x="1513" y="655"/>
                        </a:lnTo>
                        <a:lnTo>
                          <a:pt x="1513" y="615"/>
                        </a:lnTo>
                        <a:lnTo>
                          <a:pt x="1544" y="573"/>
                        </a:lnTo>
                        <a:lnTo>
                          <a:pt x="1577" y="573"/>
                        </a:lnTo>
                        <a:lnTo>
                          <a:pt x="1608" y="615"/>
                        </a:lnTo>
                        <a:lnTo>
                          <a:pt x="1608" y="655"/>
                        </a:lnTo>
                        <a:lnTo>
                          <a:pt x="1641" y="697"/>
                        </a:lnTo>
                        <a:lnTo>
                          <a:pt x="1608" y="737"/>
                        </a:lnTo>
                        <a:lnTo>
                          <a:pt x="1577" y="778"/>
                        </a:lnTo>
                        <a:lnTo>
                          <a:pt x="1577" y="820"/>
                        </a:lnTo>
                        <a:lnTo>
                          <a:pt x="1577" y="859"/>
                        </a:lnTo>
                        <a:lnTo>
                          <a:pt x="1577" y="901"/>
                        </a:lnTo>
                        <a:lnTo>
                          <a:pt x="1608" y="901"/>
                        </a:lnTo>
                        <a:lnTo>
                          <a:pt x="1608" y="943"/>
                        </a:lnTo>
                        <a:lnTo>
                          <a:pt x="1641" y="1064"/>
                        </a:lnTo>
                        <a:lnTo>
                          <a:pt x="1674" y="1064"/>
                        </a:lnTo>
                        <a:lnTo>
                          <a:pt x="1674" y="1106"/>
                        </a:lnTo>
                        <a:lnTo>
                          <a:pt x="1705" y="1147"/>
                        </a:lnTo>
                        <a:lnTo>
                          <a:pt x="1705" y="1187"/>
                        </a:lnTo>
                        <a:lnTo>
                          <a:pt x="1770" y="1270"/>
                        </a:lnTo>
                        <a:lnTo>
                          <a:pt x="1674" y="1270"/>
                        </a:lnTo>
                        <a:lnTo>
                          <a:pt x="1674" y="1842"/>
                        </a:lnTo>
                        <a:lnTo>
                          <a:pt x="1641" y="2048"/>
                        </a:lnTo>
                        <a:lnTo>
                          <a:pt x="1641" y="2416"/>
                        </a:lnTo>
                        <a:lnTo>
                          <a:pt x="1608" y="2662"/>
                        </a:lnTo>
                        <a:lnTo>
                          <a:pt x="1577" y="2785"/>
                        </a:lnTo>
                        <a:close/>
                      </a:path>
                    </a:pathLst>
                  </a:custGeom>
                  <a:solidFill>
                    <a:srgbClr val="0070C0"/>
                  </a:solidFill>
                  <a:ln w="9525" cap="flat" cmpd="sng">
                    <a:solidFill>
                      <a:schemeClr val="lt1"/>
                    </a:solidFill>
                    <a:prstDash val="solid"/>
                    <a:round/>
                    <a:headEnd type="none" w="sm" len="sm"/>
                    <a:tailEnd type="none" w="sm" len="sm"/>
                  </a:ln>
                </p:spPr>
                <p:txBody>
                  <a:bodyPr spcFirstLastPara="1" wrap="square" lIns="121900" tIns="60933" rIns="121900" bIns="60933" anchor="t" anchorCtr="0">
                    <a:noAutofit/>
                  </a:bodyPr>
                  <a:lstStyle/>
                  <a:p>
                    <a:endParaRPr sz="900">
                      <a:solidFill>
                        <a:srgbClr val="000000"/>
                      </a:solidFill>
                      <a:latin typeface="Arial"/>
                      <a:ea typeface="Arial"/>
                      <a:cs typeface="Arial"/>
                      <a:sym typeface="Arial"/>
                    </a:endParaRPr>
                  </a:p>
                </p:txBody>
              </p:sp>
              <p:sp>
                <p:nvSpPr>
                  <p:cNvPr id="321" name="Google Shape;321;p8"/>
                  <p:cNvSpPr/>
                  <p:nvPr/>
                </p:nvSpPr>
                <p:spPr>
                  <a:xfrm>
                    <a:off x="2175" y="767"/>
                    <a:ext cx="388" cy="442"/>
                  </a:xfrm>
                  <a:custGeom>
                    <a:avLst/>
                    <a:gdLst/>
                    <a:ahLst/>
                    <a:cxnLst/>
                    <a:rect l="l" t="t" r="r" b="b"/>
                    <a:pathLst>
                      <a:path w="1093" h="1721" extrusionOk="0">
                        <a:moveTo>
                          <a:pt x="514" y="1721"/>
                        </a:moveTo>
                        <a:lnTo>
                          <a:pt x="0" y="1517"/>
                        </a:lnTo>
                        <a:lnTo>
                          <a:pt x="0" y="1433"/>
                        </a:lnTo>
                        <a:lnTo>
                          <a:pt x="129" y="1107"/>
                        </a:lnTo>
                        <a:lnTo>
                          <a:pt x="290" y="534"/>
                        </a:lnTo>
                        <a:lnTo>
                          <a:pt x="482" y="165"/>
                        </a:lnTo>
                        <a:lnTo>
                          <a:pt x="869" y="42"/>
                        </a:lnTo>
                        <a:lnTo>
                          <a:pt x="1061" y="0"/>
                        </a:lnTo>
                        <a:lnTo>
                          <a:pt x="1093" y="42"/>
                        </a:lnTo>
                        <a:lnTo>
                          <a:pt x="1061" y="83"/>
                        </a:lnTo>
                        <a:lnTo>
                          <a:pt x="1030" y="83"/>
                        </a:lnTo>
                        <a:lnTo>
                          <a:pt x="1030" y="124"/>
                        </a:lnTo>
                        <a:lnTo>
                          <a:pt x="998" y="124"/>
                        </a:lnTo>
                        <a:lnTo>
                          <a:pt x="998" y="165"/>
                        </a:lnTo>
                        <a:lnTo>
                          <a:pt x="998" y="206"/>
                        </a:lnTo>
                        <a:lnTo>
                          <a:pt x="998" y="246"/>
                        </a:lnTo>
                        <a:lnTo>
                          <a:pt x="998" y="328"/>
                        </a:lnTo>
                        <a:lnTo>
                          <a:pt x="965" y="411"/>
                        </a:lnTo>
                        <a:lnTo>
                          <a:pt x="965" y="492"/>
                        </a:lnTo>
                        <a:lnTo>
                          <a:pt x="965" y="616"/>
                        </a:lnTo>
                        <a:lnTo>
                          <a:pt x="902" y="943"/>
                        </a:lnTo>
                        <a:lnTo>
                          <a:pt x="869" y="1066"/>
                        </a:lnTo>
                        <a:lnTo>
                          <a:pt x="836" y="1107"/>
                        </a:lnTo>
                        <a:lnTo>
                          <a:pt x="804" y="1189"/>
                        </a:lnTo>
                        <a:lnTo>
                          <a:pt x="771" y="1271"/>
                        </a:lnTo>
                        <a:lnTo>
                          <a:pt x="771" y="1312"/>
                        </a:lnTo>
                        <a:lnTo>
                          <a:pt x="741" y="1394"/>
                        </a:lnTo>
                        <a:lnTo>
                          <a:pt x="708" y="1475"/>
                        </a:lnTo>
                        <a:lnTo>
                          <a:pt x="675" y="1517"/>
                        </a:lnTo>
                        <a:lnTo>
                          <a:pt x="643" y="1557"/>
                        </a:lnTo>
                        <a:lnTo>
                          <a:pt x="612" y="1599"/>
                        </a:lnTo>
                        <a:lnTo>
                          <a:pt x="514" y="1721"/>
                        </a:lnTo>
                        <a:close/>
                      </a:path>
                    </a:pathLst>
                  </a:custGeom>
                  <a:solidFill>
                    <a:srgbClr val="0070C0"/>
                  </a:solidFill>
                  <a:ln w="9525" cap="flat" cmpd="sng">
                    <a:solidFill>
                      <a:schemeClr val="lt1"/>
                    </a:solidFill>
                    <a:prstDash val="solid"/>
                    <a:round/>
                    <a:headEnd type="none" w="sm" len="sm"/>
                    <a:tailEnd type="none" w="sm" len="sm"/>
                  </a:ln>
                </p:spPr>
                <p:txBody>
                  <a:bodyPr spcFirstLastPara="1" wrap="square" lIns="121900" tIns="60933" rIns="121900" bIns="60933" anchor="t" anchorCtr="0">
                    <a:noAutofit/>
                  </a:bodyPr>
                  <a:lstStyle/>
                  <a:p>
                    <a:endParaRPr sz="900">
                      <a:solidFill>
                        <a:srgbClr val="000000"/>
                      </a:solidFill>
                      <a:latin typeface="Arial"/>
                      <a:ea typeface="Arial"/>
                      <a:cs typeface="Arial"/>
                      <a:sym typeface="Arial"/>
                    </a:endParaRPr>
                  </a:p>
                </p:txBody>
              </p:sp>
              <p:sp>
                <p:nvSpPr>
                  <p:cNvPr id="322" name="Google Shape;322;p8"/>
                  <p:cNvSpPr/>
                  <p:nvPr/>
                </p:nvSpPr>
                <p:spPr>
                  <a:xfrm>
                    <a:off x="2914" y="814"/>
                    <a:ext cx="387" cy="262"/>
                  </a:xfrm>
                  <a:custGeom>
                    <a:avLst/>
                    <a:gdLst/>
                    <a:ahLst/>
                    <a:cxnLst/>
                    <a:rect l="l" t="t" r="r" b="b"/>
                    <a:pathLst>
                      <a:path w="1092" h="1025" extrusionOk="0">
                        <a:moveTo>
                          <a:pt x="964" y="614"/>
                        </a:moveTo>
                        <a:lnTo>
                          <a:pt x="932" y="205"/>
                        </a:lnTo>
                        <a:lnTo>
                          <a:pt x="771" y="205"/>
                        </a:lnTo>
                        <a:lnTo>
                          <a:pt x="771" y="370"/>
                        </a:lnTo>
                        <a:lnTo>
                          <a:pt x="611" y="370"/>
                        </a:lnTo>
                        <a:lnTo>
                          <a:pt x="611" y="452"/>
                        </a:lnTo>
                        <a:lnTo>
                          <a:pt x="578" y="452"/>
                        </a:lnTo>
                        <a:lnTo>
                          <a:pt x="547" y="533"/>
                        </a:lnTo>
                        <a:lnTo>
                          <a:pt x="481" y="533"/>
                        </a:lnTo>
                        <a:lnTo>
                          <a:pt x="481" y="697"/>
                        </a:lnTo>
                        <a:lnTo>
                          <a:pt x="257" y="697"/>
                        </a:lnTo>
                        <a:lnTo>
                          <a:pt x="257" y="861"/>
                        </a:lnTo>
                        <a:lnTo>
                          <a:pt x="257" y="942"/>
                        </a:lnTo>
                        <a:lnTo>
                          <a:pt x="257" y="1025"/>
                        </a:lnTo>
                        <a:lnTo>
                          <a:pt x="193" y="1025"/>
                        </a:lnTo>
                        <a:lnTo>
                          <a:pt x="128" y="942"/>
                        </a:lnTo>
                        <a:lnTo>
                          <a:pt x="128" y="902"/>
                        </a:lnTo>
                        <a:lnTo>
                          <a:pt x="96" y="861"/>
                        </a:lnTo>
                        <a:lnTo>
                          <a:pt x="96" y="819"/>
                        </a:lnTo>
                        <a:lnTo>
                          <a:pt x="63" y="819"/>
                        </a:lnTo>
                        <a:lnTo>
                          <a:pt x="31" y="697"/>
                        </a:lnTo>
                        <a:lnTo>
                          <a:pt x="31" y="656"/>
                        </a:lnTo>
                        <a:lnTo>
                          <a:pt x="0" y="656"/>
                        </a:lnTo>
                        <a:lnTo>
                          <a:pt x="0" y="614"/>
                        </a:lnTo>
                        <a:lnTo>
                          <a:pt x="0" y="575"/>
                        </a:lnTo>
                        <a:lnTo>
                          <a:pt x="0" y="533"/>
                        </a:lnTo>
                        <a:lnTo>
                          <a:pt x="31" y="491"/>
                        </a:lnTo>
                        <a:lnTo>
                          <a:pt x="63" y="452"/>
                        </a:lnTo>
                        <a:lnTo>
                          <a:pt x="31" y="410"/>
                        </a:lnTo>
                        <a:lnTo>
                          <a:pt x="96" y="410"/>
                        </a:lnTo>
                        <a:lnTo>
                          <a:pt x="128" y="370"/>
                        </a:lnTo>
                        <a:lnTo>
                          <a:pt x="160" y="370"/>
                        </a:lnTo>
                        <a:lnTo>
                          <a:pt x="160" y="328"/>
                        </a:lnTo>
                        <a:lnTo>
                          <a:pt x="160" y="286"/>
                        </a:lnTo>
                        <a:lnTo>
                          <a:pt x="128" y="286"/>
                        </a:lnTo>
                        <a:lnTo>
                          <a:pt x="128" y="247"/>
                        </a:lnTo>
                        <a:lnTo>
                          <a:pt x="96" y="247"/>
                        </a:lnTo>
                        <a:lnTo>
                          <a:pt x="96" y="205"/>
                        </a:lnTo>
                        <a:lnTo>
                          <a:pt x="128" y="164"/>
                        </a:lnTo>
                        <a:lnTo>
                          <a:pt x="128" y="124"/>
                        </a:lnTo>
                        <a:lnTo>
                          <a:pt x="128" y="83"/>
                        </a:lnTo>
                        <a:lnTo>
                          <a:pt x="96" y="83"/>
                        </a:lnTo>
                        <a:lnTo>
                          <a:pt x="96" y="42"/>
                        </a:lnTo>
                        <a:lnTo>
                          <a:pt x="160" y="42"/>
                        </a:lnTo>
                        <a:lnTo>
                          <a:pt x="193" y="42"/>
                        </a:lnTo>
                        <a:lnTo>
                          <a:pt x="224" y="0"/>
                        </a:lnTo>
                        <a:lnTo>
                          <a:pt x="257" y="0"/>
                        </a:lnTo>
                        <a:lnTo>
                          <a:pt x="289" y="42"/>
                        </a:lnTo>
                        <a:lnTo>
                          <a:pt x="385" y="124"/>
                        </a:lnTo>
                        <a:lnTo>
                          <a:pt x="481" y="124"/>
                        </a:lnTo>
                        <a:lnTo>
                          <a:pt x="514" y="124"/>
                        </a:lnTo>
                        <a:lnTo>
                          <a:pt x="611" y="42"/>
                        </a:lnTo>
                        <a:lnTo>
                          <a:pt x="642" y="42"/>
                        </a:lnTo>
                        <a:lnTo>
                          <a:pt x="707" y="42"/>
                        </a:lnTo>
                        <a:lnTo>
                          <a:pt x="739" y="42"/>
                        </a:lnTo>
                        <a:lnTo>
                          <a:pt x="739" y="0"/>
                        </a:lnTo>
                        <a:lnTo>
                          <a:pt x="868" y="83"/>
                        </a:lnTo>
                        <a:lnTo>
                          <a:pt x="932" y="124"/>
                        </a:lnTo>
                        <a:lnTo>
                          <a:pt x="964" y="124"/>
                        </a:lnTo>
                        <a:lnTo>
                          <a:pt x="1029" y="124"/>
                        </a:lnTo>
                        <a:lnTo>
                          <a:pt x="1061" y="124"/>
                        </a:lnTo>
                        <a:lnTo>
                          <a:pt x="1061" y="164"/>
                        </a:lnTo>
                        <a:lnTo>
                          <a:pt x="1092" y="164"/>
                        </a:lnTo>
                        <a:lnTo>
                          <a:pt x="964" y="614"/>
                        </a:lnTo>
                        <a:close/>
                      </a:path>
                    </a:pathLst>
                  </a:custGeom>
                  <a:solidFill>
                    <a:srgbClr val="0070C0"/>
                  </a:solidFill>
                  <a:ln w="9525" cap="flat" cmpd="sng">
                    <a:solidFill>
                      <a:schemeClr val="lt1"/>
                    </a:solidFill>
                    <a:prstDash val="solid"/>
                    <a:round/>
                    <a:headEnd type="none" w="sm" len="sm"/>
                    <a:tailEnd type="none" w="sm" len="sm"/>
                  </a:ln>
                </p:spPr>
                <p:txBody>
                  <a:bodyPr spcFirstLastPara="1" wrap="square" lIns="121900" tIns="60933" rIns="121900" bIns="60933" anchor="t" anchorCtr="0">
                    <a:noAutofit/>
                  </a:bodyPr>
                  <a:lstStyle/>
                  <a:p>
                    <a:endParaRPr sz="900">
                      <a:solidFill>
                        <a:srgbClr val="000000"/>
                      </a:solidFill>
                      <a:latin typeface="Arial"/>
                      <a:ea typeface="Arial"/>
                      <a:cs typeface="Arial"/>
                      <a:sym typeface="Arial"/>
                    </a:endParaRPr>
                  </a:p>
                </p:txBody>
              </p:sp>
              <p:sp>
                <p:nvSpPr>
                  <p:cNvPr id="323" name="Google Shape;323;p8"/>
                  <p:cNvSpPr/>
                  <p:nvPr/>
                </p:nvSpPr>
                <p:spPr>
                  <a:xfrm>
                    <a:off x="1821" y="1371"/>
                    <a:ext cx="524" cy="589"/>
                  </a:xfrm>
                  <a:custGeom>
                    <a:avLst/>
                    <a:gdLst/>
                    <a:ahLst/>
                    <a:cxnLst/>
                    <a:rect l="l" t="t" r="r" b="b"/>
                    <a:pathLst>
                      <a:path w="1479" h="2294" extrusionOk="0">
                        <a:moveTo>
                          <a:pt x="1125" y="2253"/>
                        </a:moveTo>
                        <a:lnTo>
                          <a:pt x="1125" y="2211"/>
                        </a:lnTo>
                        <a:lnTo>
                          <a:pt x="996" y="2171"/>
                        </a:lnTo>
                        <a:lnTo>
                          <a:pt x="836" y="2253"/>
                        </a:lnTo>
                        <a:lnTo>
                          <a:pt x="643" y="2294"/>
                        </a:lnTo>
                        <a:lnTo>
                          <a:pt x="578" y="2253"/>
                        </a:lnTo>
                        <a:lnTo>
                          <a:pt x="578" y="2211"/>
                        </a:lnTo>
                        <a:lnTo>
                          <a:pt x="578" y="2171"/>
                        </a:lnTo>
                        <a:lnTo>
                          <a:pt x="611" y="2171"/>
                        </a:lnTo>
                        <a:lnTo>
                          <a:pt x="611" y="2130"/>
                        </a:lnTo>
                        <a:lnTo>
                          <a:pt x="643" y="1966"/>
                        </a:lnTo>
                        <a:lnTo>
                          <a:pt x="643" y="1925"/>
                        </a:lnTo>
                        <a:lnTo>
                          <a:pt x="675" y="1475"/>
                        </a:lnTo>
                        <a:lnTo>
                          <a:pt x="643" y="1475"/>
                        </a:lnTo>
                        <a:lnTo>
                          <a:pt x="611" y="1475"/>
                        </a:lnTo>
                        <a:lnTo>
                          <a:pt x="611" y="1433"/>
                        </a:lnTo>
                        <a:lnTo>
                          <a:pt x="449" y="1475"/>
                        </a:lnTo>
                        <a:lnTo>
                          <a:pt x="0" y="1516"/>
                        </a:lnTo>
                        <a:lnTo>
                          <a:pt x="32" y="1352"/>
                        </a:lnTo>
                        <a:lnTo>
                          <a:pt x="64" y="1271"/>
                        </a:lnTo>
                        <a:lnTo>
                          <a:pt x="64" y="1188"/>
                        </a:lnTo>
                        <a:lnTo>
                          <a:pt x="64" y="1147"/>
                        </a:lnTo>
                        <a:lnTo>
                          <a:pt x="97" y="1106"/>
                        </a:lnTo>
                        <a:lnTo>
                          <a:pt x="128" y="1025"/>
                        </a:lnTo>
                        <a:lnTo>
                          <a:pt x="128" y="983"/>
                        </a:lnTo>
                        <a:lnTo>
                          <a:pt x="128" y="944"/>
                        </a:lnTo>
                        <a:lnTo>
                          <a:pt x="128" y="902"/>
                        </a:lnTo>
                        <a:lnTo>
                          <a:pt x="161" y="860"/>
                        </a:lnTo>
                        <a:lnTo>
                          <a:pt x="161" y="820"/>
                        </a:lnTo>
                        <a:lnTo>
                          <a:pt x="161" y="778"/>
                        </a:lnTo>
                        <a:lnTo>
                          <a:pt x="192" y="778"/>
                        </a:lnTo>
                        <a:lnTo>
                          <a:pt x="192" y="697"/>
                        </a:lnTo>
                        <a:lnTo>
                          <a:pt x="225" y="697"/>
                        </a:lnTo>
                        <a:lnTo>
                          <a:pt x="257" y="655"/>
                        </a:lnTo>
                        <a:lnTo>
                          <a:pt x="289" y="616"/>
                        </a:lnTo>
                        <a:lnTo>
                          <a:pt x="321" y="616"/>
                        </a:lnTo>
                        <a:lnTo>
                          <a:pt x="321" y="574"/>
                        </a:lnTo>
                        <a:lnTo>
                          <a:pt x="515" y="410"/>
                        </a:lnTo>
                        <a:lnTo>
                          <a:pt x="675" y="0"/>
                        </a:lnTo>
                        <a:lnTo>
                          <a:pt x="1479" y="0"/>
                        </a:lnTo>
                        <a:lnTo>
                          <a:pt x="1286" y="328"/>
                        </a:lnTo>
                        <a:lnTo>
                          <a:pt x="1029" y="778"/>
                        </a:lnTo>
                        <a:lnTo>
                          <a:pt x="1286" y="1066"/>
                        </a:lnTo>
                        <a:lnTo>
                          <a:pt x="1318" y="1025"/>
                        </a:lnTo>
                        <a:lnTo>
                          <a:pt x="1286" y="1147"/>
                        </a:lnTo>
                        <a:lnTo>
                          <a:pt x="1157" y="1311"/>
                        </a:lnTo>
                        <a:lnTo>
                          <a:pt x="1157" y="1433"/>
                        </a:lnTo>
                        <a:lnTo>
                          <a:pt x="1157" y="1803"/>
                        </a:lnTo>
                        <a:lnTo>
                          <a:pt x="1125" y="2171"/>
                        </a:lnTo>
                        <a:lnTo>
                          <a:pt x="1125" y="2253"/>
                        </a:lnTo>
                        <a:close/>
                      </a:path>
                    </a:pathLst>
                  </a:custGeom>
                  <a:solidFill>
                    <a:srgbClr val="0070C0"/>
                  </a:solidFill>
                  <a:ln w="9525" cap="flat" cmpd="sng">
                    <a:solidFill>
                      <a:schemeClr val="lt1"/>
                    </a:solidFill>
                    <a:prstDash val="solid"/>
                    <a:round/>
                    <a:headEnd type="none" w="sm" len="sm"/>
                    <a:tailEnd type="none" w="sm" len="sm"/>
                  </a:ln>
                </p:spPr>
                <p:txBody>
                  <a:bodyPr spcFirstLastPara="1" wrap="square" lIns="121900" tIns="60933" rIns="121900" bIns="60933" anchor="t" anchorCtr="0">
                    <a:noAutofit/>
                  </a:bodyPr>
                  <a:lstStyle/>
                  <a:p>
                    <a:endParaRPr sz="900">
                      <a:solidFill>
                        <a:srgbClr val="000000"/>
                      </a:solidFill>
                      <a:latin typeface="Arial"/>
                      <a:ea typeface="Arial"/>
                      <a:cs typeface="Arial"/>
                      <a:sym typeface="Arial"/>
                    </a:endParaRPr>
                  </a:p>
                </p:txBody>
              </p:sp>
              <p:sp>
                <p:nvSpPr>
                  <p:cNvPr id="324" name="Google Shape;324;p8"/>
                  <p:cNvSpPr/>
                  <p:nvPr/>
                </p:nvSpPr>
                <p:spPr>
                  <a:xfrm>
                    <a:off x="2184" y="1371"/>
                    <a:ext cx="252" cy="273"/>
                  </a:xfrm>
                  <a:custGeom>
                    <a:avLst/>
                    <a:gdLst/>
                    <a:ahLst/>
                    <a:cxnLst/>
                    <a:rect l="l" t="t" r="r" b="b"/>
                    <a:pathLst>
                      <a:path w="709" h="1066" extrusionOk="0">
                        <a:moveTo>
                          <a:pt x="611" y="655"/>
                        </a:moveTo>
                        <a:lnTo>
                          <a:pt x="515" y="779"/>
                        </a:lnTo>
                        <a:lnTo>
                          <a:pt x="386" y="902"/>
                        </a:lnTo>
                        <a:lnTo>
                          <a:pt x="289" y="1025"/>
                        </a:lnTo>
                        <a:lnTo>
                          <a:pt x="258" y="1066"/>
                        </a:lnTo>
                        <a:lnTo>
                          <a:pt x="0" y="779"/>
                        </a:lnTo>
                        <a:lnTo>
                          <a:pt x="258" y="328"/>
                        </a:lnTo>
                        <a:lnTo>
                          <a:pt x="450" y="0"/>
                        </a:lnTo>
                        <a:lnTo>
                          <a:pt x="547" y="164"/>
                        </a:lnTo>
                        <a:lnTo>
                          <a:pt x="709" y="369"/>
                        </a:lnTo>
                        <a:lnTo>
                          <a:pt x="611" y="655"/>
                        </a:lnTo>
                        <a:close/>
                      </a:path>
                    </a:pathLst>
                  </a:custGeom>
                  <a:solidFill>
                    <a:srgbClr val="0070C0"/>
                  </a:solidFill>
                  <a:ln w="9525" cap="flat" cmpd="sng">
                    <a:solidFill>
                      <a:schemeClr val="lt1"/>
                    </a:solidFill>
                    <a:prstDash val="solid"/>
                    <a:round/>
                    <a:headEnd type="none" w="sm" len="sm"/>
                    <a:tailEnd type="none" w="sm" len="sm"/>
                  </a:ln>
                </p:spPr>
                <p:txBody>
                  <a:bodyPr spcFirstLastPara="1" wrap="square" lIns="121900" tIns="60933" rIns="121900" bIns="60933" anchor="t" anchorCtr="0">
                    <a:noAutofit/>
                  </a:bodyPr>
                  <a:lstStyle/>
                  <a:p>
                    <a:endParaRPr sz="900">
                      <a:solidFill>
                        <a:srgbClr val="000000"/>
                      </a:solidFill>
                      <a:latin typeface="Arial"/>
                      <a:ea typeface="Arial"/>
                      <a:cs typeface="Arial"/>
                      <a:sym typeface="Arial"/>
                    </a:endParaRPr>
                  </a:p>
                </p:txBody>
              </p:sp>
              <p:sp>
                <p:nvSpPr>
                  <p:cNvPr id="325" name="Google Shape;325;p8"/>
                  <p:cNvSpPr/>
                  <p:nvPr/>
                </p:nvSpPr>
                <p:spPr>
                  <a:xfrm>
                    <a:off x="2615" y="709"/>
                    <a:ext cx="273" cy="120"/>
                  </a:xfrm>
                  <a:custGeom>
                    <a:avLst/>
                    <a:gdLst/>
                    <a:ahLst/>
                    <a:cxnLst/>
                    <a:rect l="l" t="t" r="r" b="b"/>
                    <a:pathLst>
                      <a:path w="771" h="469" extrusionOk="0">
                        <a:moveTo>
                          <a:pt x="326" y="452"/>
                        </a:moveTo>
                        <a:lnTo>
                          <a:pt x="293" y="407"/>
                        </a:lnTo>
                        <a:lnTo>
                          <a:pt x="195" y="326"/>
                        </a:lnTo>
                        <a:lnTo>
                          <a:pt x="68" y="245"/>
                        </a:lnTo>
                        <a:lnTo>
                          <a:pt x="34" y="201"/>
                        </a:lnTo>
                        <a:lnTo>
                          <a:pt x="0" y="199"/>
                        </a:lnTo>
                        <a:lnTo>
                          <a:pt x="0" y="162"/>
                        </a:lnTo>
                        <a:lnTo>
                          <a:pt x="326" y="40"/>
                        </a:lnTo>
                        <a:lnTo>
                          <a:pt x="582" y="0"/>
                        </a:lnTo>
                        <a:lnTo>
                          <a:pt x="618" y="45"/>
                        </a:lnTo>
                        <a:lnTo>
                          <a:pt x="679" y="201"/>
                        </a:lnTo>
                        <a:lnTo>
                          <a:pt x="771" y="322"/>
                        </a:lnTo>
                        <a:lnTo>
                          <a:pt x="740" y="319"/>
                        </a:lnTo>
                        <a:lnTo>
                          <a:pt x="708" y="316"/>
                        </a:lnTo>
                        <a:lnTo>
                          <a:pt x="668" y="303"/>
                        </a:lnTo>
                        <a:lnTo>
                          <a:pt x="630" y="287"/>
                        </a:lnTo>
                        <a:lnTo>
                          <a:pt x="591" y="279"/>
                        </a:lnTo>
                        <a:lnTo>
                          <a:pt x="538" y="287"/>
                        </a:lnTo>
                        <a:lnTo>
                          <a:pt x="493" y="305"/>
                        </a:lnTo>
                        <a:lnTo>
                          <a:pt x="468" y="326"/>
                        </a:lnTo>
                        <a:lnTo>
                          <a:pt x="451" y="359"/>
                        </a:lnTo>
                        <a:lnTo>
                          <a:pt x="427" y="412"/>
                        </a:lnTo>
                        <a:lnTo>
                          <a:pt x="403" y="449"/>
                        </a:lnTo>
                        <a:lnTo>
                          <a:pt x="384" y="465"/>
                        </a:lnTo>
                        <a:lnTo>
                          <a:pt x="358" y="469"/>
                        </a:lnTo>
                        <a:lnTo>
                          <a:pt x="330" y="458"/>
                        </a:lnTo>
                        <a:lnTo>
                          <a:pt x="326" y="452"/>
                        </a:lnTo>
                        <a:close/>
                      </a:path>
                    </a:pathLst>
                  </a:custGeom>
                  <a:solidFill>
                    <a:srgbClr val="0070C0"/>
                  </a:solidFill>
                  <a:ln w="9525" cap="flat" cmpd="sng">
                    <a:solidFill>
                      <a:schemeClr val="lt1"/>
                    </a:solidFill>
                    <a:prstDash val="solid"/>
                    <a:round/>
                    <a:headEnd type="none" w="sm" len="sm"/>
                    <a:tailEnd type="none" w="sm" len="sm"/>
                  </a:ln>
                </p:spPr>
                <p:txBody>
                  <a:bodyPr spcFirstLastPara="1" wrap="square" lIns="121900" tIns="60933" rIns="121900" bIns="60933" anchor="t" anchorCtr="0">
                    <a:noAutofit/>
                  </a:bodyPr>
                  <a:lstStyle/>
                  <a:p>
                    <a:endParaRPr sz="900">
                      <a:solidFill>
                        <a:srgbClr val="000000"/>
                      </a:solidFill>
                      <a:latin typeface="Arial"/>
                      <a:ea typeface="Arial"/>
                      <a:cs typeface="Arial"/>
                      <a:sym typeface="Arial"/>
                    </a:endParaRPr>
                  </a:p>
                </p:txBody>
              </p:sp>
            </p:grpSp>
          </p:grpSp>
        </p:grpSp>
        <p:grpSp>
          <p:nvGrpSpPr>
            <p:cNvPr id="326" name="Google Shape;326;p8"/>
            <p:cNvGrpSpPr/>
            <p:nvPr/>
          </p:nvGrpSpPr>
          <p:grpSpPr>
            <a:xfrm>
              <a:off x="2356126" y="395825"/>
              <a:ext cx="5621434" cy="6378425"/>
              <a:chOff x="1876263" y="1218885"/>
              <a:chExt cx="2470168" cy="3202803"/>
            </a:xfrm>
          </p:grpSpPr>
          <p:sp>
            <p:nvSpPr>
              <p:cNvPr id="327" name="Google Shape;327;p8"/>
              <p:cNvSpPr txBox="1"/>
              <p:nvPr/>
            </p:nvSpPr>
            <p:spPr>
              <a:xfrm>
                <a:off x="3020782" y="1879849"/>
                <a:ext cx="629557" cy="280970"/>
              </a:xfrm>
              <a:prstGeom prst="rect">
                <a:avLst/>
              </a:prstGeom>
              <a:noFill/>
              <a:ln>
                <a:noFill/>
              </a:ln>
            </p:spPr>
            <p:txBody>
              <a:bodyPr spcFirstLastPara="1" wrap="square" lIns="121900" tIns="60933" rIns="121900" bIns="60933" anchor="t" anchorCtr="0">
                <a:spAutoFit/>
              </a:bodyPr>
              <a:lstStyle/>
              <a:p>
                <a:r>
                  <a:rPr lang="pt-BR" sz="1400" b="1">
                    <a:solidFill>
                      <a:srgbClr val="FF0000"/>
                    </a:solidFill>
                    <a:latin typeface="Arial"/>
                    <a:ea typeface="Arial"/>
                    <a:cs typeface="Arial"/>
                    <a:sym typeface="Arial"/>
                  </a:rPr>
                  <a:t>Mossoró</a:t>
                </a:r>
                <a:endParaRPr sz="2400"/>
              </a:p>
            </p:txBody>
          </p:sp>
          <p:sp>
            <p:nvSpPr>
              <p:cNvPr id="328" name="Google Shape;328;p8"/>
              <p:cNvSpPr txBox="1"/>
              <p:nvPr/>
            </p:nvSpPr>
            <p:spPr>
              <a:xfrm>
                <a:off x="3239043" y="1218885"/>
                <a:ext cx="349697" cy="221308"/>
              </a:xfrm>
              <a:prstGeom prst="rect">
                <a:avLst/>
              </a:prstGeom>
              <a:noFill/>
              <a:ln>
                <a:noFill/>
              </a:ln>
            </p:spPr>
            <p:txBody>
              <a:bodyPr spcFirstLastPara="1" wrap="square" lIns="121900" tIns="60933" rIns="121900" bIns="60933" anchor="t" anchorCtr="0">
                <a:spAutoFit/>
              </a:bodyPr>
              <a:lstStyle/>
              <a:p>
                <a:r>
                  <a:rPr lang="pt-BR" sz="933" b="1">
                    <a:solidFill>
                      <a:schemeClr val="lt1"/>
                    </a:solidFill>
                    <a:latin typeface="Arial"/>
                    <a:ea typeface="Arial"/>
                    <a:cs typeface="Arial"/>
                    <a:sym typeface="Arial"/>
                  </a:rPr>
                  <a:t>Tibau</a:t>
                </a:r>
                <a:endParaRPr sz="933" b="1">
                  <a:solidFill>
                    <a:schemeClr val="lt1"/>
                  </a:solidFill>
                  <a:latin typeface="Arial"/>
                  <a:ea typeface="Arial"/>
                  <a:cs typeface="Arial"/>
                  <a:sym typeface="Arial"/>
                </a:endParaRPr>
              </a:p>
            </p:txBody>
          </p:sp>
          <p:sp>
            <p:nvSpPr>
              <p:cNvPr id="329" name="Google Shape;329;p8"/>
              <p:cNvSpPr txBox="1"/>
              <p:nvPr/>
            </p:nvSpPr>
            <p:spPr>
              <a:xfrm>
                <a:off x="3412521" y="1371599"/>
                <a:ext cx="445337" cy="221308"/>
              </a:xfrm>
              <a:prstGeom prst="rect">
                <a:avLst/>
              </a:prstGeom>
              <a:noFill/>
              <a:ln>
                <a:noFill/>
              </a:ln>
            </p:spPr>
            <p:txBody>
              <a:bodyPr spcFirstLastPara="1" wrap="square" lIns="121900" tIns="60933" rIns="121900" bIns="60933" anchor="t" anchorCtr="0">
                <a:spAutoFit/>
              </a:bodyPr>
              <a:lstStyle/>
              <a:p>
                <a:r>
                  <a:rPr lang="pt-BR" sz="933" b="1">
                    <a:solidFill>
                      <a:schemeClr val="lt1"/>
                    </a:solidFill>
                    <a:latin typeface="Arial"/>
                    <a:ea typeface="Arial"/>
                    <a:cs typeface="Arial"/>
                    <a:sym typeface="Arial"/>
                  </a:rPr>
                  <a:t>Grossos</a:t>
                </a:r>
                <a:endParaRPr sz="2400"/>
              </a:p>
            </p:txBody>
          </p:sp>
          <p:sp>
            <p:nvSpPr>
              <p:cNvPr id="330" name="Google Shape;330;p8"/>
              <p:cNvSpPr txBox="1"/>
              <p:nvPr/>
            </p:nvSpPr>
            <p:spPr>
              <a:xfrm>
                <a:off x="3775620" y="1506557"/>
                <a:ext cx="407325" cy="340472"/>
              </a:xfrm>
              <a:prstGeom prst="rect">
                <a:avLst/>
              </a:prstGeom>
              <a:noFill/>
              <a:ln>
                <a:noFill/>
              </a:ln>
            </p:spPr>
            <p:txBody>
              <a:bodyPr spcFirstLastPara="1" wrap="square" lIns="121900" tIns="60933" rIns="121900" bIns="60933" anchor="t" anchorCtr="0">
                <a:spAutoFit/>
              </a:bodyPr>
              <a:lstStyle/>
              <a:p>
                <a:pPr algn="ctr"/>
                <a:r>
                  <a:rPr lang="pt-BR" sz="933" b="1">
                    <a:solidFill>
                      <a:schemeClr val="lt1"/>
                    </a:solidFill>
                    <a:latin typeface="Arial"/>
                    <a:ea typeface="Arial"/>
                    <a:cs typeface="Arial"/>
                    <a:sym typeface="Arial"/>
                  </a:rPr>
                  <a:t>Areia</a:t>
                </a:r>
                <a:endParaRPr sz="2400"/>
              </a:p>
              <a:p>
                <a:pPr algn="ctr"/>
                <a:r>
                  <a:rPr lang="pt-BR" sz="933" b="1">
                    <a:solidFill>
                      <a:schemeClr val="lt1"/>
                    </a:solidFill>
                    <a:latin typeface="Arial"/>
                    <a:ea typeface="Arial"/>
                    <a:cs typeface="Arial"/>
                    <a:sym typeface="Arial"/>
                  </a:rPr>
                  <a:t>Branca</a:t>
                </a:r>
                <a:endParaRPr sz="2400"/>
              </a:p>
            </p:txBody>
          </p:sp>
          <p:sp>
            <p:nvSpPr>
              <p:cNvPr id="331" name="Google Shape;331;p8"/>
              <p:cNvSpPr txBox="1"/>
              <p:nvPr/>
            </p:nvSpPr>
            <p:spPr>
              <a:xfrm>
                <a:off x="3875345" y="1990226"/>
                <a:ext cx="471086" cy="355534"/>
              </a:xfrm>
              <a:prstGeom prst="rect">
                <a:avLst/>
              </a:prstGeom>
              <a:noFill/>
              <a:ln>
                <a:noFill/>
              </a:ln>
            </p:spPr>
            <p:txBody>
              <a:bodyPr spcFirstLastPara="1" wrap="square" lIns="121900" tIns="60933" rIns="121900" bIns="60933" anchor="t" anchorCtr="0">
                <a:spAutoFit/>
              </a:bodyPr>
              <a:lstStyle/>
              <a:p>
                <a:pPr algn="ctr"/>
                <a:r>
                  <a:rPr lang="pt-BR" sz="933" b="1">
                    <a:solidFill>
                      <a:schemeClr val="lt1"/>
                    </a:solidFill>
                    <a:latin typeface="Arial"/>
                    <a:ea typeface="Arial"/>
                    <a:cs typeface="Arial"/>
                    <a:sym typeface="Arial"/>
                  </a:rPr>
                  <a:t>Serra</a:t>
                </a:r>
                <a:r>
                  <a:rPr lang="pt-BR" sz="1051">
                    <a:solidFill>
                      <a:srgbClr val="000000"/>
                    </a:solidFill>
                    <a:latin typeface="Arial"/>
                    <a:ea typeface="Arial"/>
                    <a:cs typeface="Arial"/>
                    <a:sym typeface="Arial"/>
                  </a:rPr>
                  <a:t> </a:t>
                </a:r>
                <a:r>
                  <a:rPr lang="pt-BR" sz="933" b="1">
                    <a:solidFill>
                      <a:schemeClr val="lt1"/>
                    </a:solidFill>
                    <a:latin typeface="Arial"/>
                    <a:ea typeface="Arial"/>
                    <a:cs typeface="Arial"/>
                    <a:sym typeface="Arial"/>
                  </a:rPr>
                  <a:t>do</a:t>
                </a:r>
                <a:endParaRPr sz="2400"/>
              </a:p>
              <a:p>
                <a:r>
                  <a:rPr lang="pt-BR" sz="933" b="1">
                    <a:solidFill>
                      <a:schemeClr val="lt1"/>
                    </a:solidFill>
                    <a:latin typeface="Arial"/>
                    <a:ea typeface="Arial"/>
                    <a:cs typeface="Arial"/>
                    <a:sym typeface="Arial"/>
                  </a:rPr>
                  <a:t>Mel</a:t>
                </a:r>
                <a:endParaRPr sz="2400"/>
              </a:p>
            </p:txBody>
          </p:sp>
          <p:sp>
            <p:nvSpPr>
              <p:cNvPr id="332" name="Google Shape;332;p8"/>
              <p:cNvSpPr txBox="1"/>
              <p:nvPr/>
            </p:nvSpPr>
            <p:spPr>
              <a:xfrm>
                <a:off x="2360842" y="2768997"/>
                <a:ext cx="396291" cy="340472"/>
              </a:xfrm>
              <a:prstGeom prst="rect">
                <a:avLst/>
              </a:prstGeom>
              <a:noFill/>
              <a:ln>
                <a:noFill/>
              </a:ln>
            </p:spPr>
            <p:txBody>
              <a:bodyPr spcFirstLastPara="1" wrap="square" lIns="121900" tIns="60933" rIns="121900" bIns="60933" anchor="t" anchorCtr="0">
                <a:spAutoFit/>
              </a:bodyPr>
              <a:lstStyle/>
              <a:p>
                <a:r>
                  <a:rPr lang="pt-BR" sz="933" b="1">
                    <a:solidFill>
                      <a:schemeClr val="lt1"/>
                    </a:solidFill>
                    <a:latin typeface="Arial"/>
                    <a:ea typeface="Arial"/>
                    <a:cs typeface="Arial"/>
                    <a:sym typeface="Arial"/>
                  </a:rPr>
                  <a:t>Felipe </a:t>
                </a:r>
                <a:endParaRPr sz="2400"/>
              </a:p>
              <a:p>
                <a:r>
                  <a:rPr lang="pt-BR" sz="933" b="1">
                    <a:solidFill>
                      <a:schemeClr val="lt1"/>
                    </a:solidFill>
                    <a:latin typeface="Arial"/>
                    <a:ea typeface="Arial"/>
                    <a:cs typeface="Arial"/>
                    <a:sym typeface="Arial"/>
                  </a:rPr>
                  <a:t>Guerra</a:t>
                </a:r>
                <a:endParaRPr sz="2400"/>
              </a:p>
            </p:txBody>
          </p:sp>
          <p:sp>
            <p:nvSpPr>
              <p:cNvPr id="333" name="Google Shape;333;p8"/>
              <p:cNvSpPr txBox="1"/>
              <p:nvPr/>
            </p:nvSpPr>
            <p:spPr>
              <a:xfrm>
                <a:off x="1876263" y="3101352"/>
                <a:ext cx="381577" cy="236369"/>
              </a:xfrm>
              <a:prstGeom prst="rect">
                <a:avLst/>
              </a:prstGeom>
              <a:noFill/>
              <a:ln>
                <a:noFill/>
              </a:ln>
            </p:spPr>
            <p:txBody>
              <a:bodyPr spcFirstLastPara="1" wrap="square" lIns="121900" tIns="60933" rIns="121900" bIns="60933" anchor="t" anchorCtr="0">
                <a:spAutoFit/>
              </a:bodyPr>
              <a:lstStyle/>
              <a:p>
                <a:r>
                  <a:rPr lang="pt-BR" sz="1051">
                    <a:solidFill>
                      <a:srgbClr val="FF0000"/>
                    </a:solidFill>
                    <a:latin typeface="Arial"/>
                    <a:ea typeface="Arial"/>
                    <a:cs typeface="Arial"/>
                    <a:sym typeface="Arial"/>
                  </a:rPr>
                  <a:t>Apodi</a:t>
                </a:r>
                <a:endParaRPr sz="2400"/>
              </a:p>
            </p:txBody>
          </p:sp>
          <p:sp>
            <p:nvSpPr>
              <p:cNvPr id="334" name="Google Shape;334;p8"/>
              <p:cNvSpPr txBox="1"/>
              <p:nvPr/>
            </p:nvSpPr>
            <p:spPr>
              <a:xfrm>
                <a:off x="2491908" y="3246297"/>
                <a:ext cx="540976" cy="236369"/>
              </a:xfrm>
              <a:prstGeom prst="rect">
                <a:avLst/>
              </a:prstGeom>
              <a:noFill/>
              <a:ln>
                <a:noFill/>
              </a:ln>
            </p:spPr>
            <p:txBody>
              <a:bodyPr spcFirstLastPara="1" wrap="square" lIns="121900" tIns="60933" rIns="121900" bIns="60933" anchor="t" anchorCtr="0">
                <a:spAutoFit/>
              </a:bodyPr>
              <a:lstStyle/>
              <a:p>
                <a:r>
                  <a:rPr lang="pt-BR" sz="1051">
                    <a:solidFill>
                      <a:srgbClr val="FF0000"/>
                    </a:solidFill>
                    <a:latin typeface="Arial"/>
                    <a:ea typeface="Arial"/>
                    <a:cs typeface="Arial"/>
                    <a:sym typeface="Arial"/>
                  </a:rPr>
                  <a:t>Caraúbas</a:t>
                </a:r>
                <a:endParaRPr sz="2400"/>
              </a:p>
            </p:txBody>
          </p:sp>
          <p:sp>
            <p:nvSpPr>
              <p:cNvPr id="335" name="Google Shape;335;p8"/>
              <p:cNvSpPr txBox="1"/>
              <p:nvPr/>
            </p:nvSpPr>
            <p:spPr>
              <a:xfrm>
                <a:off x="2874913" y="3946507"/>
                <a:ext cx="433075" cy="221308"/>
              </a:xfrm>
              <a:prstGeom prst="rect">
                <a:avLst/>
              </a:prstGeom>
              <a:noFill/>
              <a:ln>
                <a:noFill/>
              </a:ln>
            </p:spPr>
            <p:txBody>
              <a:bodyPr spcFirstLastPara="1" wrap="square" lIns="121900" tIns="60933" rIns="121900" bIns="60933" anchor="t" anchorCtr="0">
                <a:spAutoFit/>
              </a:bodyPr>
              <a:lstStyle/>
              <a:p>
                <a:r>
                  <a:rPr lang="pt-BR" sz="933" b="1">
                    <a:solidFill>
                      <a:schemeClr val="lt1"/>
                    </a:solidFill>
                    <a:latin typeface="Arial"/>
                    <a:ea typeface="Arial"/>
                    <a:cs typeface="Arial"/>
                    <a:sym typeface="Arial"/>
                  </a:rPr>
                  <a:t>Janduís</a:t>
                </a:r>
                <a:endParaRPr sz="2400"/>
              </a:p>
            </p:txBody>
          </p:sp>
          <p:sp>
            <p:nvSpPr>
              <p:cNvPr id="336" name="Google Shape;336;p8"/>
              <p:cNvSpPr txBox="1"/>
              <p:nvPr/>
            </p:nvSpPr>
            <p:spPr>
              <a:xfrm>
                <a:off x="2722479" y="4081216"/>
                <a:ext cx="516564" cy="340472"/>
              </a:xfrm>
              <a:prstGeom prst="rect">
                <a:avLst/>
              </a:prstGeom>
              <a:noFill/>
              <a:ln>
                <a:noFill/>
              </a:ln>
            </p:spPr>
            <p:txBody>
              <a:bodyPr spcFirstLastPara="1" wrap="square" lIns="121900" tIns="60933" rIns="121900" bIns="60933" anchor="t" anchorCtr="0">
                <a:spAutoFit/>
              </a:bodyPr>
              <a:lstStyle/>
              <a:p>
                <a:r>
                  <a:rPr lang="pt-BR" sz="933" b="1">
                    <a:solidFill>
                      <a:schemeClr val="lt1"/>
                    </a:solidFill>
                    <a:latin typeface="Arial"/>
                    <a:ea typeface="Arial"/>
                    <a:cs typeface="Arial"/>
                    <a:sym typeface="Arial"/>
                  </a:rPr>
                  <a:t>Messias</a:t>
                </a:r>
                <a:endParaRPr sz="2400"/>
              </a:p>
              <a:p>
                <a:r>
                  <a:rPr lang="pt-BR" sz="933" b="1">
                    <a:solidFill>
                      <a:schemeClr val="lt1"/>
                    </a:solidFill>
                    <a:latin typeface="Arial"/>
                    <a:ea typeface="Arial"/>
                    <a:cs typeface="Arial"/>
                    <a:sym typeface="Arial"/>
                  </a:rPr>
                  <a:t>Targino</a:t>
                </a:r>
                <a:endParaRPr sz="2400"/>
              </a:p>
            </p:txBody>
          </p:sp>
          <p:sp>
            <p:nvSpPr>
              <p:cNvPr id="337" name="Google Shape;337;p8"/>
              <p:cNvSpPr txBox="1"/>
              <p:nvPr/>
            </p:nvSpPr>
            <p:spPr>
              <a:xfrm>
                <a:off x="2588084" y="2501797"/>
                <a:ext cx="653781" cy="355534"/>
              </a:xfrm>
              <a:prstGeom prst="rect">
                <a:avLst/>
              </a:prstGeom>
              <a:noFill/>
              <a:ln>
                <a:noFill/>
              </a:ln>
            </p:spPr>
            <p:txBody>
              <a:bodyPr spcFirstLastPara="1" wrap="square" lIns="121900" tIns="60933" rIns="121900" bIns="60933" anchor="t" anchorCtr="0">
                <a:spAutoFit/>
              </a:bodyPr>
              <a:lstStyle/>
              <a:p>
                <a:pPr algn="ctr"/>
                <a:r>
                  <a:rPr lang="pt-BR" sz="933" b="1">
                    <a:solidFill>
                      <a:schemeClr val="lt1"/>
                    </a:solidFill>
                    <a:latin typeface="Arial"/>
                    <a:ea typeface="Arial"/>
                    <a:cs typeface="Arial"/>
                    <a:sym typeface="Arial"/>
                  </a:rPr>
                  <a:t>Gov</a:t>
                </a:r>
                <a:r>
                  <a:rPr lang="pt-BR" sz="1051">
                    <a:solidFill>
                      <a:schemeClr val="lt1"/>
                    </a:solidFill>
                    <a:latin typeface="Arial"/>
                    <a:ea typeface="Arial"/>
                    <a:cs typeface="Arial"/>
                    <a:sym typeface="Arial"/>
                  </a:rPr>
                  <a:t>.</a:t>
                </a:r>
                <a:r>
                  <a:rPr lang="pt-BR" sz="1051">
                    <a:solidFill>
                      <a:srgbClr val="000000"/>
                    </a:solidFill>
                    <a:latin typeface="Arial"/>
                    <a:ea typeface="Arial"/>
                    <a:cs typeface="Arial"/>
                    <a:sym typeface="Arial"/>
                  </a:rPr>
                  <a:t> </a:t>
                </a:r>
                <a:r>
                  <a:rPr lang="pt-BR" sz="933" b="1">
                    <a:solidFill>
                      <a:schemeClr val="lt1"/>
                    </a:solidFill>
                    <a:latin typeface="Arial"/>
                    <a:ea typeface="Arial"/>
                    <a:cs typeface="Arial"/>
                    <a:sym typeface="Arial"/>
                  </a:rPr>
                  <a:t>Dix-Sept</a:t>
                </a:r>
                <a:endParaRPr sz="933" b="1">
                  <a:solidFill>
                    <a:schemeClr val="lt1"/>
                  </a:solidFill>
                  <a:latin typeface="Arial"/>
                  <a:ea typeface="Arial"/>
                  <a:cs typeface="Arial"/>
                  <a:sym typeface="Arial"/>
                </a:endParaRPr>
              </a:p>
              <a:p>
                <a:pPr algn="ctr"/>
                <a:r>
                  <a:rPr lang="pt-BR" sz="933" b="1">
                    <a:solidFill>
                      <a:schemeClr val="lt1"/>
                    </a:solidFill>
                    <a:latin typeface="Arial"/>
                    <a:ea typeface="Arial"/>
                    <a:cs typeface="Arial"/>
                    <a:sym typeface="Arial"/>
                  </a:rPr>
                  <a:t>Rosado</a:t>
                </a:r>
                <a:endParaRPr sz="933" b="1">
                  <a:solidFill>
                    <a:schemeClr val="lt1"/>
                  </a:solidFill>
                  <a:latin typeface="Arial"/>
                  <a:ea typeface="Arial"/>
                  <a:cs typeface="Arial"/>
                  <a:sym typeface="Arial"/>
                </a:endParaRPr>
              </a:p>
            </p:txBody>
          </p:sp>
          <p:sp>
            <p:nvSpPr>
              <p:cNvPr id="338" name="Google Shape;338;p8"/>
              <p:cNvSpPr txBox="1"/>
              <p:nvPr/>
            </p:nvSpPr>
            <p:spPr>
              <a:xfrm>
                <a:off x="3158069" y="2999890"/>
                <a:ext cx="357054" cy="221308"/>
              </a:xfrm>
              <a:prstGeom prst="rect">
                <a:avLst/>
              </a:prstGeom>
              <a:noFill/>
              <a:ln>
                <a:noFill/>
              </a:ln>
            </p:spPr>
            <p:txBody>
              <a:bodyPr spcFirstLastPara="1" wrap="square" lIns="121900" tIns="60933" rIns="121900" bIns="60933" anchor="t" anchorCtr="0">
                <a:spAutoFit/>
              </a:bodyPr>
              <a:lstStyle/>
              <a:p>
                <a:pPr algn="ctr"/>
                <a:r>
                  <a:rPr lang="pt-BR" sz="933" b="1">
                    <a:solidFill>
                      <a:schemeClr val="lt1"/>
                    </a:solidFill>
                    <a:latin typeface="Arial"/>
                    <a:ea typeface="Arial"/>
                    <a:cs typeface="Arial"/>
                    <a:sym typeface="Arial"/>
                  </a:rPr>
                  <a:t>Parau</a:t>
                </a:r>
                <a:endParaRPr sz="933" b="1">
                  <a:solidFill>
                    <a:schemeClr val="lt1"/>
                  </a:solidFill>
                  <a:latin typeface="Arial"/>
                  <a:ea typeface="Arial"/>
                  <a:cs typeface="Arial"/>
                  <a:sym typeface="Arial"/>
                </a:endParaRPr>
              </a:p>
            </p:txBody>
          </p:sp>
          <p:sp>
            <p:nvSpPr>
              <p:cNvPr id="339" name="Google Shape;339;p8"/>
              <p:cNvSpPr txBox="1"/>
              <p:nvPr/>
            </p:nvSpPr>
            <p:spPr>
              <a:xfrm>
                <a:off x="3073560" y="3642924"/>
                <a:ext cx="695470" cy="236369"/>
              </a:xfrm>
              <a:prstGeom prst="rect">
                <a:avLst/>
              </a:prstGeom>
              <a:noFill/>
              <a:ln>
                <a:noFill/>
              </a:ln>
            </p:spPr>
            <p:txBody>
              <a:bodyPr spcFirstLastPara="1" wrap="square" lIns="121900" tIns="60933" rIns="121900" bIns="60933" anchor="t" anchorCtr="0">
                <a:spAutoFit/>
              </a:bodyPr>
              <a:lstStyle/>
              <a:p>
                <a:pPr algn="ctr"/>
                <a:r>
                  <a:rPr lang="pt-BR" sz="933" b="1">
                    <a:solidFill>
                      <a:schemeClr val="lt1"/>
                    </a:solidFill>
                    <a:latin typeface="Arial"/>
                    <a:ea typeface="Arial"/>
                    <a:cs typeface="Arial"/>
                    <a:sym typeface="Arial"/>
                  </a:rPr>
                  <a:t>Campo</a:t>
                </a:r>
                <a:r>
                  <a:rPr lang="pt-BR" sz="1051">
                    <a:solidFill>
                      <a:srgbClr val="000000"/>
                    </a:solidFill>
                    <a:latin typeface="Arial"/>
                    <a:ea typeface="Arial"/>
                    <a:cs typeface="Arial"/>
                    <a:sym typeface="Arial"/>
                  </a:rPr>
                  <a:t> </a:t>
                </a:r>
                <a:r>
                  <a:rPr lang="pt-BR" sz="933" b="1">
                    <a:solidFill>
                      <a:schemeClr val="lt1"/>
                    </a:solidFill>
                    <a:latin typeface="Arial"/>
                    <a:ea typeface="Arial"/>
                    <a:cs typeface="Arial"/>
                    <a:sym typeface="Arial"/>
                  </a:rPr>
                  <a:t>Grande</a:t>
                </a:r>
                <a:endParaRPr sz="2400"/>
              </a:p>
            </p:txBody>
          </p:sp>
          <p:sp>
            <p:nvSpPr>
              <p:cNvPr id="340" name="Google Shape;340;p8"/>
              <p:cNvSpPr txBox="1"/>
              <p:nvPr/>
            </p:nvSpPr>
            <p:spPr>
              <a:xfrm>
                <a:off x="2403487" y="1777276"/>
                <a:ext cx="452693" cy="221308"/>
              </a:xfrm>
              <a:prstGeom prst="rect">
                <a:avLst/>
              </a:prstGeom>
              <a:noFill/>
              <a:ln>
                <a:noFill/>
              </a:ln>
            </p:spPr>
            <p:txBody>
              <a:bodyPr spcFirstLastPara="1" wrap="square" lIns="121900" tIns="60933" rIns="121900" bIns="60933" anchor="t" anchorCtr="0">
                <a:spAutoFit/>
              </a:bodyPr>
              <a:lstStyle/>
              <a:p>
                <a:r>
                  <a:rPr lang="pt-BR" sz="933" b="1">
                    <a:solidFill>
                      <a:schemeClr val="lt1"/>
                    </a:solidFill>
                    <a:latin typeface="Arial"/>
                    <a:ea typeface="Arial"/>
                    <a:cs typeface="Arial"/>
                    <a:sym typeface="Arial"/>
                  </a:rPr>
                  <a:t>Baraúna</a:t>
                </a:r>
                <a:endParaRPr sz="2400"/>
              </a:p>
            </p:txBody>
          </p:sp>
        </p:grpSp>
      </p:grpSp>
      <p:sp>
        <p:nvSpPr>
          <p:cNvPr id="341" name="Google Shape;341;p8"/>
          <p:cNvSpPr txBox="1"/>
          <p:nvPr/>
        </p:nvSpPr>
        <p:spPr>
          <a:xfrm>
            <a:off x="3309939" y="49214"/>
            <a:ext cx="5929312" cy="379412"/>
          </a:xfrm>
          <a:prstGeom prst="rect">
            <a:avLst/>
          </a:prstGeom>
          <a:noFill/>
          <a:ln>
            <a:noFill/>
          </a:ln>
        </p:spPr>
        <p:txBody>
          <a:bodyPr spcFirstLastPara="1" wrap="square" lIns="121900" tIns="60933" rIns="121900" bIns="60933" anchor="t" anchorCtr="0">
            <a:noAutofit/>
          </a:bodyPr>
          <a:lstStyle/>
          <a:p>
            <a:pPr algn="ctr"/>
            <a:r>
              <a:rPr lang="pt-BR" sz="2400" b="1" dirty="0">
                <a:solidFill>
                  <a:srgbClr val="572314"/>
                </a:solidFill>
                <a:latin typeface="Arial"/>
                <a:ea typeface="Arial"/>
                <a:cs typeface="Arial"/>
                <a:sym typeface="Arial"/>
              </a:rPr>
              <a:t>2ª Região de Saúde</a:t>
            </a:r>
            <a:endParaRPr sz="3200" b="1" dirty="0">
              <a:solidFill>
                <a:srgbClr val="572314"/>
              </a:solidFill>
              <a:latin typeface="Arial"/>
              <a:ea typeface="Arial"/>
              <a:cs typeface="Arial"/>
              <a:sym typeface="Arial"/>
            </a:endParaRPr>
          </a:p>
          <a:p>
            <a:endParaRPr sz="3200" b="1" dirty="0">
              <a:solidFill>
                <a:srgbClr val="572314"/>
              </a:solidFill>
              <a:latin typeface="Arial"/>
              <a:ea typeface="Arial"/>
              <a:cs typeface="Arial"/>
              <a:sym typeface="Arial"/>
            </a:endParaRPr>
          </a:p>
        </p:txBody>
      </p:sp>
      <p:sp>
        <p:nvSpPr>
          <p:cNvPr id="342" name="Google Shape;342;p8"/>
          <p:cNvSpPr/>
          <p:nvPr/>
        </p:nvSpPr>
        <p:spPr>
          <a:xfrm rot="-553127">
            <a:off x="1503703" y="5195821"/>
            <a:ext cx="1028700" cy="1100139"/>
          </a:xfrm>
          <a:custGeom>
            <a:avLst/>
            <a:gdLst/>
            <a:ahLst/>
            <a:cxnLst/>
            <a:rect l="l" t="t" r="r" b="b"/>
            <a:pathLst>
              <a:path w="1028700" h="1100330" extrusionOk="0">
                <a:moveTo>
                  <a:pt x="0" y="90680"/>
                </a:moveTo>
                <a:cubicBezTo>
                  <a:pt x="3175" y="81155"/>
                  <a:pt x="7090" y="71845"/>
                  <a:pt x="9525" y="62105"/>
                </a:cubicBezTo>
                <a:cubicBezTo>
                  <a:pt x="13452" y="46399"/>
                  <a:pt x="11810" y="0"/>
                  <a:pt x="19050" y="14480"/>
                </a:cubicBezTo>
                <a:cubicBezTo>
                  <a:pt x="31908" y="40196"/>
                  <a:pt x="25400" y="71630"/>
                  <a:pt x="28575" y="100205"/>
                </a:cubicBezTo>
                <a:cubicBezTo>
                  <a:pt x="50800" y="97030"/>
                  <a:pt x="77289" y="104150"/>
                  <a:pt x="95250" y="90680"/>
                </a:cubicBezTo>
                <a:cubicBezTo>
                  <a:pt x="104408" y="83811"/>
                  <a:pt x="76914" y="76750"/>
                  <a:pt x="66675" y="71630"/>
                </a:cubicBezTo>
                <a:cubicBezTo>
                  <a:pt x="57695" y="67140"/>
                  <a:pt x="47625" y="65280"/>
                  <a:pt x="38100" y="62105"/>
                </a:cubicBezTo>
                <a:cubicBezTo>
                  <a:pt x="31750" y="52580"/>
                  <a:pt x="9525" y="39880"/>
                  <a:pt x="19050" y="33530"/>
                </a:cubicBezTo>
                <a:cubicBezTo>
                  <a:pt x="39648" y="19798"/>
                  <a:pt x="80253" y="52107"/>
                  <a:pt x="95250" y="62105"/>
                </a:cubicBezTo>
                <a:cubicBezTo>
                  <a:pt x="101600" y="71630"/>
                  <a:pt x="109180" y="80441"/>
                  <a:pt x="114300" y="90680"/>
                </a:cubicBezTo>
                <a:cubicBezTo>
                  <a:pt x="118790" y="99660"/>
                  <a:pt x="116725" y="112155"/>
                  <a:pt x="123825" y="119255"/>
                </a:cubicBezTo>
                <a:cubicBezTo>
                  <a:pt x="130925" y="126355"/>
                  <a:pt x="142522" y="126984"/>
                  <a:pt x="152400" y="128780"/>
                </a:cubicBezTo>
                <a:cubicBezTo>
                  <a:pt x="177585" y="133359"/>
                  <a:pt x="203200" y="135130"/>
                  <a:pt x="228600" y="138305"/>
                </a:cubicBezTo>
                <a:cubicBezTo>
                  <a:pt x="292408" y="159574"/>
                  <a:pt x="224410" y="139126"/>
                  <a:pt x="342900" y="157355"/>
                </a:cubicBezTo>
                <a:cubicBezTo>
                  <a:pt x="355839" y="159346"/>
                  <a:pt x="368300" y="163705"/>
                  <a:pt x="381000" y="166880"/>
                </a:cubicBezTo>
                <a:cubicBezTo>
                  <a:pt x="387350" y="176405"/>
                  <a:pt x="391435" y="187917"/>
                  <a:pt x="400050" y="195455"/>
                </a:cubicBezTo>
                <a:cubicBezTo>
                  <a:pt x="417280" y="210532"/>
                  <a:pt x="457200" y="233555"/>
                  <a:pt x="457200" y="233555"/>
                </a:cubicBezTo>
                <a:cubicBezTo>
                  <a:pt x="463550" y="243080"/>
                  <a:pt x="466542" y="256063"/>
                  <a:pt x="476250" y="262130"/>
                </a:cubicBezTo>
                <a:cubicBezTo>
                  <a:pt x="493278" y="272773"/>
                  <a:pt x="514350" y="274830"/>
                  <a:pt x="533400" y="281180"/>
                </a:cubicBezTo>
                <a:lnTo>
                  <a:pt x="561975" y="290705"/>
                </a:lnTo>
                <a:cubicBezTo>
                  <a:pt x="571500" y="293880"/>
                  <a:pt x="580810" y="297795"/>
                  <a:pt x="590550" y="300230"/>
                </a:cubicBezTo>
                <a:cubicBezTo>
                  <a:pt x="615950" y="306580"/>
                  <a:pt x="641491" y="312391"/>
                  <a:pt x="666750" y="319280"/>
                </a:cubicBezTo>
                <a:cubicBezTo>
                  <a:pt x="719421" y="333645"/>
                  <a:pt x="671880" y="321845"/>
                  <a:pt x="723900" y="347855"/>
                </a:cubicBezTo>
                <a:cubicBezTo>
                  <a:pt x="732880" y="352345"/>
                  <a:pt x="742950" y="354205"/>
                  <a:pt x="752475" y="357380"/>
                </a:cubicBezTo>
                <a:cubicBezTo>
                  <a:pt x="758825" y="366905"/>
                  <a:pt x="762910" y="378417"/>
                  <a:pt x="771525" y="385955"/>
                </a:cubicBezTo>
                <a:cubicBezTo>
                  <a:pt x="816887" y="425646"/>
                  <a:pt x="819432" y="421744"/>
                  <a:pt x="866775" y="433580"/>
                </a:cubicBezTo>
                <a:cubicBezTo>
                  <a:pt x="869950" y="443105"/>
                  <a:pt x="875249" y="452170"/>
                  <a:pt x="876300" y="462155"/>
                </a:cubicBezTo>
                <a:cubicBezTo>
                  <a:pt x="877931" y="477651"/>
                  <a:pt x="871410" y="595250"/>
                  <a:pt x="895350" y="643130"/>
                </a:cubicBezTo>
                <a:cubicBezTo>
                  <a:pt x="940633" y="733696"/>
                  <a:pt x="884303" y="581413"/>
                  <a:pt x="933450" y="728855"/>
                </a:cubicBezTo>
                <a:lnTo>
                  <a:pt x="942975" y="757430"/>
                </a:lnTo>
                <a:lnTo>
                  <a:pt x="952500" y="786005"/>
                </a:lnTo>
                <a:cubicBezTo>
                  <a:pt x="955675" y="827280"/>
                  <a:pt x="950652" y="870026"/>
                  <a:pt x="962025" y="909830"/>
                </a:cubicBezTo>
                <a:cubicBezTo>
                  <a:pt x="964783" y="919484"/>
                  <a:pt x="997700" y="912255"/>
                  <a:pt x="990600" y="919355"/>
                </a:cubicBezTo>
                <a:cubicBezTo>
                  <a:pt x="976401" y="933554"/>
                  <a:pt x="933450" y="938405"/>
                  <a:pt x="933450" y="938405"/>
                </a:cubicBezTo>
                <a:cubicBezTo>
                  <a:pt x="945815" y="1024959"/>
                  <a:pt x="935875" y="983781"/>
                  <a:pt x="962025" y="1062230"/>
                </a:cubicBezTo>
                <a:cubicBezTo>
                  <a:pt x="965200" y="1071755"/>
                  <a:pt x="962025" y="1087630"/>
                  <a:pt x="971550" y="1090805"/>
                </a:cubicBezTo>
                <a:lnTo>
                  <a:pt x="1000125" y="1100330"/>
                </a:lnTo>
                <a:lnTo>
                  <a:pt x="1028700" y="1090805"/>
                </a:lnTo>
              </a:path>
            </a:pathLst>
          </a:custGeom>
          <a:solidFill>
            <a:srgbClr val="0070C0"/>
          </a:solidFill>
          <a:ln w="9525" cap="rnd" cmpd="sng">
            <a:solidFill>
              <a:schemeClr val="lt1"/>
            </a:solidFill>
            <a:prstDash val="solid"/>
            <a:round/>
            <a:headEnd type="none" w="sm" len="sm"/>
            <a:tailEnd type="none" w="sm" len="sm"/>
          </a:ln>
        </p:spPr>
        <p:txBody>
          <a:bodyPr spcFirstLastPara="1" wrap="square" lIns="121900" tIns="60933" rIns="121900" bIns="60933" anchor="ctr" anchorCtr="0">
            <a:noAutofit/>
          </a:bodyPr>
          <a:lstStyle/>
          <a:p>
            <a:pPr algn="ctr"/>
            <a:endParaRPr sz="1400">
              <a:solidFill>
                <a:schemeClr val="dk1"/>
              </a:solidFill>
              <a:latin typeface="Arial"/>
              <a:ea typeface="Arial"/>
              <a:cs typeface="Arial"/>
              <a:sym typeface="Arial"/>
            </a:endParaRPr>
          </a:p>
        </p:txBody>
      </p:sp>
      <p:sp>
        <p:nvSpPr>
          <p:cNvPr id="343" name="Google Shape;343;p8"/>
          <p:cNvSpPr txBox="1"/>
          <p:nvPr/>
        </p:nvSpPr>
        <p:spPr>
          <a:xfrm>
            <a:off x="1801691" y="5523566"/>
            <a:ext cx="670916" cy="266622"/>
          </a:xfrm>
          <a:prstGeom prst="rect">
            <a:avLst/>
          </a:prstGeom>
          <a:noFill/>
          <a:ln>
            <a:noFill/>
          </a:ln>
        </p:spPr>
        <p:txBody>
          <a:bodyPr spcFirstLastPara="1" wrap="square" lIns="121900" tIns="60933" rIns="121900" bIns="60933" anchor="t" anchorCtr="0">
            <a:spAutoFit/>
          </a:bodyPr>
          <a:lstStyle/>
          <a:p>
            <a:r>
              <a:rPr lang="pt-BR" sz="933" b="1">
                <a:solidFill>
                  <a:schemeClr val="lt1"/>
                </a:solidFill>
                <a:latin typeface="Arial"/>
                <a:ea typeface="Arial"/>
                <a:cs typeface="Arial"/>
                <a:sym typeface="Arial"/>
              </a:rPr>
              <a:t>Patu</a:t>
            </a:r>
            <a:endParaRPr sz="933" b="1">
              <a:solidFill>
                <a:schemeClr val="lt1"/>
              </a:solidFill>
              <a:latin typeface="Arial"/>
              <a:ea typeface="Arial"/>
              <a:cs typeface="Arial"/>
              <a:sym typeface="Arial"/>
            </a:endParaRPr>
          </a:p>
        </p:txBody>
      </p:sp>
      <p:sp>
        <p:nvSpPr>
          <p:cNvPr id="344" name="Google Shape;344;p8"/>
          <p:cNvSpPr txBox="1"/>
          <p:nvPr/>
        </p:nvSpPr>
        <p:spPr>
          <a:xfrm>
            <a:off x="9264649" y="188913"/>
            <a:ext cx="425451" cy="400051"/>
          </a:xfrm>
          <a:prstGeom prst="rect">
            <a:avLst/>
          </a:prstGeom>
          <a:noFill/>
          <a:ln>
            <a:noFill/>
          </a:ln>
        </p:spPr>
        <p:txBody>
          <a:bodyPr spcFirstLastPara="1" wrap="square" lIns="121900" tIns="60933" rIns="121900" bIns="60933" anchor="t" anchorCtr="0">
            <a:noAutofit/>
          </a:bodyPr>
          <a:lstStyle/>
          <a:p>
            <a:pPr>
              <a:buClr>
                <a:srgbClr val="D9D9D9"/>
              </a:buClr>
              <a:buSzPts val="750"/>
            </a:pPr>
            <a:fld id="{00000000-1234-1234-1234-123412341234}" type="slidenum">
              <a:rPr lang="pt-BR" sz="1000" b="1">
                <a:solidFill>
                  <a:srgbClr val="D9D9D9"/>
                </a:solidFill>
                <a:latin typeface="Arial"/>
                <a:ea typeface="Arial"/>
                <a:cs typeface="Arial"/>
                <a:sym typeface="Arial"/>
              </a:rPr>
              <a:pPr>
                <a:buClr>
                  <a:srgbClr val="D9D9D9"/>
                </a:buClr>
                <a:buSzPts val="750"/>
              </a:pPr>
              <a:t>49</a:t>
            </a:fld>
            <a:endParaRPr sz="1000" b="1">
              <a:solidFill>
                <a:srgbClr val="D9D9D9"/>
              </a:solidFill>
              <a:latin typeface="Arial"/>
              <a:ea typeface="Arial"/>
              <a:cs typeface="Arial"/>
              <a:sym typeface="Arial"/>
            </a:endParaRPr>
          </a:p>
        </p:txBody>
      </p:sp>
      <p:sp>
        <p:nvSpPr>
          <p:cNvPr id="345" name="Google Shape;345;p8"/>
          <p:cNvSpPr txBox="1"/>
          <p:nvPr/>
        </p:nvSpPr>
        <p:spPr>
          <a:xfrm>
            <a:off x="8607629" y="3058004"/>
            <a:ext cx="3360987" cy="1354162"/>
          </a:xfrm>
          <a:prstGeom prst="rect">
            <a:avLst/>
          </a:prstGeom>
          <a:solidFill>
            <a:srgbClr val="C2DDD2"/>
          </a:solidFill>
          <a:ln>
            <a:noFill/>
          </a:ln>
        </p:spPr>
        <p:txBody>
          <a:bodyPr spcFirstLastPara="1" wrap="square" lIns="121900" tIns="60933" rIns="121900" bIns="60933" anchor="t" anchorCtr="0">
            <a:spAutoFit/>
          </a:bodyPr>
          <a:lstStyle/>
          <a:p>
            <a:pPr algn="ctr"/>
            <a:r>
              <a:rPr lang="pt-BR" sz="1600" b="1">
                <a:solidFill>
                  <a:schemeClr val="dk1"/>
                </a:solidFill>
                <a:latin typeface="Arial"/>
                <a:ea typeface="Arial"/>
                <a:cs typeface="Arial"/>
                <a:sym typeface="Arial"/>
              </a:rPr>
              <a:t>   Hospital Regional Hélio Morais Marinho – </a:t>
            </a:r>
            <a:r>
              <a:rPr lang="pt-BR" sz="1600" b="1">
                <a:solidFill>
                  <a:srgbClr val="FF0000"/>
                </a:solidFill>
                <a:latin typeface="Arial"/>
                <a:ea typeface="Arial"/>
                <a:cs typeface="Arial"/>
                <a:sym typeface="Arial"/>
              </a:rPr>
              <a:t>70  LEITOS                                </a:t>
            </a:r>
            <a:r>
              <a:rPr lang="pt-BR" sz="1600">
                <a:solidFill>
                  <a:schemeClr val="dk1"/>
                </a:solidFill>
                <a:latin typeface="Arial"/>
                <a:ea typeface="Arial"/>
                <a:cs typeface="Arial"/>
                <a:sym typeface="Arial"/>
              </a:rPr>
              <a:t>Perfil: Hospital Geral com Obstetrícia (SMS APODI) – Referência COVID-19</a:t>
            </a:r>
            <a:endParaRPr sz="2400"/>
          </a:p>
        </p:txBody>
      </p:sp>
      <p:sp>
        <p:nvSpPr>
          <p:cNvPr id="346" name="Google Shape;346;p8"/>
          <p:cNvSpPr txBox="1"/>
          <p:nvPr/>
        </p:nvSpPr>
        <p:spPr>
          <a:xfrm>
            <a:off x="8607629" y="4959473"/>
            <a:ext cx="3360987" cy="1354162"/>
          </a:xfrm>
          <a:prstGeom prst="rect">
            <a:avLst/>
          </a:prstGeom>
          <a:solidFill>
            <a:srgbClr val="C2DDD2"/>
          </a:solidFill>
          <a:ln>
            <a:noFill/>
          </a:ln>
        </p:spPr>
        <p:txBody>
          <a:bodyPr spcFirstLastPara="1" wrap="square" lIns="121900" tIns="60933" rIns="121900" bIns="60933" anchor="t" anchorCtr="0">
            <a:spAutoFit/>
          </a:bodyPr>
          <a:lstStyle/>
          <a:p>
            <a:pPr algn="ctr"/>
            <a:r>
              <a:rPr lang="pt-BR" sz="1600" b="1" dirty="0">
                <a:solidFill>
                  <a:schemeClr val="dk1"/>
                </a:solidFill>
                <a:latin typeface="Arial"/>
                <a:ea typeface="Arial"/>
                <a:cs typeface="Arial"/>
                <a:sym typeface="Arial"/>
              </a:rPr>
              <a:t>  Hospital Regional Aguinaldo Pereira da Silva </a:t>
            </a:r>
            <a:r>
              <a:rPr lang="pt-BR" sz="1600" b="1" dirty="0">
                <a:solidFill>
                  <a:srgbClr val="FF0000"/>
                </a:solidFill>
                <a:latin typeface="Arial"/>
                <a:ea typeface="Arial"/>
                <a:cs typeface="Arial"/>
                <a:sym typeface="Arial"/>
              </a:rPr>
              <a:t>– 33 Leitos                                  </a:t>
            </a:r>
            <a:r>
              <a:rPr lang="pt-BR" sz="1600" dirty="0">
                <a:solidFill>
                  <a:schemeClr val="dk1"/>
                </a:solidFill>
                <a:latin typeface="Arial"/>
                <a:ea typeface="Arial"/>
                <a:cs typeface="Arial"/>
                <a:sym typeface="Arial"/>
              </a:rPr>
              <a:t>Perfil: Hospital geral, referência para Covid - 19 (leitos clínicos e LSVP)</a:t>
            </a:r>
            <a:endParaRPr sz="933" dirty="0">
              <a:solidFill>
                <a:schemeClr val="dk1"/>
              </a:solidFill>
              <a:latin typeface="Arial"/>
              <a:ea typeface="Arial"/>
              <a:cs typeface="Arial"/>
              <a:sym typeface="Arial"/>
            </a:endParaRPr>
          </a:p>
        </p:txBody>
      </p:sp>
      <p:sp>
        <p:nvSpPr>
          <p:cNvPr id="347" name="Google Shape;347;p8"/>
          <p:cNvSpPr txBox="1"/>
          <p:nvPr/>
        </p:nvSpPr>
        <p:spPr>
          <a:xfrm>
            <a:off x="8607629" y="686733"/>
            <a:ext cx="3360987" cy="1846605"/>
          </a:xfrm>
          <a:prstGeom prst="rect">
            <a:avLst/>
          </a:prstGeom>
          <a:solidFill>
            <a:srgbClr val="C2DDD2"/>
          </a:solidFill>
          <a:ln>
            <a:noFill/>
          </a:ln>
        </p:spPr>
        <p:txBody>
          <a:bodyPr spcFirstLastPara="1" wrap="square" lIns="121900" tIns="60933" rIns="121900" bIns="60933" anchor="t" anchorCtr="0">
            <a:spAutoFit/>
          </a:bodyPr>
          <a:lstStyle/>
          <a:p>
            <a:pPr algn="ctr"/>
            <a:r>
              <a:rPr lang="pt-BR" sz="1600" b="1" dirty="0">
                <a:solidFill>
                  <a:schemeClr val="dk1"/>
                </a:solidFill>
                <a:latin typeface="Arial"/>
                <a:ea typeface="Arial"/>
                <a:cs typeface="Arial"/>
                <a:sym typeface="Arial"/>
              </a:rPr>
              <a:t>   Hospital Rafael Fernandes – </a:t>
            </a:r>
            <a:r>
              <a:rPr lang="pt-BR" sz="1600" b="1" dirty="0">
                <a:solidFill>
                  <a:srgbClr val="FF0000"/>
                </a:solidFill>
                <a:latin typeface="Arial"/>
                <a:ea typeface="Arial"/>
                <a:cs typeface="Arial"/>
                <a:sym typeface="Arial"/>
              </a:rPr>
              <a:t>49 Leitos </a:t>
            </a:r>
            <a:r>
              <a:rPr lang="pt-BR" sz="1600" b="1" dirty="0">
                <a:solidFill>
                  <a:schemeClr val="dk1"/>
                </a:solidFill>
                <a:latin typeface="Arial"/>
                <a:ea typeface="Arial"/>
                <a:cs typeface="Arial"/>
                <a:sym typeface="Arial"/>
              </a:rPr>
              <a:t>                                       </a:t>
            </a:r>
            <a:r>
              <a:rPr lang="pt-BR" sz="1600" dirty="0">
                <a:solidFill>
                  <a:schemeClr val="dk1"/>
                </a:solidFill>
                <a:latin typeface="Arial"/>
                <a:ea typeface="Arial"/>
                <a:cs typeface="Arial"/>
                <a:sym typeface="Arial"/>
              </a:rPr>
              <a:t>Perfil: Especializado em doenças infectocontagiosas sendo referência no tratamento do HIV, hanseníase e tuberculose, e COVID - 19</a:t>
            </a:r>
            <a:endParaRPr sz="2400" dirty="0"/>
          </a:p>
        </p:txBody>
      </p:sp>
      <p:sp>
        <p:nvSpPr>
          <p:cNvPr id="348" name="Google Shape;348;p8"/>
          <p:cNvSpPr txBox="1"/>
          <p:nvPr/>
        </p:nvSpPr>
        <p:spPr>
          <a:xfrm>
            <a:off x="5038497" y="3832322"/>
            <a:ext cx="3287451" cy="1354162"/>
          </a:xfrm>
          <a:prstGeom prst="rect">
            <a:avLst/>
          </a:prstGeom>
          <a:solidFill>
            <a:srgbClr val="C2DDD2"/>
          </a:solidFill>
          <a:ln>
            <a:noFill/>
          </a:ln>
        </p:spPr>
        <p:txBody>
          <a:bodyPr spcFirstLastPara="1" wrap="square" lIns="121900" tIns="60933" rIns="121900" bIns="60933" anchor="t" anchorCtr="0">
            <a:spAutoFit/>
          </a:bodyPr>
          <a:lstStyle/>
          <a:p>
            <a:pPr algn="ctr"/>
            <a:r>
              <a:rPr lang="pt-BR" sz="1600" b="1">
                <a:solidFill>
                  <a:schemeClr val="dk1"/>
                </a:solidFill>
                <a:latin typeface="Arial"/>
                <a:ea typeface="Arial"/>
                <a:cs typeface="Arial"/>
                <a:sym typeface="Arial"/>
              </a:rPr>
              <a:t>  Hospital Regional Tarcísio Maia – </a:t>
            </a:r>
            <a:r>
              <a:rPr lang="pt-BR" sz="1600" b="1">
                <a:solidFill>
                  <a:srgbClr val="FF0000"/>
                </a:solidFill>
                <a:latin typeface="Arial"/>
                <a:ea typeface="Arial"/>
                <a:cs typeface="Arial"/>
                <a:sym typeface="Arial"/>
              </a:rPr>
              <a:t>154 Leitos                                   </a:t>
            </a:r>
            <a:r>
              <a:rPr lang="pt-BR" sz="1600">
                <a:solidFill>
                  <a:schemeClr val="dk1"/>
                </a:solidFill>
                <a:latin typeface="Arial"/>
                <a:ea typeface="Arial"/>
                <a:cs typeface="Arial"/>
                <a:sym typeface="Arial"/>
              </a:rPr>
              <a:t>Perfil: Hospital geral, referência para traumatologia – Com leitos COVID-19</a:t>
            </a:r>
            <a:endParaRPr sz="2400"/>
          </a:p>
        </p:txBody>
      </p:sp>
      <p:sp>
        <p:nvSpPr>
          <p:cNvPr id="349" name="Google Shape;349;p8"/>
          <p:cNvSpPr txBox="1"/>
          <p:nvPr/>
        </p:nvSpPr>
        <p:spPr>
          <a:xfrm>
            <a:off x="251055" y="6356593"/>
            <a:ext cx="4801563" cy="697701"/>
          </a:xfrm>
          <a:prstGeom prst="rect">
            <a:avLst/>
          </a:prstGeom>
          <a:noFill/>
          <a:ln>
            <a:noFill/>
          </a:ln>
        </p:spPr>
        <p:txBody>
          <a:bodyPr spcFirstLastPara="1" wrap="square" lIns="121900" tIns="60933" rIns="121900" bIns="60933" anchor="t" anchorCtr="0">
            <a:spAutoFit/>
          </a:bodyPr>
          <a:lstStyle/>
          <a:p>
            <a:r>
              <a:rPr lang="pt-BR" sz="1067">
                <a:solidFill>
                  <a:srgbClr val="000000"/>
                </a:solidFill>
                <a:latin typeface="Arial"/>
                <a:ea typeface="Arial"/>
                <a:cs typeface="Arial"/>
                <a:sym typeface="Arial"/>
              </a:rPr>
              <a:t>FONTE: CNES. Acesso em 21 de julho de 2021</a:t>
            </a:r>
            <a:r>
              <a:rPr lang="pt-BR" sz="1867">
                <a:solidFill>
                  <a:srgbClr val="000000"/>
                </a:solidFill>
                <a:latin typeface="Arial"/>
                <a:ea typeface="Arial"/>
                <a:cs typeface="Arial"/>
                <a:sym typeface="Arial"/>
              </a:rPr>
              <a:t>.</a:t>
            </a:r>
            <a:endParaRPr sz="2400"/>
          </a:p>
          <a:p>
            <a:endParaRPr sz="1867">
              <a:solidFill>
                <a:srgbClr val="000000"/>
              </a:solidFill>
              <a:latin typeface="Arial"/>
              <a:ea typeface="Arial"/>
              <a:cs typeface="Arial"/>
              <a:sym typeface="Arial"/>
            </a:endParaRPr>
          </a:p>
        </p:txBody>
      </p:sp>
      <p:sp>
        <p:nvSpPr>
          <p:cNvPr id="350" name="Google Shape;350;p8"/>
          <p:cNvSpPr/>
          <p:nvPr/>
        </p:nvSpPr>
        <p:spPr>
          <a:xfrm>
            <a:off x="923174" y="363412"/>
            <a:ext cx="7402774" cy="985023"/>
          </a:xfrm>
          <a:prstGeom prst="rect">
            <a:avLst/>
          </a:prstGeom>
          <a:noFill/>
          <a:ln>
            <a:noFill/>
          </a:ln>
        </p:spPr>
        <p:txBody>
          <a:bodyPr spcFirstLastPara="1" wrap="square" lIns="121900" tIns="60933" rIns="121900" bIns="60933" anchor="t" anchorCtr="0">
            <a:spAutoFit/>
          </a:bodyPr>
          <a:lstStyle/>
          <a:p>
            <a:pPr>
              <a:buClr>
                <a:srgbClr val="000000"/>
              </a:buClr>
              <a:buSzPts val="1400"/>
            </a:pPr>
            <a:r>
              <a:rPr lang="pt-BR" sz="1867" dirty="0">
                <a:latin typeface="Arial"/>
                <a:ea typeface="Arial"/>
                <a:cs typeface="Arial"/>
                <a:sym typeface="Arial"/>
              </a:rPr>
              <a:t>  População estimada : 493.232 – </a:t>
            </a:r>
            <a:r>
              <a:rPr lang="pt-BR" sz="1867" u="sng" dirty="0">
                <a:latin typeface="Arial"/>
                <a:ea typeface="Arial"/>
                <a:cs typeface="Arial"/>
                <a:sym typeface="Arial"/>
              </a:rPr>
              <a:t>303.792 (município de Mossoro)</a:t>
            </a:r>
            <a:endParaRPr sz="2400" u="sng" dirty="0"/>
          </a:p>
          <a:p>
            <a:pPr>
              <a:buClr>
                <a:srgbClr val="000000"/>
              </a:buClr>
              <a:buSzPts val="1400"/>
            </a:pPr>
            <a:r>
              <a:rPr lang="pt-BR" sz="1867" dirty="0">
                <a:latin typeface="Arial"/>
                <a:ea typeface="Arial"/>
                <a:cs typeface="Arial"/>
                <a:sym typeface="Arial"/>
              </a:rPr>
              <a:t>  Nº de Municípios : 14</a:t>
            </a:r>
            <a:endParaRPr sz="2400" dirty="0"/>
          </a:p>
          <a:p>
            <a:pPr>
              <a:buClr>
                <a:srgbClr val="000000"/>
              </a:buClr>
              <a:buSzPts val="1400"/>
            </a:pPr>
            <a:r>
              <a:rPr lang="pt-BR" sz="1867" dirty="0">
                <a:latin typeface="Arial"/>
                <a:ea typeface="Arial"/>
                <a:cs typeface="Arial"/>
                <a:sym typeface="Arial"/>
              </a:rPr>
              <a:t>  Quant. de Estabelecimentos de saúde : 656</a:t>
            </a:r>
            <a:endParaRPr sz="2400" dirty="0"/>
          </a:p>
        </p:txBody>
      </p:sp>
      <p:pic>
        <p:nvPicPr>
          <p:cNvPr id="351" name="Google Shape;351;p8"/>
          <p:cNvPicPr preferRelativeResize="0"/>
          <p:nvPr/>
        </p:nvPicPr>
        <p:blipFill rotWithShape="1">
          <a:blip r:embed="rId3">
            <a:alphaModFix/>
          </a:blip>
          <a:srcRect/>
          <a:stretch/>
        </p:blipFill>
        <p:spPr>
          <a:xfrm>
            <a:off x="717315" y="368333"/>
            <a:ext cx="363720" cy="318400"/>
          </a:xfrm>
          <a:prstGeom prst="rect">
            <a:avLst/>
          </a:prstGeom>
          <a:noFill/>
          <a:ln>
            <a:noFill/>
          </a:ln>
        </p:spPr>
      </p:pic>
      <p:pic>
        <p:nvPicPr>
          <p:cNvPr id="352" name="Google Shape;352;p8"/>
          <p:cNvPicPr preferRelativeResize="0"/>
          <p:nvPr/>
        </p:nvPicPr>
        <p:blipFill rotWithShape="1">
          <a:blip r:embed="rId4">
            <a:alphaModFix/>
          </a:blip>
          <a:srcRect/>
          <a:stretch/>
        </p:blipFill>
        <p:spPr>
          <a:xfrm>
            <a:off x="705982" y="766719"/>
            <a:ext cx="375053" cy="258787"/>
          </a:xfrm>
          <a:prstGeom prst="rect">
            <a:avLst/>
          </a:prstGeom>
          <a:noFill/>
          <a:ln>
            <a:noFill/>
          </a:ln>
        </p:spPr>
      </p:pic>
      <p:pic>
        <p:nvPicPr>
          <p:cNvPr id="353" name="Google Shape;353;p8"/>
          <p:cNvPicPr preferRelativeResize="0"/>
          <p:nvPr/>
        </p:nvPicPr>
        <p:blipFill rotWithShape="1">
          <a:blip r:embed="rId5">
            <a:alphaModFix/>
          </a:blip>
          <a:srcRect/>
          <a:stretch/>
        </p:blipFill>
        <p:spPr>
          <a:xfrm>
            <a:off x="728388" y="1104038"/>
            <a:ext cx="353185" cy="220388"/>
          </a:xfrm>
          <a:prstGeom prst="rect">
            <a:avLst/>
          </a:prstGeom>
          <a:noFill/>
          <a:ln>
            <a:noFill/>
          </a:ln>
        </p:spPr>
      </p:pic>
      <p:pic>
        <p:nvPicPr>
          <p:cNvPr id="354" name="Google Shape;354;p8" descr="http://admin.metodistadosul.edu.br/tools/imagens/arquivos/sec237/simbolo_saude.jpg"/>
          <p:cNvPicPr preferRelativeResize="0"/>
          <p:nvPr/>
        </p:nvPicPr>
        <p:blipFill rotWithShape="1">
          <a:blip r:embed="rId6">
            <a:alphaModFix/>
          </a:blip>
          <a:srcRect/>
          <a:stretch/>
        </p:blipFill>
        <p:spPr>
          <a:xfrm>
            <a:off x="3400050" y="2836722"/>
            <a:ext cx="321733" cy="192617"/>
          </a:xfrm>
          <a:prstGeom prst="rect">
            <a:avLst/>
          </a:prstGeom>
          <a:noFill/>
          <a:ln>
            <a:noFill/>
          </a:ln>
        </p:spPr>
      </p:pic>
      <p:pic>
        <p:nvPicPr>
          <p:cNvPr id="355" name="Google Shape;355;p8" descr="http://admin.metodistadosul.edu.br/tools/imagens/arquivos/sec237/simbolo_saude.jpg"/>
          <p:cNvPicPr preferRelativeResize="0"/>
          <p:nvPr/>
        </p:nvPicPr>
        <p:blipFill rotWithShape="1">
          <a:blip r:embed="rId6">
            <a:alphaModFix/>
          </a:blip>
          <a:srcRect/>
          <a:stretch/>
        </p:blipFill>
        <p:spPr>
          <a:xfrm>
            <a:off x="2734952" y="3300814"/>
            <a:ext cx="321733" cy="192617"/>
          </a:xfrm>
          <a:prstGeom prst="rect">
            <a:avLst/>
          </a:prstGeom>
          <a:noFill/>
          <a:ln>
            <a:noFill/>
          </a:ln>
        </p:spPr>
      </p:pic>
      <p:pic>
        <p:nvPicPr>
          <p:cNvPr id="356" name="Google Shape;356;p8" descr="http://admin.metodistadosul.edu.br/tools/imagens/arquivos/sec237/simbolo_saude.jpg"/>
          <p:cNvPicPr preferRelativeResize="0"/>
          <p:nvPr/>
        </p:nvPicPr>
        <p:blipFill rotWithShape="1">
          <a:blip r:embed="rId6">
            <a:alphaModFix/>
          </a:blip>
          <a:srcRect/>
          <a:stretch/>
        </p:blipFill>
        <p:spPr>
          <a:xfrm>
            <a:off x="1996612" y="4986333"/>
            <a:ext cx="321733" cy="192617"/>
          </a:xfrm>
          <a:prstGeom prst="rect">
            <a:avLst/>
          </a:prstGeom>
          <a:noFill/>
          <a:ln>
            <a:noFill/>
          </a:ln>
        </p:spPr>
      </p:pic>
      <p:pic>
        <p:nvPicPr>
          <p:cNvPr id="357" name="Google Shape;357;p8" descr="http://admin.metodistadosul.edu.br/tools/imagens/arquivos/sec237/simbolo_saude.jpg"/>
          <p:cNvPicPr preferRelativeResize="0"/>
          <p:nvPr/>
        </p:nvPicPr>
        <p:blipFill rotWithShape="1">
          <a:blip r:embed="rId6">
            <a:alphaModFix/>
          </a:blip>
          <a:srcRect/>
          <a:stretch/>
        </p:blipFill>
        <p:spPr>
          <a:xfrm>
            <a:off x="1243600" y="4831785"/>
            <a:ext cx="321733" cy="192617"/>
          </a:xfrm>
          <a:prstGeom prst="rect">
            <a:avLst/>
          </a:prstGeom>
          <a:noFill/>
          <a:ln>
            <a:noFill/>
          </a:ln>
        </p:spPr>
      </p:pic>
      <p:pic>
        <p:nvPicPr>
          <p:cNvPr id="358" name="Google Shape;358;p8" descr="http://admin.metodistadosul.edu.br/tools/imagens/arquivos/sec237/simbolo_saude.jpg"/>
          <p:cNvPicPr preferRelativeResize="0"/>
          <p:nvPr/>
        </p:nvPicPr>
        <p:blipFill rotWithShape="1">
          <a:blip r:embed="rId6">
            <a:alphaModFix/>
          </a:blip>
          <a:srcRect/>
          <a:stretch/>
        </p:blipFill>
        <p:spPr>
          <a:xfrm>
            <a:off x="8594588" y="702222"/>
            <a:ext cx="321733" cy="192617"/>
          </a:xfrm>
          <a:prstGeom prst="rect">
            <a:avLst/>
          </a:prstGeom>
          <a:noFill/>
          <a:ln>
            <a:noFill/>
          </a:ln>
        </p:spPr>
      </p:pic>
      <p:pic>
        <p:nvPicPr>
          <p:cNvPr id="359" name="Google Shape;359;p8" descr="http://admin.metodistadosul.edu.br/tools/imagens/arquivos/sec237/simbolo_saude.jpg"/>
          <p:cNvPicPr preferRelativeResize="0"/>
          <p:nvPr/>
        </p:nvPicPr>
        <p:blipFill rotWithShape="1">
          <a:blip r:embed="rId6">
            <a:alphaModFix/>
          </a:blip>
          <a:srcRect/>
          <a:stretch/>
        </p:blipFill>
        <p:spPr>
          <a:xfrm>
            <a:off x="8607630" y="3109357"/>
            <a:ext cx="321733" cy="192617"/>
          </a:xfrm>
          <a:prstGeom prst="rect">
            <a:avLst/>
          </a:prstGeom>
          <a:noFill/>
          <a:ln>
            <a:noFill/>
          </a:ln>
        </p:spPr>
      </p:pic>
      <p:pic>
        <p:nvPicPr>
          <p:cNvPr id="360" name="Google Shape;360;p8" descr="http://admin.metodistadosul.edu.br/tools/imagens/arquivos/sec237/simbolo_saude.jpg"/>
          <p:cNvPicPr preferRelativeResize="0"/>
          <p:nvPr/>
        </p:nvPicPr>
        <p:blipFill rotWithShape="1">
          <a:blip r:embed="rId6">
            <a:alphaModFix/>
          </a:blip>
          <a:srcRect/>
          <a:stretch/>
        </p:blipFill>
        <p:spPr>
          <a:xfrm>
            <a:off x="8613874" y="4961621"/>
            <a:ext cx="321733" cy="192617"/>
          </a:xfrm>
          <a:prstGeom prst="rect">
            <a:avLst/>
          </a:prstGeom>
          <a:noFill/>
          <a:ln>
            <a:noFill/>
          </a:ln>
        </p:spPr>
      </p:pic>
      <p:pic>
        <p:nvPicPr>
          <p:cNvPr id="361" name="Google Shape;361;p8" descr="http://admin.metodistadosul.edu.br/tools/imagens/arquivos/sec237/simbolo_saude.jpg"/>
          <p:cNvPicPr preferRelativeResize="0"/>
          <p:nvPr/>
        </p:nvPicPr>
        <p:blipFill rotWithShape="1">
          <a:blip r:embed="rId6">
            <a:alphaModFix/>
          </a:blip>
          <a:srcRect/>
          <a:stretch/>
        </p:blipFill>
        <p:spPr>
          <a:xfrm>
            <a:off x="5059538" y="3831600"/>
            <a:ext cx="321733" cy="192617"/>
          </a:xfrm>
          <a:prstGeom prst="rect">
            <a:avLst/>
          </a:prstGeom>
          <a:noFill/>
          <a:ln>
            <a:noFill/>
          </a:ln>
        </p:spPr>
      </p:pic>
      <p:pic>
        <p:nvPicPr>
          <p:cNvPr id="58" name="Google Shape;361;p8" descr="http://admin.metodistadosul.edu.br/tools/imagens/arquivos/sec237/simbolo_saude.jpg">
            <a:extLst>
              <a:ext uri="{FF2B5EF4-FFF2-40B4-BE49-F238E27FC236}">
                <a16:creationId xmlns:a16="http://schemas.microsoft.com/office/drawing/2014/main" id="{F3E9CC43-196B-4387-B61C-B39A5E0B72F8}"/>
              </a:ext>
            </a:extLst>
          </p:cNvPr>
          <p:cNvPicPr preferRelativeResize="0"/>
          <p:nvPr/>
        </p:nvPicPr>
        <p:blipFill rotWithShape="1">
          <a:blip r:embed="rId6">
            <a:alphaModFix/>
          </a:blip>
          <a:srcRect/>
          <a:stretch/>
        </p:blipFill>
        <p:spPr>
          <a:xfrm>
            <a:off x="3649441" y="3341796"/>
            <a:ext cx="321733" cy="192617"/>
          </a:xfrm>
          <a:prstGeom prst="rect">
            <a:avLst/>
          </a:prstGeom>
          <a:noFill/>
          <a:ln>
            <a:noFill/>
          </a:ln>
        </p:spPr>
      </p:pic>
    </p:spTree>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Espaço Reservado para Conteúdo 2">
            <a:extLst>
              <a:ext uri="{FF2B5EF4-FFF2-40B4-BE49-F238E27FC236}">
                <a16:creationId xmlns:a16="http://schemas.microsoft.com/office/drawing/2014/main" id="{D2D6BBF5-40DE-7028-E97C-C4833FD07B8C}"/>
              </a:ext>
            </a:extLst>
          </p:cNvPr>
          <p:cNvGraphicFramePr>
            <a:graphicFrameLocks noGrp="1"/>
          </p:cNvGraphicFramePr>
          <p:nvPr>
            <p:ph idx="1"/>
            <p:extLst>
              <p:ext uri="{D42A27DB-BD31-4B8C-83A1-F6EECF244321}">
                <p14:modId xmlns:p14="http://schemas.microsoft.com/office/powerpoint/2010/main" val="100346631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0506165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39048352-AD29-4866-9C8C-68FA7A68BDCC}"/>
              </a:ext>
            </a:extLst>
          </p:cNvPr>
          <p:cNvSpPr>
            <a:spLocks noGrp="1"/>
          </p:cNvSpPr>
          <p:nvPr>
            <p:ph type="title"/>
          </p:nvPr>
        </p:nvSpPr>
        <p:spPr>
          <a:xfrm>
            <a:off x="1383564" y="348865"/>
            <a:ext cx="9718111" cy="1576446"/>
          </a:xfrm>
        </p:spPr>
        <p:txBody>
          <a:bodyPr anchor="ctr">
            <a:normAutofit/>
          </a:bodyPr>
          <a:lstStyle/>
          <a:p>
            <a:r>
              <a:rPr lang="pt-BR" sz="4000" dirty="0"/>
              <a:t>Calculo de leitos Hospital de Cuidados Prolongados</a:t>
            </a:r>
          </a:p>
        </p:txBody>
      </p:sp>
      <p:graphicFrame>
        <p:nvGraphicFramePr>
          <p:cNvPr id="6" name="Espaço Reservado para Conteúdo 3">
            <a:extLst>
              <a:ext uri="{FF2B5EF4-FFF2-40B4-BE49-F238E27FC236}">
                <a16:creationId xmlns:a16="http://schemas.microsoft.com/office/drawing/2014/main" id="{0DE49F06-50DF-4F4D-9CCF-3763F35A610F}"/>
              </a:ext>
            </a:extLst>
          </p:cNvPr>
          <p:cNvGraphicFramePr>
            <a:graphicFrameLocks noGrp="1"/>
          </p:cNvGraphicFramePr>
          <p:nvPr>
            <p:ph idx="1"/>
            <p:extLst>
              <p:ext uri="{D42A27DB-BD31-4B8C-83A1-F6EECF244321}">
                <p14:modId xmlns:p14="http://schemas.microsoft.com/office/powerpoint/2010/main" val="2012729503"/>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4151195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39048352-AD29-4866-9C8C-68FA7A68BDCC}"/>
              </a:ext>
            </a:extLst>
          </p:cNvPr>
          <p:cNvSpPr>
            <a:spLocks noGrp="1"/>
          </p:cNvSpPr>
          <p:nvPr>
            <p:ph type="title"/>
          </p:nvPr>
        </p:nvSpPr>
        <p:spPr>
          <a:xfrm>
            <a:off x="838200" y="365125"/>
            <a:ext cx="10515600" cy="1325563"/>
          </a:xfrm>
        </p:spPr>
        <p:txBody>
          <a:bodyPr>
            <a:noAutofit/>
          </a:bodyPr>
          <a:lstStyle/>
          <a:p>
            <a:pPr algn="ctr"/>
            <a:r>
              <a:rPr lang="pt-BR" sz="2800" dirty="0"/>
              <a:t>Hospital de cuidados Intermediários</a:t>
            </a:r>
            <a:br>
              <a:rPr lang="pt-BR" sz="2800" dirty="0"/>
            </a:br>
            <a:r>
              <a:rPr lang="pt-BR" sz="2800" b="1" dirty="0" err="1">
                <a:effectLst/>
                <a:latin typeface="+mn-lt"/>
                <a:ea typeface="Times New Roman" panose="02020603050405020304" pitchFamily="18" charset="0"/>
              </a:rPr>
              <a:t>Municipio</a:t>
            </a:r>
            <a:r>
              <a:rPr lang="pt-BR" sz="2800" b="1" dirty="0">
                <a:effectLst/>
                <a:latin typeface="+mn-lt"/>
                <a:ea typeface="Times New Roman" panose="02020603050405020304" pitchFamily="18" charset="0"/>
              </a:rPr>
              <a:t> Polo</a:t>
            </a:r>
            <a:endParaRPr lang="pt-BR" sz="2800" dirty="0"/>
          </a:p>
        </p:txBody>
      </p:sp>
      <p:graphicFrame>
        <p:nvGraphicFramePr>
          <p:cNvPr id="6" name="Espaço Reservado para Conteúdo 3">
            <a:extLst>
              <a:ext uri="{FF2B5EF4-FFF2-40B4-BE49-F238E27FC236}">
                <a16:creationId xmlns:a16="http://schemas.microsoft.com/office/drawing/2014/main" id="{0DE49F06-50DF-4F4D-9CCF-3763F35A610F}"/>
              </a:ext>
            </a:extLst>
          </p:cNvPr>
          <p:cNvGraphicFramePr>
            <a:graphicFrameLocks noGrp="1"/>
          </p:cNvGraphicFramePr>
          <p:nvPr>
            <p:ph idx="1"/>
            <p:extLst>
              <p:ext uri="{D42A27DB-BD31-4B8C-83A1-F6EECF244321}">
                <p14:modId xmlns:p14="http://schemas.microsoft.com/office/powerpoint/2010/main" val="3282146755"/>
              </p:ext>
            </p:extLst>
          </p:nvPr>
        </p:nvGraphicFramePr>
        <p:xfrm>
          <a:off x="838200" y="2228087"/>
          <a:ext cx="10515600" cy="39488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8962434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8">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EA05C5ED-4DE1-ACBD-4129-9616D9DA6912}"/>
              </a:ext>
            </a:extLst>
          </p:cNvPr>
          <p:cNvSpPr>
            <a:spLocks noGrp="1"/>
          </p:cNvSpPr>
          <p:nvPr>
            <p:ph type="title"/>
          </p:nvPr>
        </p:nvSpPr>
        <p:spPr>
          <a:xfrm>
            <a:off x="1043631" y="809898"/>
            <a:ext cx="10173010" cy="1554480"/>
          </a:xfrm>
        </p:spPr>
        <p:txBody>
          <a:bodyPr anchor="ctr">
            <a:normAutofit/>
          </a:bodyPr>
          <a:lstStyle/>
          <a:p>
            <a:r>
              <a:rPr lang="pt-BR" sz="4800"/>
              <a:t>Cenários Pagamento Baseado em Valor </a:t>
            </a:r>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24" name="Espaço Reservado para Conteúdo 2">
            <a:extLst>
              <a:ext uri="{FF2B5EF4-FFF2-40B4-BE49-F238E27FC236}">
                <a16:creationId xmlns:a16="http://schemas.microsoft.com/office/drawing/2014/main" id="{FF624E9E-2537-32DF-7C7E-73B8F8C2DF21}"/>
              </a:ext>
            </a:extLst>
          </p:cNvPr>
          <p:cNvGraphicFramePr>
            <a:graphicFrameLocks noGrp="1"/>
          </p:cNvGraphicFramePr>
          <p:nvPr>
            <p:ph idx="1"/>
            <p:extLst>
              <p:ext uri="{D42A27DB-BD31-4B8C-83A1-F6EECF244321}">
                <p14:modId xmlns:p14="http://schemas.microsoft.com/office/powerpoint/2010/main" val="467758884"/>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0812149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ço Reservado para Conteúdo 3">
            <a:extLst>
              <a:ext uri="{FF2B5EF4-FFF2-40B4-BE49-F238E27FC236}">
                <a16:creationId xmlns:a16="http://schemas.microsoft.com/office/drawing/2014/main" id="{D7D60ED1-BF1B-4448-B425-0C996097739D}"/>
              </a:ext>
            </a:extLst>
          </p:cNvPr>
          <p:cNvGraphicFramePr>
            <a:graphicFrameLocks noGrp="1"/>
          </p:cNvGraphicFramePr>
          <p:nvPr>
            <p:ph idx="1"/>
            <p:extLst>
              <p:ext uri="{D42A27DB-BD31-4B8C-83A1-F6EECF244321}">
                <p14:modId xmlns:p14="http://schemas.microsoft.com/office/powerpoint/2010/main" val="884204956"/>
              </p:ext>
            </p:extLst>
          </p:nvPr>
        </p:nvGraphicFramePr>
        <p:xfrm>
          <a:off x="3426413" y="-576774"/>
          <a:ext cx="5339173" cy="35028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Igual a 4">
            <a:extLst>
              <a:ext uri="{FF2B5EF4-FFF2-40B4-BE49-F238E27FC236}">
                <a16:creationId xmlns:a16="http://schemas.microsoft.com/office/drawing/2014/main" id="{3E363DD2-76A1-4091-A876-A6A4F280A34D}"/>
              </a:ext>
            </a:extLst>
          </p:cNvPr>
          <p:cNvSpPr/>
          <p:nvPr/>
        </p:nvSpPr>
        <p:spPr>
          <a:xfrm rot="5400000">
            <a:off x="4009292" y="2166425"/>
            <a:ext cx="422031" cy="323557"/>
          </a:xfrm>
          <a:prstGeom prst="mathEqual">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6" name="Igual a 5">
            <a:extLst>
              <a:ext uri="{FF2B5EF4-FFF2-40B4-BE49-F238E27FC236}">
                <a16:creationId xmlns:a16="http://schemas.microsoft.com/office/drawing/2014/main" id="{8DC768AD-80A6-4A2A-B4CB-15556B643203}"/>
              </a:ext>
            </a:extLst>
          </p:cNvPr>
          <p:cNvSpPr/>
          <p:nvPr/>
        </p:nvSpPr>
        <p:spPr>
          <a:xfrm rot="5400000">
            <a:off x="5288522" y="2166425"/>
            <a:ext cx="422031" cy="323557"/>
          </a:xfrm>
          <a:prstGeom prst="mathEqual">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7" name="Igual a 6">
            <a:extLst>
              <a:ext uri="{FF2B5EF4-FFF2-40B4-BE49-F238E27FC236}">
                <a16:creationId xmlns:a16="http://schemas.microsoft.com/office/drawing/2014/main" id="{BA7AC5D7-5C4D-44F6-B49A-5C69D9922E36}"/>
              </a:ext>
            </a:extLst>
          </p:cNvPr>
          <p:cNvSpPr/>
          <p:nvPr/>
        </p:nvSpPr>
        <p:spPr>
          <a:xfrm rot="5400000">
            <a:off x="6567752" y="2166425"/>
            <a:ext cx="422031" cy="323557"/>
          </a:xfrm>
          <a:prstGeom prst="mathEqual">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8" name="Igual a 7">
            <a:extLst>
              <a:ext uri="{FF2B5EF4-FFF2-40B4-BE49-F238E27FC236}">
                <a16:creationId xmlns:a16="http://schemas.microsoft.com/office/drawing/2014/main" id="{B462B6FD-CFDC-4CAC-92C4-7C3104F2E53C}"/>
              </a:ext>
            </a:extLst>
          </p:cNvPr>
          <p:cNvSpPr/>
          <p:nvPr/>
        </p:nvSpPr>
        <p:spPr>
          <a:xfrm rot="5400000">
            <a:off x="7846982" y="2166425"/>
            <a:ext cx="422031" cy="323557"/>
          </a:xfrm>
          <a:prstGeom prst="mathEqual">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9" name="CaixaDeTexto 8">
            <a:extLst>
              <a:ext uri="{FF2B5EF4-FFF2-40B4-BE49-F238E27FC236}">
                <a16:creationId xmlns:a16="http://schemas.microsoft.com/office/drawing/2014/main" id="{F5425319-9854-4089-BF7B-3FAC1471F69B}"/>
              </a:ext>
            </a:extLst>
          </p:cNvPr>
          <p:cNvSpPr txBox="1"/>
          <p:nvPr/>
        </p:nvSpPr>
        <p:spPr>
          <a:xfrm>
            <a:off x="3657599" y="2539219"/>
            <a:ext cx="1125416" cy="369332"/>
          </a:xfrm>
          <a:prstGeom prst="rect">
            <a:avLst/>
          </a:prstGeom>
          <a:noFill/>
        </p:spPr>
        <p:txBody>
          <a:bodyPr wrap="square" rtlCol="0">
            <a:spAutoFit/>
          </a:bodyPr>
          <a:lstStyle/>
          <a:p>
            <a:pPr algn="ctr"/>
            <a:r>
              <a:rPr lang="pt-BR" dirty="0"/>
              <a:t>10 Pontos</a:t>
            </a:r>
          </a:p>
        </p:txBody>
      </p:sp>
      <p:sp>
        <p:nvSpPr>
          <p:cNvPr id="10" name="CaixaDeTexto 9">
            <a:extLst>
              <a:ext uri="{FF2B5EF4-FFF2-40B4-BE49-F238E27FC236}">
                <a16:creationId xmlns:a16="http://schemas.microsoft.com/office/drawing/2014/main" id="{1A469E23-07A7-4B0B-AAED-0F30FBE60B7E}"/>
              </a:ext>
            </a:extLst>
          </p:cNvPr>
          <p:cNvSpPr txBox="1"/>
          <p:nvPr/>
        </p:nvSpPr>
        <p:spPr>
          <a:xfrm>
            <a:off x="4936829" y="2539219"/>
            <a:ext cx="1125416" cy="369332"/>
          </a:xfrm>
          <a:prstGeom prst="rect">
            <a:avLst/>
          </a:prstGeom>
          <a:noFill/>
        </p:spPr>
        <p:txBody>
          <a:bodyPr wrap="square" rtlCol="0">
            <a:spAutoFit/>
          </a:bodyPr>
          <a:lstStyle/>
          <a:p>
            <a:pPr algn="ctr"/>
            <a:r>
              <a:rPr lang="pt-BR" dirty="0"/>
              <a:t>50 Pontos</a:t>
            </a:r>
          </a:p>
        </p:txBody>
      </p:sp>
      <p:sp>
        <p:nvSpPr>
          <p:cNvPr id="11" name="CaixaDeTexto 10">
            <a:extLst>
              <a:ext uri="{FF2B5EF4-FFF2-40B4-BE49-F238E27FC236}">
                <a16:creationId xmlns:a16="http://schemas.microsoft.com/office/drawing/2014/main" id="{BB389D8D-F8D6-4D69-91E0-CD5DD24DCB7D}"/>
              </a:ext>
            </a:extLst>
          </p:cNvPr>
          <p:cNvSpPr txBox="1"/>
          <p:nvPr/>
        </p:nvSpPr>
        <p:spPr>
          <a:xfrm>
            <a:off x="6129757" y="2565515"/>
            <a:ext cx="1211718" cy="369332"/>
          </a:xfrm>
          <a:prstGeom prst="rect">
            <a:avLst/>
          </a:prstGeom>
          <a:noFill/>
        </p:spPr>
        <p:txBody>
          <a:bodyPr wrap="square" rtlCol="0">
            <a:spAutoFit/>
          </a:bodyPr>
          <a:lstStyle/>
          <a:p>
            <a:pPr algn="ctr"/>
            <a:r>
              <a:rPr lang="pt-BR" dirty="0"/>
              <a:t> 25 Pontos</a:t>
            </a:r>
          </a:p>
        </p:txBody>
      </p:sp>
      <p:sp>
        <p:nvSpPr>
          <p:cNvPr id="12" name="CaixaDeTexto 11">
            <a:extLst>
              <a:ext uri="{FF2B5EF4-FFF2-40B4-BE49-F238E27FC236}">
                <a16:creationId xmlns:a16="http://schemas.microsoft.com/office/drawing/2014/main" id="{6CC95CF6-D531-4FA1-90EC-B66CD3408707}"/>
              </a:ext>
            </a:extLst>
          </p:cNvPr>
          <p:cNvSpPr txBox="1"/>
          <p:nvPr/>
        </p:nvSpPr>
        <p:spPr>
          <a:xfrm>
            <a:off x="7490822" y="2565515"/>
            <a:ext cx="1125416" cy="369332"/>
          </a:xfrm>
          <a:prstGeom prst="rect">
            <a:avLst/>
          </a:prstGeom>
          <a:noFill/>
        </p:spPr>
        <p:txBody>
          <a:bodyPr wrap="square" rtlCol="0">
            <a:spAutoFit/>
          </a:bodyPr>
          <a:lstStyle/>
          <a:p>
            <a:pPr algn="ctr"/>
            <a:r>
              <a:rPr lang="pt-BR" dirty="0"/>
              <a:t>15 Pontos</a:t>
            </a:r>
          </a:p>
        </p:txBody>
      </p:sp>
      <p:sp>
        <p:nvSpPr>
          <p:cNvPr id="14" name="Seta: para Baixo 13">
            <a:extLst>
              <a:ext uri="{FF2B5EF4-FFF2-40B4-BE49-F238E27FC236}">
                <a16:creationId xmlns:a16="http://schemas.microsoft.com/office/drawing/2014/main" id="{5DE569B7-108E-4F69-8FA3-79C380F40F18}"/>
              </a:ext>
            </a:extLst>
          </p:cNvPr>
          <p:cNvSpPr/>
          <p:nvPr/>
        </p:nvSpPr>
        <p:spPr>
          <a:xfrm>
            <a:off x="6623092" y="2952378"/>
            <a:ext cx="311350" cy="875767"/>
          </a:xfrm>
          <a:prstGeom prst="downArrow">
            <a:avLst/>
          </a:prstGeom>
          <a:solidFill>
            <a:schemeClr val="accent4">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0" name="Seta: para Baixo 19">
            <a:extLst>
              <a:ext uri="{FF2B5EF4-FFF2-40B4-BE49-F238E27FC236}">
                <a16:creationId xmlns:a16="http://schemas.microsoft.com/office/drawing/2014/main" id="{535B13CD-5050-44E5-AFDD-11F97D5A2610}"/>
              </a:ext>
            </a:extLst>
          </p:cNvPr>
          <p:cNvSpPr/>
          <p:nvPr/>
        </p:nvSpPr>
        <p:spPr>
          <a:xfrm rot="2499522" flipH="1">
            <a:off x="4850545" y="2891724"/>
            <a:ext cx="327312" cy="997072"/>
          </a:xfrm>
          <a:prstGeom prst="downArrow">
            <a:avLst/>
          </a:prstGeom>
          <a:solidFill>
            <a:schemeClr val="bg2">
              <a:lumMod val="9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1" name="Seta: para Baixo 20">
            <a:extLst>
              <a:ext uri="{FF2B5EF4-FFF2-40B4-BE49-F238E27FC236}">
                <a16:creationId xmlns:a16="http://schemas.microsoft.com/office/drawing/2014/main" id="{6E7A9E33-E5A9-4311-9737-ED0DBA3DDC9D}"/>
              </a:ext>
            </a:extLst>
          </p:cNvPr>
          <p:cNvSpPr/>
          <p:nvPr/>
        </p:nvSpPr>
        <p:spPr>
          <a:xfrm rot="3801064" flipH="1">
            <a:off x="2596576" y="2369990"/>
            <a:ext cx="337977" cy="1948043"/>
          </a:xfrm>
          <a:prstGeom prst="downArrow">
            <a:avLst/>
          </a:prstGeom>
          <a:solidFill>
            <a:schemeClr val="accent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9" name="Seta: para Baixo 18">
            <a:extLst>
              <a:ext uri="{FF2B5EF4-FFF2-40B4-BE49-F238E27FC236}">
                <a16:creationId xmlns:a16="http://schemas.microsoft.com/office/drawing/2014/main" id="{FC00C009-67F4-4DBB-A16E-0543FB2D1DAC}"/>
              </a:ext>
            </a:extLst>
          </p:cNvPr>
          <p:cNvSpPr/>
          <p:nvPr/>
        </p:nvSpPr>
        <p:spPr>
          <a:xfrm rot="18185254">
            <a:off x="8927882" y="2480838"/>
            <a:ext cx="293460" cy="2045661"/>
          </a:xfrm>
          <a:prstGeom prst="downArrow">
            <a:avLst/>
          </a:prstGeom>
          <a:solidFill>
            <a:schemeClr val="accent5">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13" name="Agrupar 12">
            <a:extLst>
              <a:ext uri="{FF2B5EF4-FFF2-40B4-BE49-F238E27FC236}">
                <a16:creationId xmlns:a16="http://schemas.microsoft.com/office/drawing/2014/main" id="{38F9D94C-6D7C-57F4-BE85-CDD27DF9E91A}"/>
              </a:ext>
            </a:extLst>
          </p:cNvPr>
          <p:cNvGrpSpPr/>
          <p:nvPr/>
        </p:nvGrpSpPr>
        <p:grpSpPr>
          <a:xfrm>
            <a:off x="360625" y="3916799"/>
            <a:ext cx="11826332" cy="2877895"/>
            <a:chOff x="360625" y="3916799"/>
            <a:chExt cx="11826332" cy="2877895"/>
          </a:xfrm>
        </p:grpSpPr>
        <p:graphicFrame>
          <p:nvGraphicFramePr>
            <p:cNvPr id="50" name="Diagrama 49">
              <a:extLst>
                <a:ext uri="{FF2B5EF4-FFF2-40B4-BE49-F238E27FC236}">
                  <a16:creationId xmlns:a16="http://schemas.microsoft.com/office/drawing/2014/main" id="{9C90B7EA-72AB-485C-A71C-0A4C146B0C24}"/>
                </a:ext>
              </a:extLst>
            </p:cNvPr>
            <p:cNvGraphicFramePr/>
            <p:nvPr>
              <p:extLst>
                <p:ext uri="{D42A27DB-BD31-4B8C-83A1-F6EECF244321}">
                  <p14:modId xmlns:p14="http://schemas.microsoft.com/office/powerpoint/2010/main" val="632755250"/>
                </p:ext>
              </p:extLst>
            </p:nvPr>
          </p:nvGraphicFramePr>
          <p:xfrm>
            <a:off x="2712339" y="3931919"/>
            <a:ext cx="1680159" cy="286277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53" name="Diagrama 52">
              <a:extLst>
                <a:ext uri="{FF2B5EF4-FFF2-40B4-BE49-F238E27FC236}">
                  <a16:creationId xmlns:a16="http://schemas.microsoft.com/office/drawing/2014/main" id="{57B934FD-4CED-4303-B2AB-1309CFB71152}"/>
                </a:ext>
              </a:extLst>
            </p:cNvPr>
            <p:cNvGraphicFramePr/>
            <p:nvPr>
              <p:extLst>
                <p:ext uri="{D42A27DB-BD31-4B8C-83A1-F6EECF244321}">
                  <p14:modId xmlns:p14="http://schemas.microsoft.com/office/powerpoint/2010/main" val="1387291507"/>
                </p:ext>
              </p:extLst>
            </p:nvPr>
          </p:nvGraphicFramePr>
          <p:xfrm>
            <a:off x="360625" y="3923153"/>
            <a:ext cx="1680159" cy="2862775"/>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54" name="Diagrama 53">
              <a:extLst>
                <a:ext uri="{FF2B5EF4-FFF2-40B4-BE49-F238E27FC236}">
                  <a16:creationId xmlns:a16="http://schemas.microsoft.com/office/drawing/2014/main" id="{82389F01-E46B-4AC9-BBE3-E3A82A436883}"/>
                </a:ext>
              </a:extLst>
            </p:cNvPr>
            <p:cNvGraphicFramePr/>
            <p:nvPr>
              <p:extLst>
                <p:ext uri="{D42A27DB-BD31-4B8C-83A1-F6EECF244321}">
                  <p14:modId xmlns:p14="http://schemas.microsoft.com/office/powerpoint/2010/main" val="1922633692"/>
                </p:ext>
              </p:extLst>
            </p:nvPr>
          </p:nvGraphicFramePr>
          <p:xfrm>
            <a:off x="6039781" y="3916799"/>
            <a:ext cx="1680159" cy="2862775"/>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graphicFrame>
          <p:nvGraphicFramePr>
            <p:cNvPr id="55" name="Diagrama 54">
              <a:extLst>
                <a:ext uri="{FF2B5EF4-FFF2-40B4-BE49-F238E27FC236}">
                  <a16:creationId xmlns:a16="http://schemas.microsoft.com/office/drawing/2014/main" id="{EC57CC8E-16AD-4AE1-BEB7-11AAAD0C0B0B}"/>
                </a:ext>
              </a:extLst>
            </p:cNvPr>
            <p:cNvGraphicFramePr/>
            <p:nvPr>
              <p:extLst>
                <p:ext uri="{D42A27DB-BD31-4B8C-83A1-F6EECF244321}">
                  <p14:modId xmlns:p14="http://schemas.microsoft.com/office/powerpoint/2010/main" val="2882881164"/>
                </p:ext>
              </p:extLst>
            </p:nvPr>
          </p:nvGraphicFramePr>
          <p:xfrm>
            <a:off x="9313488" y="3931919"/>
            <a:ext cx="1680159" cy="2862775"/>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sp>
          <p:nvSpPr>
            <p:cNvPr id="49" name="Seta: para a Direita 48">
              <a:extLst>
                <a:ext uri="{FF2B5EF4-FFF2-40B4-BE49-F238E27FC236}">
                  <a16:creationId xmlns:a16="http://schemas.microsoft.com/office/drawing/2014/main" id="{FA479FFF-306B-45EB-A981-BE7BE428286B}"/>
                </a:ext>
              </a:extLst>
            </p:cNvPr>
            <p:cNvSpPr/>
            <p:nvPr/>
          </p:nvSpPr>
          <p:spPr>
            <a:xfrm>
              <a:off x="4406828" y="4335781"/>
              <a:ext cx="569413" cy="197092"/>
            </a:xfrm>
            <a:prstGeom prst="rightArrow">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1" name="Seta: para a Direita 50">
              <a:extLst>
                <a:ext uri="{FF2B5EF4-FFF2-40B4-BE49-F238E27FC236}">
                  <a16:creationId xmlns:a16="http://schemas.microsoft.com/office/drawing/2014/main" id="{EABA32A5-0D90-44C4-BBF4-7451F61F3993}"/>
                </a:ext>
              </a:extLst>
            </p:cNvPr>
            <p:cNvSpPr/>
            <p:nvPr/>
          </p:nvSpPr>
          <p:spPr>
            <a:xfrm>
              <a:off x="4383306" y="5131605"/>
              <a:ext cx="569413" cy="197092"/>
            </a:xfrm>
            <a:prstGeom prst="rightArrow">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2" name="Seta: para a Direita 51">
              <a:extLst>
                <a:ext uri="{FF2B5EF4-FFF2-40B4-BE49-F238E27FC236}">
                  <a16:creationId xmlns:a16="http://schemas.microsoft.com/office/drawing/2014/main" id="{4B3190C1-A696-469F-9366-10F711588363}"/>
                </a:ext>
              </a:extLst>
            </p:cNvPr>
            <p:cNvSpPr/>
            <p:nvPr/>
          </p:nvSpPr>
          <p:spPr>
            <a:xfrm>
              <a:off x="4409466" y="5879937"/>
              <a:ext cx="569413" cy="197092"/>
            </a:xfrm>
            <a:prstGeom prst="rightArrow">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6" name="CaixaDeTexto 55">
              <a:extLst>
                <a:ext uri="{FF2B5EF4-FFF2-40B4-BE49-F238E27FC236}">
                  <a16:creationId xmlns:a16="http://schemas.microsoft.com/office/drawing/2014/main" id="{CEB9BA01-AF72-4E5F-9A17-0F200264B2AD}"/>
                </a:ext>
              </a:extLst>
            </p:cNvPr>
            <p:cNvSpPr txBox="1"/>
            <p:nvPr/>
          </p:nvSpPr>
          <p:spPr>
            <a:xfrm>
              <a:off x="5096551" y="4291572"/>
              <a:ext cx="1222631" cy="369332"/>
            </a:xfrm>
            <a:prstGeom prst="rect">
              <a:avLst/>
            </a:prstGeom>
            <a:noFill/>
          </p:spPr>
          <p:txBody>
            <a:bodyPr wrap="square" rtlCol="0">
              <a:spAutoFit/>
            </a:bodyPr>
            <a:lstStyle/>
            <a:p>
              <a:r>
                <a:rPr lang="pt-BR" dirty="0"/>
                <a:t>10 pontos</a:t>
              </a:r>
            </a:p>
          </p:txBody>
        </p:sp>
        <p:sp>
          <p:nvSpPr>
            <p:cNvPr id="57" name="CaixaDeTexto 56">
              <a:extLst>
                <a:ext uri="{FF2B5EF4-FFF2-40B4-BE49-F238E27FC236}">
                  <a16:creationId xmlns:a16="http://schemas.microsoft.com/office/drawing/2014/main" id="{A2AB9EBF-D9A2-4BEA-93CB-FF9E2A1AE377}"/>
                </a:ext>
              </a:extLst>
            </p:cNvPr>
            <p:cNvSpPr txBox="1"/>
            <p:nvPr/>
          </p:nvSpPr>
          <p:spPr>
            <a:xfrm>
              <a:off x="5146721" y="5080971"/>
              <a:ext cx="1222631" cy="369332"/>
            </a:xfrm>
            <a:prstGeom prst="rect">
              <a:avLst/>
            </a:prstGeom>
            <a:noFill/>
          </p:spPr>
          <p:txBody>
            <a:bodyPr wrap="square" rtlCol="0">
              <a:spAutoFit/>
            </a:bodyPr>
            <a:lstStyle/>
            <a:p>
              <a:r>
                <a:rPr lang="pt-BR" dirty="0"/>
                <a:t>25 pontos</a:t>
              </a:r>
            </a:p>
          </p:txBody>
        </p:sp>
        <p:sp>
          <p:nvSpPr>
            <p:cNvPr id="58" name="CaixaDeTexto 57">
              <a:extLst>
                <a:ext uri="{FF2B5EF4-FFF2-40B4-BE49-F238E27FC236}">
                  <a16:creationId xmlns:a16="http://schemas.microsoft.com/office/drawing/2014/main" id="{0BDD87A1-C2B3-4A57-B21C-9DACF7D3EA60}"/>
                </a:ext>
              </a:extLst>
            </p:cNvPr>
            <p:cNvSpPr txBox="1"/>
            <p:nvPr/>
          </p:nvSpPr>
          <p:spPr>
            <a:xfrm>
              <a:off x="5146722" y="5839878"/>
              <a:ext cx="1222631" cy="369332"/>
            </a:xfrm>
            <a:prstGeom prst="rect">
              <a:avLst/>
            </a:prstGeom>
            <a:noFill/>
          </p:spPr>
          <p:txBody>
            <a:bodyPr wrap="square" rtlCol="0">
              <a:spAutoFit/>
            </a:bodyPr>
            <a:lstStyle/>
            <a:p>
              <a:r>
                <a:rPr lang="pt-BR" dirty="0"/>
                <a:t>15 pontos</a:t>
              </a:r>
            </a:p>
          </p:txBody>
        </p:sp>
        <p:sp>
          <p:nvSpPr>
            <p:cNvPr id="26" name="CaixaDeTexto 25">
              <a:extLst>
                <a:ext uri="{FF2B5EF4-FFF2-40B4-BE49-F238E27FC236}">
                  <a16:creationId xmlns:a16="http://schemas.microsoft.com/office/drawing/2014/main" id="{483DE7BE-FB6D-4F7E-AE9B-6E1DEFCBC945}"/>
                </a:ext>
              </a:extLst>
            </p:cNvPr>
            <p:cNvSpPr txBox="1"/>
            <p:nvPr/>
          </p:nvSpPr>
          <p:spPr>
            <a:xfrm>
              <a:off x="2008286" y="4528536"/>
              <a:ext cx="1222631" cy="369332"/>
            </a:xfrm>
            <a:prstGeom prst="rect">
              <a:avLst/>
            </a:prstGeom>
            <a:noFill/>
          </p:spPr>
          <p:txBody>
            <a:bodyPr wrap="square" rtlCol="0">
              <a:spAutoFit/>
            </a:bodyPr>
            <a:lstStyle/>
            <a:p>
              <a:r>
                <a:rPr lang="pt-BR" dirty="0"/>
                <a:t>04 pontos</a:t>
              </a:r>
            </a:p>
          </p:txBody>
        </p:sp>
        <p:sp>
          <p:nvSpPr>
            <p:cNvPr id="27" name="CaixaDeTexto 26">
              <a:extLst>
                <a:ext uri="{FF2B5EF4-FFF2-40B4-BE49-F238E27FC236}">
                  <a16:creationId xmlns:a16="http://schemas.microsoft.com/office/drawing/2014/main" id="{DC571A97-67F0-4C1F-A6A8-4CFFB9C3F02E}"/>
                </a:ext>
              </a:extLst>
            </p:cNvPr>
            <p:cNvSpPr txBox="1"/>
            <p:nvPr/>
          </p:nvSpPr>
          <p:spPr>
            <a:xfrm>
              <a:off x="1964204" y="5599558"/>
              <a:ext cx="1222631" cy="369332"/>
            </a:xfrm>
            <a:prstGeom prst="rect">
              <a:avLst/>
            </a:prstGeom>
            <a:noFill/>
          </p:spPr>
          <p:txBody>
            <a:bodyPr wrap="square" rtlCol="0">
              <a:spAutoFit/>
            </a:bodyPr>
            <a:lstStyle/>
            <a:p>
              <a:r>
                <a:rPr lang="pt-BR" dirty="0"/>
                <a:t> 06 pontos</a:t>
              </a:r>
            </a:p>
          </p:txBody>
        </p:sp>
        <p:sp>
          <p:nvSpPr>
            <p:cNvPr id="29" name="CaixaDeTexto 28">
              <a:extLst>
                <a:ext uri="{FF2B5EF4-FFF2-40B4-BE49-F238E27FC236}">
                  <a16:creationId xmlns:a16="http://schemas.microsoft.com/office/drawing/2014/main" id="{F338E6BA-28FE-4B7B-89A4-1796BF48B1EE}"/>
                </a:ext>
              </a:extLst>
            </p:cNvPr>
            <p:cNvSpPr txBox="1"/>
            <p:nvPr/>
          </p:nvSpPr>
          <p:spPr>
            <a:xfrm>
              <a:off x="7714793" y="4512567"/>
              <a:ext cx="1222631" cy="369332"/>
            </a:xfrm>
            <a:prstGeom prst="rect">
              <a:avLst/>
            </a:prstGeom>
            <a:noFill/>
          </p:spPr>
          <p:txBody>
            <a:bodyPr wrap="square" rtlCol="0">
              <a:spAutoFit/>
            </a:bodyPr>
            <a:lstStyle/>
            <a:p>
              <a:r>
                <a:rPr lang="pt-BR" dirty="0"/>
                <a:t>20 pontos</a:t>
              </a:r>
            </a:p>
          </p:txBody>
        </p:sp>
        <p:sp>
          <p:nvSpPr>
            <p:cNvPr id="31" name="CaixaDeTexto 30">
              <a:extLst>
                <a:ext uri="{FF2B5EF4-FFF2-40B4-BE49-F238E27FC236}">
                  <a16:creationId xmlns:a16="http://schemas.microsoft.com/office/drawing/2014/main" id="{3FD9B05C-0047-48FF-993D-C2A89F75BE43}"/>
                </a:ext>
              </a:extLst>
            </p:cNvPr>
            <p:cNvSpPr txBox="1"/>
            <p:nvPr/>
          </p:nvSpPr>
          <p:spPr>
            <a:xfrm>
              <a:off x="7719940" y="5699039"/>
              <a:ext cx="1222631" cy="369332"/>
            </a:xfrm>
            <a:prstGeom prst="rect">
              <a:avLst/>
            </a:prstGeom>
            <a:noFill/>
          </p:spPr>
          <p:txBody>
            <a:bodyPr wrap="square" rtlCol="0">
              <a:spAutoFit/>
            </a:bodyPr>
            <a:lstStyle/>
            <a:p>
              <a:r>
                <a:rPr lang="pt-BR" dirty="0"/>
                <a:t>05 pontos</a:t>
              </a:r>
            </a:p>
          </p:txBody>
        </p:sp>
        <p:sp>
          <p:nvSpPr>
            <p:cNvPr id="32" name="CaixaDeTexto 31">
              <a:extLst>
                <a:ext uri="{FF2B5EF4-FFF2-40B4-BE49-F238E27FC236}">
                  <a16:creationId xmlns:a16="http://schemas.microsoft.com/office/drawing/2014/main" id="{4C080F10-9C24-40AC-9A83-C8EF66B097CB}"/>
                </a:ext>
              </a:extLst>
            </p:cNvPr>
            <p:cNvSpPr txBox="1"/>
            <p:nvPr/>
          </p:nvSpPr>
          <p:spPr>
            <a:xfrm>
              <a:off x="10946960" y="4528536"/>
              <a:ext cx="1222631" cy="369332"/>
            </a:xfrm>
            <a:prstGeom prst="rect">
              <a:avLst/>
            </a:prstGeom>
            <a:noFill/>
          </p:spPr>
          <p:txBody>
            <a:bodyPr wrap="square" rtlCol="0">
              <a:spAutoFit/>
            </a:bodyPr>
            <a:lstStyle/>
            <a:p>
              <a:r>
                <a:rPr lang="pt-BR" dirty="0"/>
                <a:t>05 pontos</a:t>
              </a:r>
            </a:p>
          </p:txBody>
        </p:sp>
        <p:sp>
          <p:nvSpPr>
            <p:cNvPr id="34" name="CaixaDeTexto 33">
              <a:extLst>
                <a:ext uri="{FF2B5EF4-FFF2-40B4-BE49-F238E27FC236}">
                  <a16:creationId xmlns:a16="http://schemas.microsoft.com/office/drawing/2014/main" id="{DD6DA9C4-BAB7-4DAB-9991-69B00ED140A8}"/>
                </a:ext>
              </a:extLst>
            </p:cNvPr>
            <p:cNvSpPr txBox="1"/>
            <p:nvPr/>
          </p:nvSpPr>
          <p:spPr>
            <a:xfrm>
              <a:off x="10964326" y="5661615"/>
              <a:ext cx="1222631" cy="369332"/>
            </a:xfrm>
            <a:prstGeom prst="rect">
              <a:avLst/>
            </a:prstGeom>
            <a:noFill/>
          </p:spPr>
          <p:txBody>
            <a:bodyPr wrap="square" rtlCol="0">
              <a:spAutoFit/>
            </a:bodyPr>
            <a:lstStyle/>
            <a:p>
              <a:r>
                <a:rPr lang="pt-BR" dirty="0"/>
                <a:t>10 pontos</a:t>
              </a:r>
            </a:p>
          </p:txBody>
        </p:sp>
      </p:grpSp>
      <p:sp>
        <p:nvSpPr>
          <p:cNvPr id="2" name="CaixaDeTexto 1">
            <a:extLst>
              <a:ext uri="{FF2B5EF4-FFF2-40B4-BE49-F238E27FC236}">
                <a16:creationId xmlns:a16="http://schemas.microsoft.com/office/drawing/2014/main" id="{01465CB1-5AC4-493D-9C7D-F134C55BD10B}"/>
              </a:ext>
            </a:extLst>
          </p:cNvPr>
          <p:cNvSpPr txBox="1"/>
          <p:nvPr/>
        </p:nvSpPr>
        <p:spPr>
          <a:xfrm>
            <a:off x="360624" y="397565"/>
            <a:ext cx="2864783" cy="1569660"/>
          </a:xfrm>
          <a:prstGeom prst="rect">
            <a:avLst/>
          </a:prstGeom>
          <a:noFill/>
        </p:spPr>
        <p:txBody>
          <a:bodyPr wrap="square" rtlCol="0">
            <a:spAutoFit/>
          </a:bodyPr>
          <a:lstStyle/>
          <a:p>
            <a:pPr algn="ctr"/>
            <a:r>
              <a:rPr lang="pt-BR" sz="3200" dirty="0"/>
              <a:t>Elaboração de do Indicador Composto</a:t>
            </a:r>
          </a:p>
        </p:txBody>
      </p:sp>
    </p:spTree>
    <p:extLst>
      <p:ext uri="{BB962C8B-B14F-4D97-AF65-F5344CB8AC3E}">
        <p14:creationId xmlns:p14="http://schemas.microsoft.com/office/powerpoint/2010/main" val="119393893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Agrupar 14">
            <a:extLst>
              <a:ext uri="{FF2B5EF4-FFF2-40B4-BE49-F238E27FC236}">
                <a16:creationId xmlns:a16="http://schemas.microsoft.com/office/drawing/2014/main" id="{A9F64B8F-C925-41D7-97DC-DFFB40260CC2}"/>
              </a:ext>
            </a:extLst>
          </p:cNvPr>
          <p:cNvGrpSpPr/>
          <p:nvPr/>
        </p:nvGrpSpPr>
        <p:grpSpPr>
          <a:xfrm>
            <a:off x="4876818" y="1044014"/>
            <a:ext cx="2662079" cy="285545"/>
            <a:chOff x="4058529" y="2117188"/>
            <a:chExt cx="3871674" cy="490613"/>
          </a:xfrm>
        </p:grpSpPr>
        <p:sp>
          <p:nvSpPr>
            <p:cNvPr id="5" name="Igual a 4">
              <a:extLst>
                <a:ext uri="{FF2B5EF4-FFF2-40B4-BE49-F238E27FC236}">
                  <a16:creationId xmlns:a16="http://schemas.microsoft.com/office/drawing/2014/main" id="{3E363DD2-76A1-4091-A876-A6A4F280A34D}"/>
                </a:ext>
              </a:extLst>
            </p:cNvPr>
            <p:cNvSpPr/>
            <p:nvPr/>
          </p:nvSpPr>
          <p:spPr>
            <a:xfrm rot="5400000">
              <a:off x="4009292" y="2166425"/>
              <a:ext cx="422031" cy="323557"/>
            </a:xfrm>
            <a:prstGeom prst="mathEqual">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6" name="Igual a 5">
              <a:extLst>
                <a:ext uri="{FF2B5EF4-FFF2-40B4-BE49-F238E27FC236}">
                  <a16:creationId xmlns:a16="http://schemas.microsoft.com/office/drawing/2014/main" id="{8DC768AD-80A6-4A2A-B4CB-15556B643203}"/>
                </a:ext>
              </a:extLst>
            </p:cNvPr>
            <p:cNvSpPr/>
            <p:nvPr/>
          </p:nvSpPr>
          <p:spPr>
            <a:xfrm rot="5400000">
              <a:off x="5288522" y="2166425"/>
              <a:ext cx="422031" cy="323557"/>
            </a:xfrm>
            <a:prstGeom prst="mathEqual">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7" name="Igual a 6">
              <a:extLst>
                <a:ext uri="{FF2B5EF4-FFF2-40B4-BE49-F238E27FC236}">
                  <a16:creationId xmlns:a16="http://schemas.microsoft.com/office/drawing/2014/main" id="{BA7AC5D7-5C4D-44F6-B49A-5C69D9922E36}"/>
                </a:ext>
              </a:extLst>
            </p:cNvPr>
            <p:cNvSpPr/>
            <p:nvPr/>
          </p:nvSpPr>
          <p:spPr>
            <a:xfrm rot="5400000">
              <a:off x="6468695" y="2235005"/>
              <a:ext cx="422031" cy="323557"/>
            </a:xfrm>
            <a:prstGeom prst="mathEqual">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8" name="Igual a 7">
              <a:extLst>
                <a:ext uri="{FF2B5EF4-FFF2-40B4-BE49-F238E27FC236}">
                  <a16:creationId xmlns:a16="http://schemas.microsoft.com/office/drawing/2014/main" id="{B462B6FD-CFDC-4CAC-92C4-7C3104F2E53C}"/>
                </a:ext>
              </a:extLst>
            </p:cNvPr>
            <p:cNvSpPr/>
            <p:nvPr/>
          </p:nvSpPr>
          <p:spPr>
            <a:xfrm rot="5400000">
              <a:off x="7557409" y="2235007"/>
              <a:ext cx="422031" cy="323557"/>
            </a:xfrm>
            <a:prstGeom prst="mathEqual">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grpSp>
      <p:sp>
        <p:nvSpPr>
          <p:cNvPr id="16" name="CaixaDeTexto 15">
            <a:extLst>
              <a:ext uri="{FF2B5EF4-FFF2-40B4-BE49-F238E27FC236}">
                <a16:creationId xmlns:a16="http://schemas.microsoft.com/office/drawing/2014/main" id="{D1EB0DA5-85D8-4DF4-8BF5-41FEC80A72E0}"/>
              </a:ext>
            </a:extLst>
          </p:cNvPr>
          <p:cNvSpPr txBox="1"/>
          <p:nvPr/>
        </p:nvSpPr>
        <p:spPr>
          <a:xfrm>
            <a:off x="2010186" y="3594568"/>
            <a:ext cx="8171627" cy="1938992"/>
          </a:xfrm>
          <a:prstGeom prst="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pt-BR" sz="2000" dirty="0"/>
              <a:t>População = 303.792 habitantes</a:t>
            </a:r>
          </a:p>
          <a:p>
            <a:pPr algn="ctr"/>
            <a:r>
              <a:rPr lang="pt-BR" sz="2000" dirty="0"/>
              <a:t>Valor </a:t>
            </a:r>
            <a:r>
              <a:rPr lang="pt-BR" sz="2000" dirty="0" err="1"/>
              <a:t>Captation</a:t>
            </a:r>
            <a:r>
              <a:rPr lang="pt-BR" sz="2000" dirty="0"/>
              <a:t> = 0,50 R$ </a:t>
            </a:r>
          </a:p>
          <a:p>
            <a:pPr algn="ctr"/>
            <a:r>
              <a:rPr lang="pt-BR" sz="2000" dirty="0"/>
              <a:t>Valor Mensal =  151,869,00 R$ /Mês</a:t>
            </a:r>
          </a:p>
          <a:p>
            <a:pPr algn="ctr"/>
            <a:r>
              <a:rPr lang="pt-BR" sz="2000" dirty="0"/>
              <a:t>Atingir os 60 pontos do indicador composto = 100%</a:t>
            </a:r>
          </a:p>
          <a:p>
            <a:pPr algn="ctr"/>
            <a:r>
              <a:rPr lang="pt-BR" sz="2000" dirty="0"/>
              <a:t>Atingir entre 35 e 59 pontos = 75%</a:t>
            </a:r>
          </a:p>
          <a:p>
            <a:pPr algn="ctr"/>
            <a:r>
              <a:rPr lang="pt-BR" sz="2000" dirty="0"/>
              <a:t>Atingir menos que 25 pontos = 50%</a:t>
            </a:r>
          </a:p>
        </p:txBody>
      </p:sp>
      <p:sp>
        <p:nvSpPr>
          <p:cNvPr id="45" name="CaixaDeTexto 44">
            <a:extLst>
              <a:ext uri="{FF2B5EF4-FFF2-40B4-BE49-F238E27FC236}">
                <a16:creationId xmlns:a16="http://schemas.microsoft.com/office/drawing/2014/main" id="{24622613-2B57-476C-B668-CAC8220F7A92}"/>
              </a:ext>
            </a:extLst>
          </p:cNvPr>
          <p:cNvSpPr txBox="1"/>
          <p:nvPr/>
        </p:nvSpPr>
        <p:spPr>
          <a:xfrm>
            <a:off x="-96982" y="1525142"/>
            <a:ext cx="2831163" cy="1200329"/>
          </a:xfrm>
          <a:prstGeom prst="rect">
            <a:avLst/>
          </a:prstGeom>
          <a:noFill/>
        </p:spPr>
        <p:txBody>
          <a:bodyPr wrap="square">
            <a:spAutoFit/>
          </a:bodyPr>
          <a:lstStyle/>
          <a:p>
            <a:pPr algn="ctr"/>
            <a:r>
              <a:rPr lang="pt-BR" sz="1800" b="1" dirty="0"/>
              <a:t>Exemplo Pratico 1ª etapa</a:t>
            </a:r>
          </a:p>
          <a:p>
            <a:pPr algn="ctr"/>
            <a:r>
              <a:rPr lang="pt-BR" sz="1800" b="1" dirty="0"/>
              <a:t>Indicador composto Pagamento em Valor</a:t>
            </a:r>
          </a:p>
          <a:p>
            <a:pPr algn="ctr"/>
            <a:r>
              <a:rPr lang="pt-BR" b="1" dirty="0"/>
              <a:t>período 6 a 8 meses</a:t>
            </a:r>
            <a:endParaRPr lang="pt-BR" sz="1800" b="1" dirty="0"/>
          </a:p>
        </p:txBody>
      </p:sp>
      <p:grpSp>
        <p:nvGrpSpPr>
          <p:cNvPr id="25" name="Agrupar 24">
            <a:extLst>
              <a:ext uri="{FF2B5EF4-FFF2-40B4-BE49-F238E27FC236}">
                <a16:creationId xmlns:a16="http://schemas.microsoft.com/office/drawing/2014/main" id="{F9C5926B-9288-8A95-8F87-EC0BACE5FFE7}"/>
              </a:ext>
            </a:extLst>
          </p:cNvPr>
          <p:cNvGrpSpPr/>
          <p:nvPr/>
        </p:nvGrpSpPr>
        <p:grpSpPr>
          <a:xfrm>
            <a:off x="4249219" y="-585898"/>
            <a:ext cx="4050167" cy="3008046"/>
            <a:chOff x="4249220" y="-615767"/>
            <a:chExt cx="4050167" cy="3008046"/>
          </a:xfrm>
        </p:grpSpPr>
        <p:pic>
          <p:nvPicPr>
            <p:cNvPr id="22" name="Imagem 21">
              <a:extLst>
                <a:ext uri="{FF2B5EF4-FFF2-40B4-BE49-F238E27FC236}">
                  <a16:creationId xmlns:a16="http://schemas.microsoft.com/office/drawing/2014/main" id="{BF872F99-2EDD-17D1-F7E6-A28A3BFC8BE2}"/>
                </a:ext>
              </a:extLst>
            </p:cNvPr>
            <p:cNvPicPr>
              <a:picLocks noChangeAspect="1"/>
            </p:cNvPicPr>
            <p:nvPr/>
          </p:nvPicPr>
          <p:blipFill>
            <a:blip r:embed="rId2"/>
            <a:stretch>
              <a:fillRect/>
            </a:stretch>
          </p:blipFill>
          <p:spPr>
            <a:xfrm>
              <a:off x="4471691" y="-615767"/>
              <a:ext cx="3466450" cy="2265010"/>
            </a:xfrm>
            <a:prstGeom prst="rect">
              <a:avLst/>
            </a:prstGeom>
          </p:spPr>
        </p:pic>
        <p:pic>
          <p:nvPicPr>
            <p:cNvPr id="24" name="Imagem 23">
              <a:extLst>
                <a:ext uri="{FF2B5EF4-FFF2-40B4-BE49-F238E27FC236}">
                  <a16:creationId xmlns:a16="http://schemas.microsoft.com/office/drawing/2014/main" id="{077973DD-50A3-1FA2-78F7-78AF07DA2436}"/>
                </a:ext>
              </a:extLst>
            </p:cNvPr>
            <p:cNvPicPr>
              <a:picLocks noChangeAspect="1"/>
            </p:cNvPicPr>
            <p:nvPr/>
          </p:nvPicPr>
          <p:blipFill>
            <a:blip r:embed="rId3"/>
            <a:stretch>
              <a:fillRect/>
            </a:stretch>
          </p:blipFill>
          <p:spPr>
            <a:xfrm>
              <a:off x="4249220" y="1397465"/>
              <a:ext cx="4050167" cy="994814"/>
            </a:xfrm>
            <a:prstGeom prst="rect">
              <a:avLst/>
            </a:prstGeom>
          </p:spPr>
        </p:pic>
      </p:grpSp>
      <p:sp>
        <p:nvSpPr>
          <p:cNvPr id="2" name="Retângulo 1">
            <a:extLst>
              <a:ext uri="{FF2B5EF4-FFF2-40B4-BE49-F238E27FC236}">
                <a16:creationId xmlns:a16="http://schemas.microsoft.com/office/drawing/2014/main" id="{A39B46CB-5DA8-0FA9-6596-C83F51519892}"/>
              </a:ext>
            </a:extLst>
          </p:cNvPr>
          <p:cNvSpPr/>
          <p:nvPr/>
        </p:nvSpPr>
        <p:spPr>
          <a:xfrm>
            <a:off x="4249219" y="0"/>
            <a:ext cx="1957385" cy="2618509"/>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CaixaDeTexto 12">
            <a:extLst>
              <a:ext uri="{FF2B5EF4-FFF2-40B4-BE49-F238E27FC236}">
                <a16:creationId xmlns:a16="http://schemas.microsoft.com/office/drawing/2014/main" id="{6FD5E2F5-1B1E-594D-0FC6-F116EEE56452}"/>
              </a:ext>
            </a:extLst>
          </p:cNvPr>
          <p:cNvSpPr txBox="1"/>
          <p:nvPr/>
        </p:nvSpPr>
        <p:spPr>
          <a:xfrm>
            <a:off x="3048000" y="2939534"/>
            <a:ext cx="6096000" cy="369332"/>
          </a:xfrm>
          <a:prstGeom prst="rect">
            <a:avLst/>
          </a:prstGeom>
          <a:noFill/>
        </p:spPr>
        <p:txBody>
          <a:bodyPr wrap="square">
            <a:spAutoFit/>
          </a:bodyPr>
          <a:lstStyle/>
          <a:p>
            <a:pPr algn="ctr"/>
            <a:r>
              <a:rPr lang="pt-BR" b="1" u="sng" dirty="0"/>
              <a:t>Vinculação da Equipe APS ao serviço </a:t>
            </a:r>
            <a:endParaRPr lang="pt-BR" dirty="0"/>
          </a:p>
        </p:txBody>
      </p:sp>
    </p:spTree>
    <p:extLst>
      <p:ext uri="{BB962C8B-B14F-4D97-AF65-F5344CB8AC3E}">
        <p14:creationId xmlns:p14="http://schemas.microsoft.com/office/powerpoint/2010/main" val="184313352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Agrupar 14">
            <a:extLst>
              <a:ext uri="{FF2B5EF4-FFF2-40B4-BE49-F238E27FC236}">
                <a16:creationId xmlns:a16="http://schemas.microsoft.com/office/drawing/2014/main" id="{A9F64B8F-C925-41D7-97DC-DFFB40260CC2}"/>
              </a:ext>
            </a:extLst>
          </p:cNvPr>
          <p:cNvGrpSpPr/>
          <p:nvPr/>
        </p:nvGrpSpPr>
        <p:grpSpPr>
          <a:xfrm>
            <a:off x="4876818" y="1044014"/>
            <a:ext cx="2662079" cy="285545"/>
            <a:chOff x="4058529" y="2117188"/>
            <a:chExt cx="3871674" cy="490613"/>
          </a:xfrm>
        </p:grpSpPr>
        <p:sp>
          <p:nvSpPr>
            <p:cNvPr id="5" name="Igual a 4">
              <a:extLst>
                <a:ext uri="{FF2B5EF4-FFF2-40B4-BE49-F238E27FC236}">
                  <a16:creationId xmlns:a16="http://schemas.microsoft.com/office/drawing/2014/main" id="{3E363DD2-76A1-4091-A876-A6A4F280A34D}"/>
                </a:ext>
              </a:extLst>
            </p:cNvPr>
            <p:cNvSpPr/>
            <p:nvPr/>
          </p:nvSpPr>
          <p:spPr>
            <a:xfrm rot="5400000">
              <a:off x="4009292" y="2166425"/>
              <a:ext cx="422031" cy="323557"/>
            </a:xfrm>
            <a:prstGeom prst="mathEqual">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6" name="Igual a 5">
              <a:extLst>
                <a:ext uri="{FF2B5EF4-FFF2-40B4-BE49-F238E27FC236}">
                  <a16:creationId xmlns:a16="http://schemas.microsoft.com/office/drawing/2014/main" id="{8DC768AD-80A6-4A2A-B4CB-15556B643203}"/>
                </a:ext>
              </a:extLst>
            </p:cNvPr>
            <p:cNvSpPr/>
            <p:nvPr/>
          </p:nvSpPr>
          <p:spPr>
            <a:xfrm rot="5400000">
              <a:off x="5288522" y="2166425"/>
              <a:ext cx="422031" cy="323557"/>
            </a:xfrm>
            <a:prstGeom prst="mathEqual">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7" name="Igual a 6">
              <a:extLst>
                <a:ext uri="{FF2B5EF4-FFF2-40B4-BE49-F238E27FC236}">
                  <a16:creationId xmlns:a16="http://schemas.microsoft.com/office/drawing/2014/main" id="{BA7AC5D7-5C4D-44F6-B49A-5C69D9922E36}"/>
                </a:ext>
              </a:extLst>
            </p:cNvPr>
            <p:cNvSpPr/>
            <p:nvPr/>
          </p:nvSpPr>
          <p:spPr>
            <a:xfrm rot="5400000">
              <a:off x="6468695" y="2235005"/>
              <a:ext cx="422031" cy="323557"/>
            </a:xfrm>
            <a:prstGeom prst="mathEqual">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8" name="Igual a 7">
              <a:extLst>
                <a:ext uri="{FF2B5EF4-FFF2-40B4-BE49-F238E27FC236}">
                  <a16:creationId xmlns:a16="http://schemas.microsoft.com/office/drawing/2014/main" id="{B462B6FD-CFDC-4CAC-92C4-7C3104F2E53C}"/>
                </a:ext>
              </a:extLst>
            </p:cNvPr>
            <p:cNvSpPr/>
            <p:nvPr/>
          </p:nvSpPr>
          <p:spPr>
            <a:xfrm rot="5400000">
              <a:off x="7557409" y="2235007"/>
              <a:ext cx="422031" cy="323557"/>
            </a:xfrm>
            <a:prstGeom prst="mathEqual">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grpSp>
      <p:sp>
        <p:nvSpPr>
          <p:cNvPr id="16" name="CaixaDeTexto 15">
            <a:extLst>
              <a:ext uri="{FF2B5EF4-FFF2-40B4-BE49-F238E27FC236}">
                <a16:creationId xmlns:a16="http://schemas.microsoft.com/office/drawing/2014/main" id="{D1EB0DA5-85D8-4DF4-8BF5-41FEC80A72E0}"/>
              </a:ext>
            </a:extLst>
          </p:cNvPr>
          <p:cNvSpPr txBox="1"/>
          <p:nvPr/>
        </p:nvSpPr>
        <p:spPr>
          <a:xfrm>
            <a:off x="2010186" y="3594568"/>
            <a:ext cx="8171627" cy="1938992"/>
          </a:xfrm>
          <a:prstGeom prst="rect">
            <a:avLst/>
          </a:prstGeom>
          <a:solidFill>
            <a:srgbClr val="00B0F0"/>
          </a:solidFill>
          <a:ln>
            <a:solidFill>
              <a:schemeClr val="accent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pt-BR" sz="2000" dirty="0"/>
              <a:t>População = 303.792 habitantes</a:t>
            </a:r>
          </a:p>
          <a:p>
            <a:pPr algn="ctr"/>
            <a:r>
              <a:rPr lang="pt-BR" sz="2000" dirty="0"/>
              <a:t>Valor </a:t>
            </a:r>
            <a:r>
              <a:rPr lang="pt-BR" sz="2000" dirty="0" err="1"/>
              <a:t>Captation</a:t>
            </a:r>
            <a:r>
              <a:rPr lang="pt-BR" sz="2000" dirty="0"/>
              <a:t> = 0,50 R$ </a:t>
            </a:r>
          </a:p>
          <a:p>
            <a:pPr algn="ctr"/>
            <a:r>
              <a:rPr lang="pt-BR" sz="2000" dirty="0"/>
              <a:t>Valor Mensal =  151,869,00 R$ /Mês</a:t>
            </a:r>
          </a:p>
          <a:p>
            <a:pPr algn="ctr"/>
            <a:r>
              <a:rPr lang="pt-BR" sz="2000" dirty="0"/>
              <a:t>Atingir os 85 pontos do indicador composto = 100%</a:t>
            </a:r>
          </a:p>
          <a:p>
            <a:pPr algn="ctr"/>
            <a:r>
              <a:rPr lang="pt-BR" sz="2000" dirty="0"/>
              <a:t>Atingir entre 50 a 84 pontos = 75%</a:t>
            </a:r>
          </a:p>
          <a:p>
            <a:pPr algn="ctr"/>
            <a:r>
              <a:rPr lang="pt-BR" sz="2000" dirty="0"/>
              <a:t>Atingir menos que 50 pontos = 50%</a:t>
            </a:r>
          </a:p>
        </p:txBody>
      </p:sp>
      <p:sp>
        <p:nvSpPr>
          <p:cNvPr id="45" name="CaixaDeTexto 44">
            <a:extLst>
              <a:ext uri="{FF2B5EF4-FFF2-40B4-BE49-F238E27FC236}">
                <a16:creationId xmlns:a16="http://schemas.microsoft.com/office/drawing/2014/main" id="{24622613-2B57-476C-B668-CAC8220F7A92}"/>
              </a:ext>
            </a:extLst>
          </p:cNvPr>
          <p:cNvSpPr txBox="1"/>
          <p:nvPr/>
        </p:nvSpPr>
        <p:spPr>
          <a:xfrm>
            <a:off x="0" y="605125"/>
            <a:ext cx="4413074" cy="923330"/>
          </a:xfrm>
          <a:prstGeom prst="rect">
            <a:avLst/>
          </a:prstGeom>
          <a:noFill/>
        </p:spPr>
        <p:txBody>
          <a:bodyPr wrap="square">
            <a:spAutoFit/>
          </a:bodyPr>
          <a:lstStyle/>
          <a:p>
            <a:pPr algn="ctr"/>
            <a:r>
              <a:rPr lang="pt-BR" sz="1800" b="1" dirty="0"/>
              <a:t>Exemplo Pratico 1ª e 2ª Etapa</a:t>
            </a:r>
          </a:p>
          <a:p>
            <a:pPr algn="ctr"/>
            <a:r>
              <a:rPr lang="pt-BR" sz="1800" b="1" dirty="0"/>
              <a:t>Indicador composto Pagamento em Valor</a:t>
            </a:r>
          </a:p>
          <a:p>
            <a:pPr algn="ctr"/>
            <a:r>
              <a:rPr lang="pt-BR" b="1" dirty="0"/>
              <a:t>período 6 a 8 meses</a:t>
            </a:r>
            <a:endParaRPr lang="pt-BR" sz="1800" b="1" dirty="0"/>
          </a:p>
        </p:txBody>
      </p:sp>
      <p:grpSp>
        <p:nvGrpSpPr>
          <p:cNvPr id="25" name="Agrupar 24">
            <a:extLst>
              <a:ext uri="{FF2B5EF4-FFF2-40B4-BE49-F238E27FC236}">
                <a16:creationId xmlns:a16="http://schemas.microsoft.com/office/drawing/2014/main" id="{F9C5926B-9288-8A95-8F87-EC0BACE5FFE7}"/>
              </a:ext>
            </a:extLst>
          </p:cNvPr>
          <p:cNvGrpSpPr/>
          <p:nvPr/>
        </p:nvGrpSpPr>
        <p:grpSpPr>
          <a:xfrm>
            <a:off x="4256689" y="-615767"/>
            <a:ext cx="3896454" cy="2931157"/>
            <a:chOff x="4256689" y="-615767"/>
            <a:chExt cx="3896454" cy="2931157"/>
          </a:xfrm>
        </p:grpSpPr>
        <p:pic>
          <p:nvPicPr>
            <p:cNvPr id="22" name="Imagem 21">
              <a:extLst>
                <a:ext uri="{FF2B5EF4-FFF2-40B4-BE49-F238E27FC236}">
                  <a16:creationId xmlns:a16="http://schemas.microsoft.com/office/drawing/2014/main" id="{BF872F99-2EDD-17D1-F7E6-A28A3BFC8BE2}"/>
                </a:ext>
              </a:extLst>
            </p:cNvPr>
            <p:cNvPicPr>
              <a:picLocks noChangeAspect="1"/>
            </p:cNvPicPr>
            <p:nvPr/>
          </p:nvPicPr>
          <p:blipFill>
            <a:blip r:embed="rId2"/>
            <a:stretch>
              <a:fillRect/>
            </a:stretch>
          </p:blipFill>
          <p:spPr>
            <a:xfrm>
              <a:off x="4471691" y="-615767"/>
              <a:ext cx="3466450" cy="2265010"/>
            </a:xfrm>
            <a:prstGeom prst="rect">
              <a:avLst/>
            </a:prstGeom>
          </p:spPr>
        </p:pic>
        <p:pic>
          <p:nvPicPr>
            <p:cNvPr id="24" name="Imagem 23">
              <a:extLst>
                <a:ext uri="{FF2B5EF4-FFF2-40B4-BE49-F238E27FC236}">
                  <a16:creationId xmlns:a16="http://schemas.microsoft.com/office/drawing/2014/main" id="{077973DD-50A3-1FA2-78F7-78AF07DA2436}"/>
                </a:ext>
              </a:extLst>
            </p:cNvPr>
            <p:cNvPicPr>
              <a:picLocks noChangeAspect="1"/>
            </p:cNvPicPr>
            <p:nvPr/>
          </p:nvPicPr>
          <p:blipFill>
            <a:blip r:embed="rId3"/>
            <a:stretch>
              <a:fillRect/>
            </a:stretch>
          </p:blipFill>
          <p:spPr>
            <a:xfrm>
              <a:off x="4256689" y="1358331"/>
              <a:ext cx="3896454" cy="957059"/>
            </a:xfrm>
            <a:prstGeom prst="rect">
              <a:avLst/>
            </a:prstGeom>
          </p:spPr>
        </p:pic>
      </p:grpSp>
      <p:sp>
        <p:nvSpPr>
          <p:cNvPr id="12" name="Retângulo 11">
            <a:extLst>
              <a:ext uri="{FF2B5EF4-FFF2-40B4-BE49-F238E27FC236}">
                <a16:creationId xmlns:a16="http://schemas.microsoft.com/office/drawing/2014/main" id="{BF1BB117-C967-FD1C-E334-0A9AAE0C2B51}"/>
              </a:ext>
            </a:extLst>
          </p:cNvPr>
          <p:cNvSpPr/>
          <p:nvPr/>
        </p:nvSpPr>
        <p:spPr>
          <a:xfrm>
            <a:off x="4249219" y="0"/>
            <a:ext cx="2852205" cy="2618509"/>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CaixaDeTexto 12">
            <a:extLst>
              <a:ext uri="{FF2B5EF4-FFF2-40B4-BE49-F238E27FC236}">
                <a16:creationId xmlns:a16="http://schemas.microsoft.com/office/drawing/2014/main" id="{36B03A57-99F1-C213-34E7-CDAE7CBA37D0}"/>
              </a:ext>
            </a:extLst>
          </p:cNvPr>
          <p:cNvSpPr txBox="1"/>
          <p:nvPr/>
        </p:nvSpPr>
        <p:spPr>
          <a:xfrm>
            <a:off x="3048000" y="2939534"/>
            <a:ext cx="6096000" cy="369332"/>
          </a:xfrm>
          <a:prstGeom prst="rect">
            <a:avLst/>
          </a:prstGeom>
          <a:noFill/>
        </p:spPr>
        <p:txBody>
          <a:bodyPr wrap="square">
            <a:spAutoFit/>
          </a:bodyPr>
          <a:lstStyle/>
          <a:p>
            <a:pPr algn="ctr"/>
            <a:r>
              <a:rPr lang="pt-BR" b="1" u="sng" dirty="0"/>
              <a:t>Vinculação da Equipe APS ao serviço </a:t>
            </a:r>
            <a:endParaRPr lang="pt-BR" dirty="0"/>
          </a:p>
        </p:txBody>
      </p:sp>
    </p:spTree>
    <p:extLst>
      <p:ext uri="{BB962C8B-B14F-4D97-AF65-F5344CB8AC3E}">
        <p14:creationId xmlns:p14="http://schemas.microsoft.com/office/powerpoint/2010/main" val="410624467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Agrupar 14">
            <a:extLst>
              <a:ext uri="{FF2B5EF4-FFF2-40B4-BE49-F238E27FC236}">
                <a16:creationId xmlns:a16="http://schemas.microsoft.com/office/drawing/2014/main" id="{A9F64B8F-C925-41D7-97DC-DFFB40260CC2}"/>
              </a:ext>
            </a:extLst>
          </p:cNvPr>
          <p:cNvGrpSpPr/>
          <p:nvPr/>
        </p:nvGrpSpPr>
        <p:grpSpPr>
          <a:xfrm>
            <a:off x="4876818" y="1044014"/>
            <a:ext cx="2662079" cy="285545"/>
            <a:chOff x="4058529" y="2117188"/>
            <a:chExt cx="3871674" cy="490613"/>
          </a:xfrm>
        </p:grpSpPr>
        <p:sp>
          <p:nvSpPr>
            <p:cNvPr id="5" name="Igual a 4">
              <a:extLst>
                <a:ext uri="{FF2B5EF4-FFF2-40B4-BE49-F238E27FC236}">
                  <a16:creationId xmlns:a16="http://schemas.microsoft.com/office/drawing/2014/main" id="{3E363DD2-76A1-4091-A876-A6A4F280A34D}"/>
                </a:ext>
              </a:extLst>
            </p:cNvPr>
            <p:cNvSpPr/>
            <p:nvPr/>
          </p:nvSpPr>
          <p:spPr>
            <a:xfrm rot="5400000">
              <a:off x="4009292" y="2166425"/>
              <a:ext cx="422031" cy="323557"/>
            </a:xfrm>
            <a:prstGeom prst="mathEqual">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6" name="Igual a 5">
              <a:extLst>
                <a:ext uri="{FF2B5EF4-FFF2-40B4-BE49-F238E27FC236}">
                  <a16:creationId xmlns:a16="http://schemas.microsoft.com/office/drawing/2014/main" id="{8DC768AD-80A6-4A2A-B4CB-15556B643203}"/>
                </a:ext>
              </a:extLst>
            </p:cNvPr>
            <p:cNvSpPr/>
            <p:nvPr/>
          </p:nvSpPr>
          <p:spPr>
            <a:xfrm rot="5400000">
              <a:off x="5288522" y="2166425"/>
              <a:ext cx="422031" cy="323557"/>
            </a:xfrm>
            <a:prstGeom prst="mathEqual">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7" name="Igual a 6">
              <a:extLst>
                <a:ext uri="{FF2B5EF4-FFF2-40B4-BE49-F238E27FC236}">
                  <a16:creationId xmlns:a16="http://schemas.microsoft.com/office/drawing/2014/main" id="{BA7AC5D7-5C4D-44F6-B49A-5C69D9922E36}"/>
                </a:ext>
              </a:extLst>
            </p:cNvPr>
            <p:cNvSpPr/>
            <p:nvPr/>
          </p:nvSpPr>
          <p:spPr>
            <a:xfrm rot="5400000">
              <a:off x="6468695" y="2235005"/>
              <a:ext cx="422031" cy="323557"/>
            </a:xfrm>
            <a:prstGeom prst="mathEqual">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8" name="Igual a 7">
              <a:extLst>
                <a:ext uri="{FF2B5EF4-FFF2-40B4-BE49-F238E27FC236}">
                  <a16:creationId xmlns:a16="http://schemas.microsoft.com/office/drawing/2014/main" id="{B462B6FD-CFDC-4CAC-92C4-7C3104F2E53C}"/>
                </a:ext>
              </a:extLst>
            </p:cNvPr>
            <p:cNvSpPr/>
            <p:nvPr/>
          </p:nvSpPr>
          <p:spPr>
            <a:xfrm rot="5400000">
              <a:off x="7557409" y="2235007"/>
              <a:ext cx="422031" cy="323557"/>
            </a:xfrm>
            <a:prstGeom prst="mathEqual">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grpSp>
      <p:sp>
        <p:nvSpPr>
          <p:cNvPr id="16" name="CaixaDeTexto 15">
            <a:extLst>
              <a:ext uri="{FF2B5EF4-FFF2-40B4-BE49-F238E27FC236}">
                <a16:creationId xmlns:a16="http://schemas.microsoft.com/office/drawing/2014/main" id="{D1EB0DA5-85D8-4DF4-8BF5-41FEC80A72E0}"/>
              </a:ext>
            </a:extLst>
          </p:cNvPr>
          <p:cNvSpPr txBox="1"/>
          <p:nvPr/>
        </p:nvSpPr>
        <p:spPr>
          <a:xfrm>
            <a:off x="2010186" y="3594568"/>
            <a:ext cx="8171627" cy="1938992"/>
          </a:xfrm>
          <a:prstGeom prst="rect">
            <a:avLst/>
          </a:prstGeom>
          <a:solidFill>
            <a:schemeClr val="accent6">
              <a:lumMod val="60000"/>
              <a:lumOff val="40000"/>
            </a:schemeClr>
          </a:solidFill>
          <a:ln>
            <a:solidFill>
              <a:schemeClr val="accent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pt-BR" sz="2000" dirty="0"/>
              <a:t>População = 303.792 habitantes</a:t>
            </a:r>
          </a:p>
          <a:p>
            <a:pPr algn="ctr"/>
            <a:r>
              <a:rPr lang="pt-BR" sz="2000" dirty="0"/>
              <a:t>Valor </a:t>
            </a:r>
            <a:r>
              <a:rPr lang="pt-BR" sz="2000" dirty="0" err="1"/>
              <a:t>Captation</a:t>
            </a:r>
            <a:r>
              <a:rPr lang="pt-BR" sz="2000" dirty="0"/>
              <a:t> = 0,50 R$ </a:t>
            </a:r>
          </a:p>
          <a:p>
            <a:pPr algn="ctr"/>
            <a:r>
              <a:rPr lang="pt-BR" sz="2000" dirty="0"/>
              <a:t>Valor Mensal =  151,869,00 R$ /Mês</a:t>
            </a:r>
          </a:p>
          <a:p>
            <a:pPr algn="ctr"/>
            <a:r>
              <a:rPr lang="pt-BR" sz="2000" dirty="0"/>
              <a:t>Atingir os 100 pontos do indicador composto = 100%</a:t>
            </a:r>
          </a:p>
          <a:p>
            <a:pPr algn="ctr"/>
            <a:r>
              <a:rPr lang="pt-BR" sz="2000" dirty="0"/>
              <a:t>Atingir entre 75 e 99 pontos = 75%</a:t>
            </a:r>
          </a:p>
          <a:p>
            <a:pPr algn="ctr"/>
            <a:r>
              <a:rPr lang="pt-BR" sz="2000" dirty="0"/>
              <a:t>Atingir menos que 75 pontos = 50%</a:t>
            </a:r>
          </a:p>
        </p:txBody>
      </p:sp>
      <p:sp>
        <p:nvSpPr>
          <p:cNvPr id="45" name="CaixaDeTexto 44">
            <a:extLst>
              <a:ext uri="{FF2B5EF4-FFF2-40B4-BE49-F238E27FC236}">
                <a16:creationId xmlns:a16="http://schemas.microsoft.com/office/drawing/2014/main" id="{24622613-2B57-476C-B668-CAC8220F7A92}"/>
              </a:ext>
            </a:extLst>
          </p:cNvPr>
          <p:cNvSpPr txBox="1"/>
          <p:nvPr/>
        </p:nvSpPr>
        <p:spPr>
          <a:xfrm>
            <a:off x="0" y="605125"/>
            <a:ext cx="3539252" cy="1200329"/>
          </a:xfrm>
          <a:prstGeom prst="rect">
            <a:avLst/>
          </a:prstGeom>
          <a:noFill/>
        </p:spPr>
        <p:txBody>
          <a:bodyPr wrap="square">
            <a:spAutoFit/>
          </a:bodyPr>
          <a:lstStyle/>
          <a:p>
            <a:pPr algn="ctr"/>
            <a:r>
              <a:rPr lang="pt-BR" sz="1800" b="1" dirty="0"/>
              <a:t>Exemplo Pratico 1ª e 2ª Etapa</a:t>
            </a:r>
          </a:p>
          <a:p>
            <a:pPr algn="ctr"/>
            <a:r>
              <a:rPr lang="pt-BR" sz="1800" b="1" dirty="0"/>
              <a:t>Indicador composto Pagamento em Valor</a:t>
            </a:r>
          </a:p>
          <a:p>
            <a:pPr algn="ctr"/>
            <a:r>
              <a:rPr lang="pt-BR" b="1" dirty="0"/>
              <a:t>período 6 a 8 meses</a:t>
            </a:r>
            <a:endParaRPr lang="pt-BR" sz="1800" b="1" dirty="0"/>
          </a:p>
        </p:txBody>
      </p:sp>
      <p:grpSp>
        <p:nvGrpSpPr>
          <p:cNvPr id="25" name="Agrupar 24">
            <a:extLst>
              <a:ext uri="{FF2B5EF4-FFF2-40B4-BE49-F238E27FC236}">
                <a16:creationId xmlns:a16="http://schemas.microsoft.com/office/drawing/2014/main" id="{F9C5926B-9288-8A95-8F87-EC0BACE5FFE7}"/>
              </a:ext>
            </a:extLst>
          </p:cNvPr>
          <p:cNvGrpSpPr/>
          <p:nvPr/>
        </p:nvGrpSpPr>
        <p:grpSpPr>
          <a:xfrm>
            <a:off x="4257401" y="-615767"/>
            <a:ext cx="3895029" cy="2923165"/>
            <a:chOff x="4257401" y="-615767"/>
            <a:chExt cx="3895029" cy="2923165"/>
          </a:xfrm>
        </p:grpSpPr>
        <p:pic>
          <p:nvPicPr>
            <p:cNvPr id="22" name="Imagem 21">
              <a:extLst>
                <a:ext uri="{FF2B5EF4-FFF2-40B4-BE49-F238E27FC236}">
                  <a16:creationId xmlns:a16="http://schemas.microsoft.com/office/drawing/2014/main" id="{BF872F99-2EDD-17D1-F7E6-A28A3BFC8BE2}"/>
                </a:ext>
              </a:extLst>
            </p:cNvPr>
            <p:cNvPicPr>
              <a:picLocks noChangeAspect="1"/>
            </p:cNvPicPr>
            <p:nvPr/>
          </p:nvPicPr>
          <p:blipFill>
            <a:blip r:embed="rId2"/>
            <a:stretch>
              <a:fillRect/>
            </a:stretch>
          </p:blipFill>
          <p:spPr>
            <a:xfrm>
              <a:off x="4471691" y="-615767"/>
              <a:ext cx="3466450" cy="2265010"/>
            </a:xfrm>
            <a:prstGeom prst="rect">
              <a:avLst/>
            </a:prstGeom>
          </p:spPr>
        </p:pic>
        <p:pic>
          <p:nvPicPr>
            <p:cNvPr id="24" name="Imagem 23">
              <a:extLst>
                <a:ext uri="{FF2B5EF4-FFF2-40B4-BE49-F238E27FC236}">
                  <a16:creationId xmlns:a16="http://schemas.microsoft.com/office/drawing/2014/main" id="{077973DD-50A3-1FA2-78F7-78AF07DA2436}"/>
                </a:ext>
              </a:extLst>
            </p:cNvPr>
            <p:cNvPicPr>
              <a:picLocks noChangeAspect="1"/>
            </p:cNvPicPr>
            <p:nvPr/>
          </p:nvPicPr>
          <p:blipFill>
            <a:blip r:embed="rId3"/>
            <a:stretch>
              <a:fillRect/>
            </a:stretch>
          </p:blipFill>
          <p:spPr>
            <a:xfrm>
              <a:off x="4257401" y="1350689"/>
              <a:ext cx="3895029" cy="956709"/>
            </a:xfrm>
            <a:prstGeom prst="rect">
              <a:avLst/>
            </a:prstGeom>
          </p:spPr>
        </p:pic>
      </p:grpSp>
      <p:sp>
        <p:nvSpPr>
          <p:cNvPr id="12" name="Retângulo 11">
            <a:extLst>
              <a:ext uri="{FF2B5EF4-FFF2-40B4-BE49-F238E27FC236}">
                <a16:creationId xmlns:a16="http://schemas.microsoft.com/office/drawing/2014/main" id="{2D4BD24D-0A85-E496-2497-114981BF5A2B}"/>
              </a:ext>
            </a:extLst>
          </p:cNvPr>
          <p:cNvSpPr/>
          <p:nvPr/>
        </p:nvSpPr>
        <p:spPr>
          <a:xfrm>
            <a:off x="4249219" y="0"/>
            <a:ext cx="4035799" cy="2618509"/>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CaixaDeTexto 12">
            <a:extLst>
              <a:ext uri="{FF2B5EF4-FFF2-40B4-BE49-F238E27FC236}">
                <a16:creationId xmlns:a16="http://schemas.microsoft.com/office/drawing/2014/main" id="{0D5A2260-18EC-C6A0-FDE7-04C8C6741E2B}"/>
              </a:ext>
            </a:extLst>
          </p:cNvPr>
          <p:cNvSpPr txBox="1"/>
          <p:nvPr/>
        </p:nvSpPr>
        <p:spPr>
          <a:xfrm>
            <a:off x="3048000" y="2939534"/>
            <a:ext cx="6096000" cy="369332"/>
          </a:xfrm>
          <a:prstGeom prst="rect">
            <a:avLst/>
          </a:prstGeom>
          <a:noFill/>
        </p:spPr>
        <p:txBody>
          <a:bodyPr wrap="square">
            <a:spAutoFit/>
          </a:bodyPr>
          <a:lstStyle/>
          <a:p>
            <a:pPr algn="ctr"/>
            <a:r>
              <a:rPr lang="pt-BR" b="1" u="sng" dirty="0"/>
              <a:t>Vinculação da Equipe APS ao serviço </a:t>
            </a:r>
            <a:endParaRPr lang="pt-BR" dirty="0"/>
          </a:p>
        </p:txBody>
      </p:sp>
    </p:spTree>
    <p:extLst>
      <p:ext uri="{BB962C8B-B14F-4D97-AF65-F5344CB8AC3E}">
        <p14:creationId xmlns:p14="http://schemas.microsoft.com/office/powerpoint/2010/main" val="114282342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12192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ítulo 1">
            <a:extLst>
              <a:ext uri="{FF2B5EF4-FFF2-40B4-BE49-F238E27FC236}">
                <a16:creationId xmlns:a16="http://schemas.microsoft.com/office/drawing/2014/main" id="{AB193975-45F9-1533-7CE0-F8C8AAE00731}"/>
              </a:ext>
            </a:extLst>
          </p:cNvPr>
          <p:cNvSpPr>
            <a:spLocks noGrp="1"/>
          </p:cNvSpPr>
          <p:nvPr>
            <p:ph type="title"/>
          </p:nvPr>
        </p:nvSpPr>
        <p:spPr>
          <a:xfrm>
            <a:off x="1137036" y="548640"/>
            <a:ext cx="9543405" cy="1188720"/>
          </a:xfrm>
        </p:spPr>
        <p:txBody>
          <a:bodyPr>
            <a:normAutofit/>
          </a:bodyPr>
          <a:lstStyle/>
          <a:p>
            <a:r>
              <a:rPr lang="pt-BR" sz="3700">
                <a:solidFill>
                  <a:schemeClr val="tx1">
                    <a:lumMod val="85000"/>
                    <a:lumOff val="15000"/>
                  </a:schemeClr>
                </a:solidFill>
              </a:rPr>
              <a:t>Custo Estimado Hospital Município Polo 56 Leitos</a:t>
            </a:r>
          </a:p>
        </p:txBody>
      </p:sp>
      <p:sp>
        <p:nvSpPr>
          <p:cNvPr id="3" name="Espaço Reservado para Conteúdo 2">
            <a:extLst>
              <a:ext uri="{FF2B5EF4-FFF2-40B4-BE49-F238E27FC236}">
                <a16:creationId xmlns:a16="http://schemas.microsoft.com/office/drawing/2014/main" id="{BFB611D0-9B78-814C-DD45-A5AA974F08F4}"/>
              </a:ext>
            </a:extLst>
          </p:cNvPr>
          <p:cNvSpPr>
            <a:spLocks noGrp="1"/>
          </p:cNvSpPr>
          <p:nvPr>
            <p:ph idx="1"/>
          </p:nvPr>
        </p:nvSpPr>
        <p:spPr>
          <a:xfrm>
            <a:off x="1957987" y="2431765"/>
            <a:ext cx="8276026" cy="3320031"/>
          </a:xfrm>
        </p:spPr>
        <p:txBody>
          <a:bodyPr anchor="ctr">
            <a:normAutofit/>
          </a:bodyPr>
          <a:lstStyle/>
          <a:p>
            <a:r>
              <a:rPr lang="pt-BR" sz="1700" dirty="0">
                <a:solidFill>
                  <a:schemeClr val="tx1">
                    <a:lumMod val="85000"/>
                    <a:lumOff val="15000"/>
                  </a:schemeClr>
                </a:solidFill>
              </a:rPr>
              <a:t>Custo estimado leito dia entre 400,00 – 500,00 Reais Taxa de ocupação 80%</a:t>
            </a:r>
          </a:p>
          <a:p>
            <a:r>
              <a:rPr lang="pt-BR" sz="1700" dirty="0">
                <a:solidFill>
                  <a:schemeClr val="tx1">
                    <a:lumMod val="85000"/>
                    <a:lumOff val="15000"/>
                  </a:schemeClr>
                </a:solidFill>
              </a:rPr>
              <a:t>Custo Dia = 28.000 / dia</a:t>
            </a:r>
          </a:p>
          <a:p>
            <a:r>
              <a:rPr lang="pt-BR" sz="1700" dirty="0">
                <a:solidFill>
                  <a:schemeClr val="tx1">
                    <a:lumMod val="85000"/>
                    <a:lumOff val="15000"/>
                  </a:schemeClr>
                </a:solidFill>
              </a:rPr>
              <a:t>Custo Mês  = 854.000,00</a:t>
            </a:r>
          </a:p>
          <a:p>
            <a:endParaRPr lang="pt-BR" sz="1700" dirty="0">
              <a:solidFill>
                <a:schemeClr val="tx1">
                  <a:lumMod val="85000"/>
                  <a:lumOff val="15000"/>
                </a:schemeClr>
              </a:solidFill>
            </a:endParaRPr>
          </a:p>
          <a:p>
            <a:r>
              <a:rPr lang="pt-BR" sz="1700" dirty="0">
                <a:solidFill>
                  <a:schemeClr val="tx1">
                    <a:lumMod val="85000"/>
                    <a:lumOff val="15000"/>
                  </a:schemeClr>
                </a:solidFill>
              </a:rPr>
              <a:t>Pagamento </a:t>
            </a:r>
            <a:r>
              <a:rPr lang="pt-BR" sz="1700" dirty="0" err="1">
                <a:solidFill>
                  <a:schemeClr val="tx1">
                    <a:lumMod val="85000"/>
                    <a:lumOff val="15000"/>
                  </a:schemeClr>
                </a:solidFill>
              </a:rPr>
              <a:t>Captation</a:t>
            </a:r>
            <a:r>
              <a:rPr lang="pt-BR" sz="1700" dirty="0">
                <a:solidFill>
                  <a:schemeClr val="tx1">
                    <a:lumMod val="85000"/>
                    <a:lumOff val="15000"/>
                  </a:schemeClr>
                </a:solidFill>
              </a:rPr>
              <a:t> Cenário 0,50 real = 88,93 / Leito dia – 17,78%</a:t>
            </a:r>
          </a:p>
          <a:p>
            <a:r>
              <a:rPr lang="pt-BR" sz="1700" u="sng" dirty="0">
                <a:solidFill>
                  <a:schemeClr val="tx1">
                    <a:lumMod val="85000"/>
                    <a:lumOff val="15000"/>
                  </a:schemeClr>
                </a:solidFill>
              </a:rPr>
              <a:t>Habilitação Cuidados prolongados = 300,00 Reais leito dia – 60%</a:t>
            </a:r>
          </a:p>
          <a:p>
            <a:r>
              <a:rPr lang="pt-BR" sz="1700" dirty="0">
                <a:solidFill>
                  <a:schemeClr val="tx1">
                    <a:lumMod val="85000"/>
                    <a:lumOff val="15000"/>
                  </a:schemeClr>
                </a:solidFill>
              </a:rPr>
              <a:t>Hospital Dia – Pagamento AIH</a:t>
            </a:r>
          </a:p>
        </p:txBody>
      </p:sp>
      <p:sp>
        <p:nvSpPr>
          <p:cNvPr id="12" name="Freeform: Shape 11">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24586" y="5970896"/>
            <a:ext cx="9967416"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354754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89F318-5A0C-4324-A795-27B9E4CF7B81}"/>
              </a:ext>
            </a:extLst>
          </p:cNvPr>
          <p:cNvSpPr>
            <a:spLocks noGrp="1"/>
          </p:cNvSpPr>
          <p:nvPr>
            <p:ph type="title"/>
          </p:nvPr>
        </p:nvSpPr>
        <p:spPr/>
        <p:txBody>
          <a:bodyPr/>
          <a:lstStyle/>
          <a:p>
            <a:r>
              <a:rPr lang="pt-BR" dirty="0"/>
              <a:t>Modelo de pagamento</a:t>
            </a:r>
          </a:p>
        </p:txBody>
      </p:sp>
      <p:graphicFrame>
        <p:nvGraphicFramePr>
          <p:cNvPr id="4" name="Espaço Reservado para Conteúdo 3">
            <a:extLst>
              <a:ext uri="{FF2B5EF4-FFF2-40B4-BE49-F238E27FC236}">
                <a16:creationId xmlns:a16="http://schemas.microsoft.com/office/drawing/2014/main" id="{9D60124C-73C3-4D07-8712-5476EE04B342}"/>
              </a:ext>
            </a:extLst>
          </p:cNvPr>
          <p:cNvGraphicFramePr>
            <a:graphicFrameLocks noGrp="1"/>
          </p:cNvGraphicFramePr>
          <p:nvPr>
            <p:ph idx="1"/>
            <p:extLst>
              <p:ext uri="{D42A27DB-BD31-4B8C-83A1-F6EECF244321}">
                <p14:modId xmlns:p14="http://schemas.microsoft.com/office/powerpoint/2010/main" val="361438700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1699269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3">
            <a:extLst>
              <a:ext uri="{FF2B5EF4-FFF2-40B4-BE49-F238E27FC236}">
                <a16:creationId xmlns:a16="http://schemas.microsoft.com/office/drawing/2014/main" id="{7E7E19E4-7F12-41EB-B403-F8557D9AEFF5}"/>
              </a:ext>
            </a:extLst>
          </p:cNvPr>
          <p:cNvPicPr>
            <a:picLocks noGrp="1" noChangeAspect="1"/>
          </p:cNvPicPr>
          <p:nvPr>
            <p:ph idx="1"/>
          </p:nvPr>
        </p:nvPicPr>
        <p:blipFill rotWithShape="1">
          <a:blip r:embed="rId2"/>
          <a:srcRect t="461"/>
          <a:stretch/>
        </p:blipFill>
        <p:spPr>
          <a:xfrm>
            <a:off x="20" y="1282"/>
            <a:ext cx="12191980" cy="6856718"/>
          </a:xfrm>
          <a:prstGeom prst="rect">
            <a:avLst/>
          </a:prstGeom>
        </p:spPr>
      </p:pic>
    </p:spTree>
    <p:extLst>
      <p:ext uri="{BB962C8B-B14F-4D97-AF65-F5344CB8AC3E}">
        <p14:creationId xmlns:p14="http://schemas.microsoft.com/office/powerpoint/2010/main" val="1645987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E995755-4F4D-448C-AF75-1231F8214F83}"/>
              </a:ext>
            </a:extLst>
          </p:cNvPr>
          <p:cNvSpPr>
            <a:spLocks noGrp="1"/>
          </p:cNvSpPr>
          <p:nvPr>
            <p:ph type="ctrTitle"/>
          </p:nvPr>
        </p:nvSpPr>
        <p:spPr>
          <a:xfrm>
            <a:off x="793356" y="1645920"/>
            <a:ext cx="4421364" cy="3566160"/>
          </a:xfrm>
        </p:spPr>
        <p:txBody>
          <a:bodyPr vert="horz" lIns="91440" tIns="45720" rIns="91440" bIns="45720" rtlCol="0" anchor="b">
            <a:normAutofit/>
          </a:bodyPr>
          <a:lstStyle/>
          <a:p>
            <a:r>
              <a:rPr lang="en-US" sz="4200" dirty="0" err="1"/>
              <a:t>Modelo</a:t>
            </a:r>
            <a:r>
              <a:rPr lang="en-US" sz="4200" dirty="0"/>
              <a:t> </a:t>
            </a:r>
            <a:r>
              <a:rPr lang="en-US" sz="4200" dirty="0" err="1"/>
              <a:t>Proposto</a:t>
            </a:r>
            <a:br>
              <a:rPr lang="en-US" sz="4200" dirty="0"/>
            </a:br>
            <a:r>
              <a:rPr lang="en-US" sz="4200" dirty="0"/>
              <a:t>Hospital de </a:t>
            </a:r>
            <a:r>
              <a:rPr lang="en-US" sz="4200" dirty="0" err="1"/>
              <a:t>Cuidados</a:t>
            </a:r>
            <a:r>
              <a:rPr lang="en-US" sz="4200" dirty="0"/>
              <a:t> </a:t>
            </a:r>
            <a:r>
              <a:rPr lang="en-US" sz="4200" dirty="0" err="1"/>
              <a:t>Intermediarios</a:t>
            </a:r>
            <a:br>
              <a:rPr lang="en-US" sz="4200" dirty="0"/>
            </a:br>
            <a:br>
              <a:rPr lang="en-US" sz="4200" dirty="0"/>
            </a:br>
            <a:endParaRPr lang="en-US" sz="4200" dirty="0"/>
          </a:p>
        </p:txBody>
      </p:sp>
      <p:pic>
        <p:nvPicPr>
          <p:cNvPr id="44" name="Picture 43" descr="Portas abertas">
            <a:extLst>
              <a:ext uri="{FF2B5EF4-FFF2-40B4-BE49-F238E27FC236}">
                <a16:creationId xmlns:a16="http://schemas.microsoft.com/office/drawing/2014/main" id="{1F1716C2-51C6-75CC-F7D1-C500E05E1851}"/>
              </a:ext>
            </a:extLst>
          </p:cNvPr>
          <p:cNvPicPr>
            <a:picLocks noChangeAspect="1"/>
          </p:cNvPicPr>
          <p:nvPr/>
        </p:nvPicPr>
        <p:blipFill rotWithShape="1">
          <a:blip r:embed="rId2"/>
          <a:srcRect l="30222" r="2825"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021669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Espaço Reservado para Conteúdo 2">
            <a:extLst>
              <a:ext uri="{FF2B5EF4-FFF2-40B4-BE49-F238E27FC236}">
                <a16:creationId xmlns:a16="http://schemas.microsoft.com/office/drawing/2014/main" id="{C45C7D89-F1EF-4CCD-9708-05C041763A91}"/>
              </a:ext>
            </a:extLst>
          </p:cNvPr>
          <p:cNvGraphicFramePr>
            <a:graphicFrameLocks noGrp="1"/>
          </p:cNvGraphicFramePr>
          <p:nvPr>
            <p:ph idx="1"/>
          </p:nvPr>
        </p:nvGraphicFramePr>
        <p:xfrm>
          <a:off x="838200" y="633046"/>
          <a:ext cx="10515600" cy="59787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777457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B2D436FD-EE45-41B4-8415-861F9CE854F8}"/>
              </a:ext>
            </a:extLst>
          </p:cNvPr>
          <p:cNvSpPr>
            <a:spLocks noGrp="1"/>
          </p:cNvSpPr>
          <p:nvPr>
            <p:ph idx="1"/>
          </p:nvPr>
        </p:nvSpPr>
        <p:spPr>
          <a:xfrm>
            <a:off x="4996070" y="225287"/>
            <a:ext cx="6357730" cy="6533322"/>
          </a:xfrm>
        </p:spPr>
        <p:txBody>
          <a:bodyPr>
            <a:normAutofit/>
          </a:bodyPr>
          <a:lstStyle/>
          <a:p>
            <a:pPr algn="just"/>
            <a:r>
              <a:rPr lang="pt-BR" sz="1800" dirty="0"/>
              <a:t>O objetivo desses serviços é o de evitar internações desnecessárias ou inadequadas, atuando preventivamente no cuidado a usuários antes que se tornem agudos, ou nos cuidados a egressos de internação hospitalar, para que obtenham ganhos de autonomia para o retorno seguro ao seu domicílio.</a:t>
            </a:r>
          </a:p>
          <a:p>
            <a:pPr algn="just"/>
            <a:r>
              <a:rPr lang="pt-BR" sz="1800" dirty="0"/>
              <a:t>O Hospital Comunitário é uma Unidade de Cuidados Intermediários, situando-se, portanto, entre a AB e a hospitalar.</a:t>
            </a:r>
          </a:p>
        </p:txBody>
      </p:sp>
      <p:pic>
        <p:nvPicPr>
          <p:cNvPr id="5" name="Imagem 4">
            <a:extLst>
              <a:ext uri="{FF2B5EF4-FFF2-40B4-BE49-F238E27FC236}">
                <a16:creationId xmlns:a16="http://schemas.microsoft.com/office/drawing/2014/main" id="{A6A4A6AC-5548-4992-8F51-E2BF8A368B21}"/>
              </a:ext>
            </a:extLst>
          </p:cNvPr>
          <p:cNvPicPr>
            <a:picLocks noChangeAspect="1"/>
          </p:cNvPicPr>
          <p:nvPr/>
        </p:nvPicPr>
        <p:blipFill>
          <a:blip r:embed="rId2"/>
          <a:stretch>
            <a:fillRect/>
          </a:stretch>
        </p:blipFill>
        <p:spPr>
          <a:xfrm>
            <a:off x="0" y="0"/>
            <a:ext cx="4797287" cy="6858000"/>
          </a:xfrm>
          <a:prstGeom prst="rect">
            <a:avLst/>
          </a:prstGeom>
        </p:spPr>
      </p:pic>
    </p:spTree>
    <p:extLst>
      <p:ext uri="{BB962C8B-B14F-4D97-AF65-F5344CB8AC3E}">
        <p14:creationId xmlns:p14="http://schemas.microsoft.com/office/powerpoint/2010/main" val="4936339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F86304-45A7-442B-B441-7324E6F5490A}"/>
              </a:ext>
            </a:extLst>
          </p:cNvPr>
          <p:cNvSpPr>
            <a:spLocks noGrp="1"/>
          </p:cNvSpPr>
          <p:nvPr>
            <p:ph type="title"/>
          </p:nvPr>
        </p:nvSpPr>
        <p:spPr>
          <a:xfrm>
            <a:off x="1371597" y="348865"/>
            <a:ext cx="10044023" cy="877729"/>
          </a:xfrm>
        </p:spPr>
        <p:txBody>
          <a:bodyPr anchor="ctr">
            <a:normAutofit/>
          </a:bodyPr>
          <a:lstStyle/>
          <a:p>
            <a:pPr algn="ctr"/>
            <a:r>
              <a:rPr lang="pt-BR" sz="2800" b="0" i="0" u="none" strike="noStrike" baseline="0" dirty="0">
                <a:solidFill>
                  <a:srgbClr val="FFFFFF"/>
                </a:solidFill>
                <a:latin typeface="+mn-lt"/>
              </a:rPr>
              <a:t>ORGANIZAÇÃO DOS CUIDADOS PROLONGADOS NA REDE DE ATENÇÃO À SAÚDE – Portaria - 2809</a:t>
            </a:r>
            <a:endParaRPr lang="pt-BR" sz="2800" dirty="0">
              <a:solidFill>
                <a:srgbClr val="FFFFFF"/>
              </a:solidFill>
              <a:latin typeface="+mn-lt"/>
            </a:endParaRPr>
          </a:p>
        </p:txBody>
      </p:sp>
      <p:graphicFrame>
        <p:nvGraphicFramePr>
          <p:cNvPr id="22" name="Espaço Reservado para Conteúdo 2">
            <a:extLst>
              <a:ext uri="{FF2B5EF4-FFF2-40B4-BE49-F238E27FC236}">
                <a16:creationId xmlns:a16="http://schemas.microsoft.com/office/drawing/2014/main" id="{6851B662-2423-4E30-BD6C-5274B19F0E57}"/>
              </a:ext>
            </a:extLst>
          </p:cNvPr>
          <p:cNvGraphicFramePr>
            <a:graphicFrameLocks noGrp="1"/>
          </p:cNvGraphicFramePr>
          <p:nvPr>
            <p:ph idx="1"/>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Imagem 7">
            <a:extLst>
              <a:ext uri="{FF2B5EF4-FFF2-40B4-BE49-F238E27FC236}">
                <a16:creationId xmlns:a16="http://schemas.microsoft.com/office/drawing/2014/main" id="{019E8B48-70E7-4523-8F04-162550BAA6DC}"/>
              </a:ext>
            </a:extLst>
          </p:cNvPr>
          <p:cNvPicPr>
            <a:picLocks noChangeAspect="1"/>
          </p:cNvPicPr>
          <p:nvPr/>
        </p:nvPicPr>
        <p:blipFill>
          <a:blip r:embed="rId7"/>
          <a:stretch>
            <a:fillRect/>
          </a:stretch>
        </p:blipFill>
        <p:spPr>
          <a:xfrm>
            <a:off x="3090199" y="1575459"/>
            <a:ext cx="3795491" cy="1660527"/>
          </a:xfrm>
          <a:prstGeom prst="rect">
            <a:avLst/>
          </a:prstGeom>
        </p:spPr>
      </p:pic>
    </p:spTree>
    <p:extLst>
      <p:ext uri="{BB962C8B-B14F-4D97-AF65-F5344CB8AC3E}">
        <p14:creationId xmlns:p14="http://schemas.microsoft.com/office/powerpoint/2010/main" val="3549969466"/>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1590</TotalTime>
  <Words>3899</Words>
  <Application>Microsoft Office PowerPoint</Application>
  <PresentationFormat>Widescreen</PresentationFormat>
  <Paragraphs>830</Paragraphs>
  <Slides>59</Slides>
  <Notes>6</Notes>
  <HiddenSlides>0</HiddenSlides>
  <MMClips>0</MMClips>
  <ScaleCrop>false</ScaleCrop>
  <HeadingPairs>
    <vt:vector size="6" baseType="variant">
      <vt:variant>
        <vt:lpstr>Fontes usadas</vt:lpstr>
      </vt:variant>
      <vt:variant>
        <vt:i4>8</vt:i4>
      </vt:variant>
      <vt:variant>
        <vt:lpstr>Tema</vt:lpstr>
      </vt:variant>
      <vt:variant>
        <vt:i4>1</vt:i4>
      </vt:variant>
      <vt:variant>
        <vt:lpstr>Títulos de slides</vt:lpstr>
      </vt:variant>
      <vt:variant>
        <vt:i4>59</vt:i4>
      </vt:variant>
    </vt:vector>
  </HeadingPairs>
  <TitlesOfParts>
    <vt:vector size="68" baseType="lpstr">
      <vt:lpstr>Arial</vt:lpstr>
      <vt:lpstr>ArialMT</vt:lpstr>
      <vt:lpstr>Calibri</vt:lpstr>
      <vt:lpstr>Calibri Light</vt:lpstr>
      <vt:lpstr>Candara</vt:lpstr>
      <vt:lpstr>open_sansbold</vt:lpstr>
      <vt:lpstr>open_sansregular</vt:lpstr>
      <vt:lpstr>Times New Roman</vt:lpstr>
      <vt:lpstr>Tema do Office</vt:lpstr>
      <vt:lpstr>Apresentação do PowerPoint</vt:lpstr>
      <vt:lpstr>Fundamentos da Construção das Redes de Atenção à Saúde</vt:lpstr>
      <vt:lpstr>Dificuldades </vt:lpstr>
      <vt:lpstr>Considerações Hospital de Pequeno Porte </vt:lpstr>
      <vt:lpstr>Apresentação do PowerPoint</vt:lpstr>
      <vt:lpstr>Modelo Proposto Hospital de Cuidados Intermediarios  </vt:lpstr>
      <vt:lpstr>Apresentação do PowerPoint</vt:lpstr>
      <vt:lpstr>Apresentação do PowerPoint</vt:lpstr>
      <vt:lpstr>ORGANIZAÇÃO DOS CUIDADOS PROLONGADOS NA REDE DE ATENÇÃO À SAÚDE – Portaria - 2809</vt:lpstr>
      <vt:lpstr>Cuidados prolongados</vt:lpstr>
      <vt:lpstr>Hospital-Dia</vt:lpstr>
      <vt:lpstr>Objetivo Geral do Hospital de Cuidados Integrados</vt:lpstr>
      <vt:lpstr>Diretrizes Hospital de Cuidados Intermediários</vt:lpstr>
      <vt:lpstr>Diretrizes Hospital de Cuidados Intermediários</vt:lpstr>
      <vt:lpstr>Diretrizes Hospital de Cuidados Intermediários</vt:lpstr>
      <vt:lpstr>Carta de serviços Cirúrgicos - Hospital Dia</vt:lpstr>
      <vt:lpstr>Planejamento Operacional serviços de Saúde</vt:lpstr>
      <vt:lpstr>PARÂMETROS PARA O CÁLCULO DE LEITOS - Portaria 2809</vt:lpstr>
      <vt:lpstr>Critérios de Exclusão</vt:lpstr>
      <vt:lpstr>Premissa - Regulação do Acesso </vt:lpstr>
      <vt:lpstr>Fluxo de Internação</vt:lpstr>
      <vt:lpstr>Recursos Humanos Assistencial  Hospital Cuidados Intermediários </vt:lpstr>
      <vt:lpstr>Indicadores de acompanhamento (monitoramento) e remuneração  </vt:lpstr>
      <vt:lpstr>Apresentação do PowerPoint</vt:lpstr>
      <vt:lpstr>Indicadores propostos de acompanhamento</vt:lpstr>
      <vt:lpstr>Apresentação do PowerPoint</vt:lpstr>
      <vt:lpstr>Será implementado em 4 etapas:</vt:lpstr>
      <vt:lpstr>Apresentação do PowerPoint</vt:lpstr>
      <vt:lpstr>Vinculação da Equipe APS ao serviço </vt:lpstr>
      <vt:lpstr>Apresentação do PowerPoint</vt:lpstr>
      <vt:lpstr>Vinculação da Equipe APS ao serviço </vt:lpstr>
      <vt:lpstr>Apresentação do PowerPoint</vt:lpstr>
      <vt:lpstr>Exemplo 1: hipotético da  remuneração englobando varios municipios da mesma região</vt:lpstr>
      <vt:lpstr>Apresentação do PowerPoint</vt:lpstr>
      <vt:lpstr>Apresentação do PowerPoint</vt:lpstr>
      <vt:lpstr>Apresentação do PowerPoint</vt:lpstr>
      <vt:lpstr>Apresentação do PowerPoint</vt:lpstr>
      <vt:lpstr>Apresentação do PowerPoint</vt:lpstr>
      <vt:lpstr>Hospital Geral Mesorregião do Leste Potiguar e Microrregião do Litoral Sul</vt:lpstr>
      <vt:lpstr>Calculo de leitos Hospital de Cuidados Prolongados Mesorregião do Leste Potiguar e Microrregião do Litoral Sul</vt:lpstr>
      <vt:lpstr>Hospital de cuidados Intermediários Mesorregião do Leste Potiguar e Microrregião do Litoral Sul </vt:lpstr>
      <vt:lpstr>Cenários Pagamento Baseado em Valor </vt:lpstr>
      <vt:lpstr>Apresentação do PowerPoint</vt:lpstr>
      <vt:lpstr>Apresentação do PowerPoint</vt:lpstr>
      <vt:lpstr>Apresentação do PowerPoint</vt:lpstr>
      <vt:lpstr>Apresentação do PowerPoint</vt:lpstr>
      <vt:lpstr>Custo Estimado Consorcio de Municípios 20 Leitos</vt:lpstr>
      <vt:lpstr>Exemplo 2 hipotético e pratico da  remuneração englobando 1 município polo</vt:lpstr>
      <vt:lpstr>Apresentação do PowerPoint</vt:lpstr>
      <vt:lpstr>Calculo de leitos Hospital de Cuidados Prolongados</vt:lpstr>
      <vt:lpstr>Hospital de cuidados Intermediários Municipio Polo</vt:lpstr>
      <vt:lpstr>Cenários Pagamento Baseado em Valor </vt:lpstr>
      <vt:lpstr>Apresentação do PowerPoint</vt:lpstr>
      <vt:lpstr>Apresentação do PowerPoint</vt:lpstr>
      <vt:lpstr>Apresentação do PowerPoint</vt:lpstr>
      <vt:lpstr>Apresentação do PowerPoint</vt:lpstr>
      <vt:lpstr>Custo Estimado Hospital Município Polo 56 Leitos</vt:lpstr>
      <vt:lpstr>Modelo de pagamento</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JOAO RICARDO TINOCO VOLPE</dc:creator>
  <cp:lastModifiedBy>Suporte</cp:lastModifiedBy>
  <cp:revision>50</cp:revision>
  <dcterms:created xsi:type="dcterms:W3CDTF">2021-06-28T16:02:07Z</dcterms:created>
  <dcterms:modified xsi:type="dcterms:W3CDTF">2022-06-15T12:29:15Z</dcterms:modified>
</cp:coreProperties>
</file>