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aeEEY4QjIRmx8RQMJ72h0dnNZ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dac3da8b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13dac3da8b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âmina 1/2 imagem">
  <p:cSld name="Lâmina 1/2 imagem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2"/>
          <p:cNvSpPr txBox="1">
            <a:spLocks noGrp="1"/>
          </p:cNvSpPr>
          <p:nvPr>
            <p:ph type="body" idx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2"/>
          <p:cNvSpPr txBox="1">
            <a:spLocks noGrp="1"/>
          </p:cNvSpPr>
          <p:nvPr>
            <p:ph type="body" idx="2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sz="18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body" idx="1"/>
          </p:nvPr>
        </p:nvSpPr>
        <p:spPr>
          <a:xfrm>
            <a:off x="623392" y="1700809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061920" y="551723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5" name="Google Shape;15;p35" descr="Logo - SESAP 2.2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40648" y="6281738"/>
            <a:ext cx="1354667" cy="3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5" descr="Logo MS 2011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20001" y="6350000"/>
            <a:ext cx="1714500" cy="2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544008" y="6172994"/>
            <a:ext cx="865717" cy="5762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5"/>
          <p:cNvSpPr txBox="1"/>
          <p:nvPr/>
        </p:nvSpPr>
        <p:spPr>
          <a:xfrm>
            <a:off x="7440149" y="6281738"/>
            <a:ext cx="2016224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524000" y="6165850"/>
            <a:ext cx="9144000" cy="692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-125350" y="-1"/>
            <a:ext cx="12192000" cy="6086400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b="1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b="1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b="1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b="1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b="1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65D"/>
              </a:buClr>
              <a:buSzPts val="4000"/>
              <a:buNone/>
            </a:pPr>
            <a:r>
              <a:rPr lang="pt-BR" sz="40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MONKEYPOX</a:t>
            </a:r>
            <a:endParaRPr sz="4000" b="1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7365D"/>
              </a:buClr>
              <a:buSzPts val="4000"/>
              <a:buNone/>
            </a:pPr>
            <a:r>
              <a:rPr lang="pt-BR" sz="4000" b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Cenário Epidemiológico</a:t>
            </a:r>
            <a:endParaRPr sz="4000" b="1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943872" y="5677456"/>
            <a:ext cx="312856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 smtClean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17 </a:t>
            </a:r>
            <a:r>
              <a:rPr lang="pt-BR" sz="1800" b="0" i="0" u="none" strike="noStrike" cap="none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de agosto de 2022</a:t>
            </a:r>
            <a:endParaRPr sz="1800" b="0" i="0" u="none" strike="noStrike" cap="none" dirty="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86476"/>
            <a:ext cx="1219200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1699"/>
            <a:ext cx="7414047" cy="6088570"/>
          </a:xfrm>
          <a:prstGeom prst="rect">
            <a:avLst/>
          </a:prstGeom>
        </p:spPr>
      </p:pic>
      <p:sp>
        <p:nvSpPr>
          <p:cNvPr id="160" name="Google Shape;160;p5"/>
          <p:cNvSpPr txBox="1"/>
          <p:nvPr/>
        </p:nvSpPr>
        <p:spPr>
          <a:xfrm>
            <a:off x="0" y="0"/>
            <a:ext cx="10029900" cy="461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PANORAMA MONKEYPOX NO RIO GRANDE DO NORTE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153944" y="6427173"/>
            <a:ext cx="2971800" cy="3077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CIEVS/CVS/SESAP-RN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15;p7"/>
          <p:cNvSpPr txBox="1"/>
          <p:nvPr/>
        </p:nvSpPr>
        <p:spPr>
          <a:xfrm>
            <a:off x="7477419" y="905615"/>
            <a:ext cx="1990137" cy="3692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1800" b="1" dirty="0" smtClean="0"/>
              <a:t>19 MUNICIPIOS</a:t>
            </a:r>
            <a:endParaRPr sz="18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784" y="116352"/>
            <a:ext cx="11717912" cy="6127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/>
          <p:nvPr/>
        </p:nvSpPr>
        <p:spPr>
          <a:xfrm>
            <a:off x="2238348" y="2928935"/>
            <a:ext cx="778674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1" i="1" u="none" strike="noStrike" cap="none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t-BR" sz="4800" b="1" i="1" u="none" strike="noStrike" cap="none">
                <a:solidFill>
                  <a:srgbClr val="17365D"/>
                </a:solidFill>
                <a:latin typeface="Constantia"/>
                <a:ea typeface="Constantia"/>
                <a:cs typeface="Constantia"/>
                <a:sym typeface="Constantia"/>
              </a:rPr>
              <a:t>Obrigada!</a:t>
            </a:r>
            <a:endParaRPr sz="4800" b="0" i="1" u="none" strike="noStrike" cap="none">
              <a:solidFill>
                <a:srgbClr val="17365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73" name="Google Shape;1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344" y="6123509"/>
            <a:ext cx="2304256" cy="64519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4"/>
          <p:cNvSpPr txBox="1"/>
          <p:nvPr/>
        </p:nvSpPr>
        <p:spPr>
          <a:xfrm>
            <a:off x="8829675" y="5686425"/>
            <a:ext cx="3243263" cy="10822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50006" y="6386513"/>
            <a:ext cx="12091987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CIEVS/SVS/MS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6" y="62707"/>
            <a:ext cx="12204615" cy="6795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50006" y="6386513"/>
            <a:ext cx="12091987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CIEVS/SVS/MS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6" y="-36386"/>
            <a:ext cx="12028505" cy="6894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6254" y="0"/>
            <a:ext cx="12298254" cy="6799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/>
        </p:nvSpPr>
        <p:spPr>
          <a:xfrm>
            <a:off x="0" y="0"/>
            <a:ext cx="10029900" cy="461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PANORAMA MONKEYPOX NO MUNDO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7"/>
          <p:cNvSpPr txBox="1"/>
          <p:nvPr/>
        </p:nvSpPr>
        <p:spPr>
          <a:xfrm>
            <a:off x="9483825" y="3138757"/>
            <a:ext cx="2318769" cy="46162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96 Países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9483825" y="4061994"/>
            <a:ext cx="2318769" cy="46162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38.457 </a:t>
            </a: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casos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"/>
          <p:cNvSpPr txBox="1"/>
          <p:nvPr/>
        </p:nvSpPr>
        <p:spPr>
          <a:xfrm>
            <a:off x="50006" y="6572250"/>
            <a:ext cx="6807994" cy="3077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https://www.cdc.gov/poxvirus/monkeypox/response/2022/world-map.html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9528860" y="4958847"/>
            <a:ext cx="2273734" cy="461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 óbitos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" y="749346"/>
            <a:ext cx="9293767" cy="55352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/>
          <p:nvPr/>
        </p:nvSpPr>
        <p:spPr>
          <a:xfrm>
            <a:off x="50006" y="6386513"/>
            <a:ext cx="12091987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CIEVS/SVS/MS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483" y="-14768"/>
            <a:ext cx="12288965" cy="68875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83" y="196159"/>
            <a:ext cx="6085077" cy="5852949"/>
          </a:xfrm>
          <a:prstGeom prst="rect">
            <a:avLst/>
          </a:prstGeom>
        </p:spPr>
      </p:pic>
      <p:sp>
        <p:nvSpPr>
          <p:cNvPr id="130" name="Google Shape;130;p14"/>
          <p:cNvSpPr txBox="1"/>
          <p:nvPr/>
        </p:nvSpPr>
        <p:spPr>
          <a:xfrm>
            <a:off x="50006" y="6386513"/>
            <a:ext cx="12091987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CIEVS/SVS/MS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4380763" y="3911878"/>
            <a:ext cx="307200" cy="338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latin typeface="Times New Roman"/>
                <a:ea typeface="Times New Roman"/>
                <a:cs typeface="Times New Roman"/>
                <a:sym typeface="Times New Roman"/>
              </a:rPr>
              <a:t>1º</a:t>
            </a:r>
            <a:endParaRPr sz="1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4380763" y="3524470"/>
            <a:ext cx="307200" cy="338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latin typeface="Times New Roman"/>
                <a:ea typeface="Times New Roman"/>
                <a:cs typeface="Times New Roman"/>
                <a:sym typeface="Times New Roman"/>
              </a:rPr>
              <a:t>2º</a:t>
            </a:r>
            <a:endParaRPr sz="1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4380763" y="3122633"/>
            <a:ext cx="307200" cy="338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latin typeface="Times New Roman"/>
                <a:ea typeface="Times New Roman"/>
                <a:cs typeface="Times New Roman"/>
                <a:sym typeface="Times New Roman"/>
              </a:rPr>
              <a:t>3º</a:t>
            </a:r>
            <a:endParaRPr sz="1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001126"/>
            <a:ext cx="6211548" cy="58227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/>
        </p:nvSpPr>
        <p:spPr>
          <a:xfrm>
            <a:off x="100014" y="5850257"/>
            <a:ext cx="3586162" cy="3077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CIEVS/CVS/SESAP-RN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0" y="0"/>
            <a:ext cx="10029825" cy="46166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PANORAMA MONKEYPOX NO RIO GRANDE DO NORTE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 rotWithShape="1">
          <a:blip r:embed="rId3">
            <a:alphaModFix/>
          </a:blip>
          <a:srcRect l="2486" r="5575" b="2845"/>
          <a:stretch/>
        </p:blipFill>
        <p:spPr>
          <a:xfrm>
            <a:off x="-114300" y="769442"/>
            <a:ext cx="6321669" cy="484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5"/>
          <p:cNvSpPr/>
          <p:nvPr/>
        </p:nvSpPr>
        <p:spPr>
          <a:xfrm>
            <a:off x="3763108" y="1749669"/>
            <a:ext cx="1872761" cy="747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5660" r="7455"/>
          <a:stretch/>
        </p:blipFill>
        <p:spPr>
          <a:xfrm>
            <a:off x="6324707" y="681518"/>
            <a:ext cx="5518531" cy="44531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dac3da8b3_0_5"/>
          <p:cNvSpPr txBox="1"/>
          <p:nvPr/>
        </p:nvSpPr>
        <p:spPr>
          <a:xfrm>
            <a:off x="233075" y="6272214"/>
            <a:ext cx="2971800" cy="3077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Fonte: CIEVS/CVS/SESAP-RN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13dac3da8b3_0_5"/>
          <p:cNvSpPr txBox="1"/>
          <p:nvPr/>
        </p:nvSpPr>
        <p:spPr>
          <a:xfrm>
            <a:off x="0" y="0"/>
            <a:ext cx="10029900" cy="461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PANORAMA MONKEYPOX NO RIO GRANDE DO NORTE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13dac3da8b3_0_5"/>
          <p:cNvSpPr txBox="1"/>
          <p:nvPr/>
        </p:nvSpPr>
        <p:spPr>
          <a:xfrm>
            <a:off x="1718975" y="823675"/>
            <a:ext cx="2793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SEXO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13dac3da8b3_0_5"/>
          <p:cNvSpPr txBox="1"/>
          <p:nvPr/>
        </p:nvSpPr>
        <p:spPr>
          <a:xfrm>
            <a:off x="8427287" y="905717"/>
            <a:ext cx="292358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SEXO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13dac3da8b3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075" y="627999"/>
            <a:ext cx="8332601" cy="471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631" y="2035745"/>
            <a:ext cx="2699237" cy="10814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74</Words>
  <Application>Microsoft Office PowerPoint</Application>
  <PresentationFormat>Widescreen</PresentationFormat>
  <Paragraphs>31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Calibri</vt:lpstr>
      <vt:lpstr>Montserrat</vt:lpstr>
      <vt:lpstr>Constantia</vt:lpstr>
      <vt:lpstr>Times New Roman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</dc:creator>
  <cp:lastModifiedBy>Maria Suely Lopes Correia Pereira</cp:lastModifiedBy>
  <cp:revision>3</cp:revision>
  <dcterms:created xsi:type="dcterms:W3CDTF">2012-02-02T20:53:15Z</dcterms:created>
  <dcterms:modified xsi:type="dcterms:W3CDTF">2022-08-17T11:05:16Z</dcterms:modified>
</cp:coreProperties>
</file>