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7"/>
  </p:notesMasterIdLst>
  <p:handoutMasterIdLst>
    <p:handoutMasterId r:id="rId8"/>
  </p:handoutMasterIdLst>
  <p:sldIdLst>
    <p:sldId id="256" r:id="rId2"/>
    <p:sldId id="278" r:id="rId3"/>
    <p:sldId id="259" r:id="rId4"/>
    <p:sldId id="260" r:id="rId5"/>
    <p:sldId id="276" r:id="rId6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a medeiros regio" initials="Amr" lastIdx="1" clrIdx="0">
    <p:extLst>
      <p:ext uri="{19B8F6BF-5375-455C-9EA6-DF929625EA0E}">
        <p15:presenceInfo xmlns:p15="http://schemas.microsoft.com/office/powerpoint/2012/main" userId="2cea7670e607fd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5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4DF003D-58D3-46B0-9261-92CDEACFCCCC}" type="datetimeFigureOut">
              <a:rPr lang="pt-BR" smtClean="0"/>
              <a:pPr/>
              <a:t>14/03/2023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3119C45-E21E-44AD-B954-C52395EF796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F39F7ED-95D8-4DA8-BBE7-CB472E62CEEB}" type="datetimeFigureOut">
              <a:rPr lang="pt-BR" smtClean="0"/>
              <a:pPr/>
              <a:t>14/03/2023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8311A63-67BE-402A-9989-A2E92029E3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85225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18738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39573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825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178877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3912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50895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68737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85296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3540-3BD3-47F0-B8B2-BE6F1A433C7F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6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0766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E2DB-2F97-4B70-9E73-6AEF92C9F7E4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07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90982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72808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1BF3C-56E5-465F-9A2D-A8DA34675A06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27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37128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BBBCC-BFFC-4989-834C-6BD8B1D2D952}" type="datetime1">
              <a:rPr lang="pt-BR" smtClean="0"/>
              <a:pPr/>
              <a:t>14/03/2023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157C35-2DAF-4ECC-A320-D8EC79E372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79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47528" y="4509120"/>
            <a:ext cx="8319298" cy="20005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800" b="1" cap="small" dirty="0">
                <a:solidFill>
                  <a:schemeClr val="tx1"/>
                </a:solidFill>
              </a:rPr>
              <a:t>Prestação de Contas do COSEMS Referente aos Recursos da Contribuição de Representação Institucional</a:t>
            </a:r>
            <a:endParaRPr lang="pt-BR" sz="2800" dirty="0">
              <a:solidFill>
                <a:schemeClr val="tx1"/>
              </a:solidFill>
            </a:endParaRPr>
          </a:p>
          <a:p>
            <a:pPr algn="ctr"/>
            <a:endParaRPr lang="pt-BR" sz="4000" i="1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83B0ED69-B983-430E-95E0-09FEB0BBCD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5" y="682964"/>
            <a:ext cx="5514539" cy="38261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3E0209-AE1C-4E47-8838-26B3B3A8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3" descr="logo certa.jpg">
            <a:extLst>
              <a:ext uri="{FF2B5EF4-FFF2-40B4-BE49-F238E27FC236}">
                <a16:creationId xmlns:a16="http://schemas.microsoft.com/office/drawing/2014/main" id="{6F2D2909-95D8-4346-B70B-D9164B322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5520" y="604490"/>
            <a:ext cx="8075612" cy="1314450"/>
          </a:xfr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CD1440C-610B-4FC2-A221-E397BDD794D5}"/>
              </a:ext>
            </a:extLst>
          </p:cNvPr>
          <p:cNvSpPr/>
          <p:nvPr/>
        </p:nvSpPr>
        <p:spPr>
          <a:xfrm>
            <a:off x="2003947" y="1924050"/>
            <a:ext cx="80881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/>
              <a:t>De acordo com o Regulamento Interno da Apresentação ao CONASEMS da Prestação de Contas, compete ao COSEMS: </a:t>
            </a:r>
          </a:p>
          <a:p>
            <a:endParaRPr lang="pt-BR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dirty="0"/>
              <a:t>Dar publicidade, no sítio de internet do Conselho, às informações relativas às ações dos COSEMS realizadas com os recursos da Contribuição de Representação Institucional dos municípios, consubstanciadas nos documentos: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/>
              <a:t>Programação Anual de Atividades</a:t>
            </a: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/>
              <a:t>Relatório de Atividades quadrimestral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/>
              <a:t>Relatório de Auditoria Independente</a:t>
            </a:r>
            <a:endParaRPr lang="pt-BR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/>
              <a:t>Relatório de Gestão</a:t>
            </a:r>
            <a:r>
              <a:rPr lang="pt-BR" sz="2000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/>
              <a:t>Relatório Sintético da Movimentação Financeira</a:t>
            </a:r>
            <a:r>
              <a:rPr lang="pt-BR" sz="2000" dirty="0"/>
              <a:t>, </a:t>
            </a:r>
            <a:r>
              <a:rPr lang="pt-BR" sz="1600" dirty="0"/>
              <a:t>em conformidade com a Lei nº 12.527/ 2011 (Lei de Acesso à Informação - LAI), e do Decreto nº 7.724/2012, que a regulamenta.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998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ho horizontal 1"/>
          <p:cNvSpPr/>
          <p:nvPr/>
        </p:nvSpPr>
        <p:spPr>
          <a:xfrm>
            <a:off x="2381224" y="332656"/>
            <a:ext cx="7429552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i="1" dirty="0">
                <a:solidFill>
                  <a:schemeClr val="tx1"/>
                </a:solidFill>
                <a:latin typeface="Arial Rounded MT Bold" pitchFamily="34" charset="0"/>
              </a:rPr>
              <a:t>ATA  E PARECER DE PRESTAÇÃO DE CONTAS 3º QUADRIMESTRE 2022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B7A24D9-E16D-457F-8D46-8479D5112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9796" y="1556793"/>
            <a:ext cx="6612409" cy="47459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ho horizontal 1"/>
          <p:cNvSpPr/>
          <p:nvPr/>
        </p:nvSpPr>
        <p:spPr>
          <a:xfrm>
            <a:off x="2452662" y="357166"/>
            <a:ext cx="7429552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i="1" dirty="0">
                <a:latin typeface="Arial Rounded MT Bold" pitchFamily="34" charset="0"/>
              </a:rPr>
              <a:t>AUDITORIA 2022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C2C9AFE-49EA-4369-82BF-CE35B47D1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63" y="1275021"/>
            <a:ext cx="7134225" cy="55149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 descr="logo cer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9853" y="285728"/>
            <a:ext cx="6782849" cy="1571636"/>
          </a:xfrm>
          <a:prstGeom prst="rect">
            <a:avLst/>
          </a:prstGeom>
        </p:spPr>
      </p:pic>
      <p:sp>
        <p:nvSpPr>
          <p:cNvPr id="3" name="Pergaminho vertical 2"/>
          <p:cNvSpPr/>
          <p:nvPr/>
        </p:nvSpPr>
        <p:spPr>
          <a:xfrm>
            <a:off x="2666976" y="2000240"/>
            <a:ext cx="7286676" cy="428628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>MARIA ELIZA GARCIA SOARES-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>PRESIDENTE</a:t>
            </a:r>
            <a:endParaRPr lang="pt-BR" sz="2000" dirty="0">
              <a:latin typeface="Bahnschrif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>ANGELA WILMA ROCHA- </a:t>
            </a:r>
            <a:r>
              <a:rPr lang="pt-BR" sz="2000" dirty="0">
                <a:solidFill>
                  <a:schemeClr val="tx2">
                    <a:lumMod val="50000"/>
                  </a:schemeClr>
                </a:solidFill>
                <a:latin typeface="Bahnschrift" panose="020B0502040204020203" pitchFamily="34" charset="0"/>
              </a:rPr>
              <a:t>DIRETORA FINANCEIRA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Bahnschrift" panose="020B0502040204020203" pitchFamily="34" charset="0"/>
              </a:rPr>
              <a:t>JEFFERSON SOUZA DE OLIVEIRA</a:t>
            </a:r>
            <a:r>
              <a:rPr lang="pt-BR" sz="2000" dirty="0">
                <a:latin typeface="Bahnschrift" panose="020B0502040204020203" pitchFamily="34" charset="0"/>
              </a:rPr>
              <a:t> - 1° membro Titular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Bahnschrift" panose="020B0502040204020203" pitchFamily="34" charset="0"/>
              </a:rPr>
              <a:t>MARIA JOSE SOARES</a:t>
            </a:r>
            <a:r>
              <a:rPr lang="pt-BR" sz="2000" dirty="0">
                <a:latin typeface="Bahnschrift" panose="020B0502040204020203" pitchFamily="34" charset="0"/>
              </a:rPr>
              <a:t> – 2º membro titular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Bahnschrift" panose="020B0502040204020203" pitchFamily="34" charset="0"/>
              </a:rPr>
              <a:t>KATIA CRISTINA CAMARA DE OLIVEIRA</a:t>
            </a:r>
            <a:r>
              <a:rPr lang="pt-BR" sz="2000" dirty="0">
                <a:latin typeface="Bahnschrift" panose="020B0502040204020203" pitchFamily="34" charset="0"/>
              </a:rPr>
              <a:t> – 3º membro titular </a:t>
            </a:r>
            <a:endParaRPr lang="pt-BR" sz="2000" dirty="0">
              <a:solidFill>
                <a:schemeClr val="tx2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</TotalTime>
  <Words>161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Aharoni</vt:lpstr>
      <vt:lpstr>Arial</vt:lpstr>
      <vt:lpstr>Arial Rounded MT Bold</vt:lpstr>
      <vt:lpstr>Bahnschrift</vt:lpstr>
      <vt:lpstr>Calibri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Suporte</cp:lastModifiedBy>
  <cp:revision>51</cp:revision>
  <dcterms:created xsi:type="dcterms:W3CDTF">2021-04-17T17:28:15Z</dcterms:created>
  <dcterms:modified xsi:type="dcterms:W3CDTF">2023-03-14T10:53:12Z</dcterms:modified>
</cp:coreProperties>
</file>