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A12801-2C6B-3DE7-7FCF-F5841D695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7083E2-A654-A100-7B12-917CF7DA8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A0B453-EBCB-16A3-0A2B-4EEC1EB2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12CE00-B34D-A6B3-50DE-11DC50AC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41C403-547F-3025-9F91-E5F10266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21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AABE2-7C99-5518-B81D-644E754C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1C8D34D-F051-6E98-F9F2-6497E5945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56C6B1-ED54-E5A8-6844-1C37A260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121EF2-1D24-D9D6-CD19-C1C66CD0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655E11-67F5-8634-5193-5088E154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63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8D7870-723B-2041-4C6F-CAE1D8487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57032B-5224-0991-6BFB-49D3208DB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089E5F-4009-FA56-48CC-A547D97B7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66A910-F15C-AC1E-9B9D-EEF672B2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2BB352-3AD2-CD69-FC4E-EDB72FD37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79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19404-9461-90F4-CECC-448E774C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A6AA22-5C96-7941-0368-3BC5B4002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2C15E1-CAB7-F7FB-55AF-1C94AF39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7D9A90-35F2-DD36-933B-8A76C0BC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D9BECE-B76F-1293-3EC4-0D2BED80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63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3900D-D749-6F0E-9B0B-21B663FDA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7D1ED9-A880-57BD-3C4B-4CA71B406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72C096-1EA5-BA58-DF8B-8C655B0D2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52842-5D17-2C96-CCFD-72DF5974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7AE3D-5155-7996-C0DF-D3F49ED9D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6F293-2B37-E12C-C1E8-175271F37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0FE978-2873-3BFB-6730-8BAE34052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10A2A2B-5326-8557-8449-53A022197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7B8B4D-8905-B868-25A2-593A22D9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91824B-417C-7A3C-E9EB-E24E639C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E45054-F9AD-0C73-E388-7A9B4B6B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69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475FE-1B8F-5DBC-2B52-07B0DC74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53525C-72E4-FA8D-D666-66CB810A9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3BDD7E-55D3-C049-BD2F-700151861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1C2E4AB-F3D6-95E7-FC99-74AD95A75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7D10DFC-A717-B6EE-09E8-D2AF4856B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03582C0-AFE0-A837-102A-D57C9466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4B29AC5-722D-18D0-3306-36021116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ADEF4B3-708A-E47E-84AE-4F0B6E08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20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F5CF9-D014-BF84-3D25-4BB265A6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E5021E-1218-953B-9DEA-98E4BFF4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3DDA5B-B55F-9691-B40D-8788C9F8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4DF370E-ADC4-6C84-7581-76FF5F324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6CD54F0-DA2C-030E-80F5-699CE1E3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8495B27-A4CF-F114-1E2C-E4811939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E74C56-125D-C908-0750-20DF9852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36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CDAF9-2EC3-91E1-97A5-84B3DBFF0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BFB7B-BB85-BF70-BD16-ACC186FCE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AFCA19-8B92-7503-B696-9A84D2659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EDD3B3-2A72-A376-6604-39A597F5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0F8FFA6-67D1-07A1-ED9A-39B4147B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1EC61E-66B4-E2D1-3F6E-B5E2A2DC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82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80F9FF-5364-D8CC-69F8-3700D661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CFC4B84-DF63-92FE-F234-23926AE0D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F83CC8-669D-08CD-2D4F-BA57210A1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30854A-D470-3577-5681-AB104462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9084EC-D0CB-D784-5CE6-78AFC893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796B13-E8D6-7874-36A6-9D2B212F9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74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F8ADB57-32C1-F5F6-C400-9A26A634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C54416E-1B84-A692-4E46-AA1C573E7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178CBA-ECBE-C5A2-7AAF-E4296C947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675B1-CBA6-4206-B704-D04EA1AE6DCC}" type="datetimeFigureOut">
              <a:rPr lang="pt-BR" smtClean="0"/>
              <a:t>12/04/2023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25F27D-16D6-D63F-05EF-61A5174F3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9DE212-EFE6-F9E0-DDCD-9D9DD0C8A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0B4B2-DFA5-4F17-889E-133021C175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74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55EF043-80C1-3EEE-B239-5D858D287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70737"/>
              </p:ext>
            </p:extLst>
          </p:nvPr>
        </p:nvGraphicFramePr>
        <p:xfrm>
          <a:off x="761999" y="761998"/>
          <a:ext cx="10889672" cy="5334004"/>
        </p:xfrm>
        <a:graphic>
          <a:graphicData uri="http://schemas.openxmlformats.org/drawingml/2006/table">
            <a:tbl>
              <a:tblPr/>
              <a:tblGrid>
                <a:gridCol w="2722418">
                  <a:extLst>
                    <a:ext uri="{9D8B030D-6E8A-4147-A177-3AD203B41FA5}">
                      <a16:colId xmlns:a16="http://schemas.microsoft.com/office/drawing/2014/main" val="964337627"/>
                    </a:ext>
                  </a:extLst>
                </a:gridCol>
                <a:gridCol w="2722418">
                  <a:extLst>
                    <a:ext uri="{9D8B030D-6E8A-4147-A177-3AD203B41FA5}">
                      <a16:colId xmlns:a16="http://schemas.microsoft.com/office/drawing/2014/main" val="2942706077"/>
                    </a:ext>
                  </a:extLst>
                </a:gridCol>
                <a:gridCol w="2722418">
                  <a:extLst>
                    <a:ext uri="{9D8B030D-6E8A-4147-A177-3AD203B41FA5}">
                      <a16:colId xmlns:a16="http://schemas.microsoft.com/office/drawing/2014/main" val="2119930033"/>
                    </a:ext>
                  </a:extLst>
                </a:gridCol>
                <a:gridCol w="2722418">
                  <a:extLst>
                    <a:ext uri="{9D8B030D-6E8A-4147-A177-3AD203B41FA5}">
                      <a16:colId xmlns:a16="http://schemas.microsoft.com/office/drawing/2014/main" val="781217608"/>
                    </a:ext>
                  </a:extLst>
                </a:gridCol>
              </a:tblGrid>
              <a:tr h="59224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161219"/>
                  </a:ext>
                </a:extLst>
              </a:tr>
              <a:tr h="5922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GESTÃO ESTADUAL </a:t>
                      </a:r>
                    </a:p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(C/ PCEP)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GESTÃO MUNICIPAL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634535"/>
                  </a:ext>
                </a:extLst>
              </a:tr>
              <a:tr h="6915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SISMAC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R$            193.965.720,68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R$            345.377.339,74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R$            539.343.060,42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871961"/>
                  </a:ext>
                </a:extLst>
              </a:tr>
              <a:tr h="6915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SIH APROVADO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104.107.124,87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194.527.926,63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298.635.051,50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121465"/>
                  </a:ext>
                </a:extLst>
              </a:tr>
              <a:tr h="6915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APROVADO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112.722.190,42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199.634.485,00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312.356.675,42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902224"/>
                  </a:ext>
                </a:extLst>
              </a:tr>
              <a:tr h="6915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COVID-19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 7.924.731,43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  3.876.135,62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-R$              11.800.867,05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05956"/>
                  </a:ext>
                </a:extLst>
              </a:tr>
              <a:tr h="6915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SIA+SIH APROVADO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208.904.583,86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390.286.276,01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      599.190.859,87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092385"/>
                  </a:ext>
                </a:extLst>
              </a:tr>
              <a:tr h="6915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SALDO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-R$              14.938.863,18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-R$              44.908.936,27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-R$              59.847.799,45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9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21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95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Rocha</dc:creator>
  <cp:lastModifiedBy>Gustavo Araújo</cp:lastModifiedBy>
  <cp:revision>3</cp:revision>
  <dcterms:created xsi:type="dcterms:W3CDTF">2023-03-24T13:25:52Z</dcterms:created>
  <dcterms:modified xsi:type="dcterms:W3CDTF">2023-04-12T11:51:53Z</dcterms:modified>
</cp:coreProperties>
</file>