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27" r:id="rId34"/>
    <p:sldId id="322" r:id="rId35"/>
    <p:sldId id="259" r:id="rId36"/>
    <p:sldId id="260" r:id="rId37"/>
    <p:sldId id="261" r:id="rId38"/>
    <p:sldId id="264" r:id="rId39"/>
    <p:sldId id="265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26" r:id="rId73"/>
    <p:sldId id="328" r:id="rId74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64" y="517905"/>
            <a:ext cx="93230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9190" y="1202055"/>
            <a:ext cx="10236200" cy="284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hyperlink" Target="https://doi.org/10.1016/S0140-6736(20)30977-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26" Type="http://schemas.openxmlformats.org/officeDocument/2006/relationships/image" Target="../media/image255.png"/><Relationship Id="rId3" Type="http://schemas.openxmlformats.org/officeDocument/2006/relationships/image" Target="../media/image232.png"/><Relationship Id="rId21" Type="http://schemas.openxmlformats.org/officeDocument/2006/relationships/image" Target="../media/image250.png"/><Relationship Id="rId34" Type="http://schemas.openxmlformats.org/officeDocument/2006/relationships/image" Target="../media/image263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5" Type="http://schemas.openxmlformats.org/officeDocument/2006/relationships/image" Target="../media/image254.png"/><Relationship Id="rId33" Type="http://schemas.openxmlformats.org/officeDocument/2006/relationships/image" Target="../media/image262.png"/><Relationship Id="rId2" Type="http://schemas.openxmlformats.org/officeDocument/2006/relationships/image" Target="../media/image231.png"/><Relationship Id="rId16" Type="http://schemas.openxmlformats.org/officeDocument/2006/relationships/image" Target="../media/image245.png"/><Relationship Id="rId20" Type="http://schemas.openxmlformats.org/officeDocument/2006/relationships/image" Target="../media/image249.png"/><Relationship Id="rId29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24" Type="http://schemas.openxmlformats.org/officeDocument/2006/relationships/image" Target="../media/image253.png"/><Relationship Id="rId32" Type="http://schemas.openxmlformats.org/officeDocument/2006/relationships/image" Target="../media/image261.png"/><Relationship Id="rId5" Type="http://schemas.openxmlformats.org/officeDocument/2006/relationships/image" Target="../media/image234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10" Type="http://schemas.openxmlformats.org/officeDocument/2006/relationships/image" Target="../media/image239.png"/><Relationship Id="rId19" Type="http://schemas.openxmlformats.org/officeDocument/2006/relationships/image" Target="../media/image248.png"/><Relationship Id="rId31" Type="http://schemas.openxmlformats.org/officeDocument/2006/relationships/image" Target="../media/image260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Relationship Id="rId22" Type="http://schemas.openxmlformats.org/officeDocument/2006/relationships/image" Target="../media/image251.png"/><Relationship Id="rId27" Type="http://schemas.openxmlformats.org/officeDocument/2006/relationships/image" Target="../media/image256.png"/><Relationship Id="rId30" Type="http://schemas.openxmlformats.org/officeDocument/2006/relationships/image" Target="../media/image259.png"/><Relationship Id="rId35" Type="http://schemas.openxmlformats.org/officeDocument/2006/relationships/image" Target="../media/image2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gbd-compare/" TargetMode="External"/><Relationship Id="rId2" Type="http://schemas.openxmlformats.org/officeDocument/2006/relationships/image" Target="../media/image27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677-2" TargetMode="External"/><Relationship Id="rId2" Type="http://schemas.openxmlformats.org/officeDocument/2006/relationships/image" Target="../media/image27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677-2" TargetMode="External"/><Relationship Id="rId2" Type="http://schemas.openxmlformats.org/officeDocument/2006/relationships/image" Target="../media/image28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677-2" TargetMode="External"/><Relationship Id="rId2" Type="http://schemas.openxmlformats.org/officeDocument/2006/relationships/image" Target="../media/image28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677-2" TargetMode="External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3.png"/><Relationship Id="rId4" Type="http://schemas.openxmlformats.org/officeDocument/2006/relationships/hyperlink" Target="https://demografiaufrn.net/onas-covid19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925-9" TargetMode="External"/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925-9" TargetMode="External"/><Relationship Id="rId2" Type="http://schemas.openxmlformats.org/officeDocument/2006/relationships/image" Target="../media/image28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zhub.healthdata.org/gbd-compare/#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g"/><Relationship Id="rId2" Type="http://schemas.openxmlformats.org/officeDocument/2006/relationships/hyperlink" Target="https://vizhub.healthdata.org/gbd-compare/#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zhub.healthdata.org/gbd-compare/#0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gbd-compare/#0" TargetMode="External"/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84" Type="http://schemas.openxmlformats.org/officeDocument/2006/relationships/image" Target="../media/image98.png"/><Relationship Id="rId89" Type="http://schemas.openxmlformats.org/officeDocument/2006/relationships/image" Target="../media/image103.png"/><Relationship Id="rId7" Type="http://schemas.openxmlformats.org/officeDocument/2006/relationships/image" Target="../media/image21.png"/><Relationship Id="rId71" Type="http://schemas.openxmlformats.org/officeDocument/2006/relationships/image" Target="../media/image85.png"/><Relationship Id="rId92" Type="http://schemas.openxmlformats.org/officeDocument/2006/relationships/image" Target="../media/image10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87" Type="http://schemas.openxmlformats.org/officeDocument/2006/relationships/image" Target="../media/image101.png"/><Relationship Id="rId102" Type="http://schemas.openxmlformats.org/officeDocument/2006/relationships/image" Target="../media/image116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82" Type="http://schemas.openxmlformats.org/officeDocument/2006/relationships/image" Target="../media/image96.png"/><Relationship Id="rId90" Type="http://schemas.openxmlformats.org/officeDocument/2006/relationships/image" Target="../media/image104.png"/><Relationship Id="rId95" Type="http://schemas.openxmlformats.org/officeDocument/2006/relationships/image" Target="../media/image109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77" Type="http://schemas.openxmlformats.org/officeDocument/2006/relationships/image" Target="../media/image91.png"/><Relationship Id="rId100" Type="http://schemas.openxmlformats.org/officeDocument/2006/relationships/image" Target="../media/image114.png"/><Relationship Id="rId105" Type="http://schemas.openxmlformats.org/officeDocument/2006/relationships/image" Target="../media/image119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72" Type="http://schemas.openxmlformats.org/officeDocument/2006/relationships/image" Target="../media/image86.png"/><Relationship Id="rId80" Type="http://schemas.openxmlformats.org/officeDocument/2006/relationships/image" Target="../media/image94.png"/><Relationship Id="rId85" Type="http://schemas.openxmlformats.org/officeDocument/2006/relationships/image" Target="../media/image99.png"/><Relationship Id="rId93" Type="http://schemas.openxmlformats.org/officeDocument/2006/relationships/image" Target="../media/image107.png"/><Relationship Id="rId98" Type="http://schemas.openxmlformats.org/officeDocument/2006/relationships/image" Target="../media/image112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103" Type="http://schemas.openxmlformats.org/officeDocument/2006/relationships/image" Target="../media/image117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Relationship Id="rId75" Type="http://schemas.openxmlformats.org/officeDocument/2006/relationships/image" Target="../media/image89.png"/><Relationship Id="rId83" Type="http://schemas.openxmlformats.org/officeDocument/2006/relationships/image" Target="../media/image97.png"/><Relationship Id="rId88" Type="http://schemas.openxmlformats.org/officeDocument/2006/relationships/image" Target="../media/image102.png"/><Relationship Id="rId91" Type="http://schemas.openxmlformats.org/officeDocument/2006/relationships/image" Target="../media/image105.png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81" Type="http://schemas.openxmlformats.org/officeDocument/2006/relationships/image" Target="../media/image95.png"/><Relationship Id="rId86" Type="http://schemas.openxmlformats.org/officeDocument/2006/relationships/image" Target="../media/image100.png"/><Relationship Id="rId94" Type="http://schemas.openxmlformats.org/officeDocument/2006/relationships/image" Target="../media/image108.png"/><Relationship Id="rId99" Type="http://schemas.openxmlformats.org/officeDocument/2006/relationships/image" Target="../media/image113.png"/><Relationship Id="rId101" Type="http://schemas.openxmlformats.org/officeDocument/2006/relationships/image" Target="../media/image1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6" Type="http://schemas.openxmlformats.org/officeDocument/2006/relationships/image" Target="../media/image90.png"/><Relationship Id="rId97" Type="http://schemas.openxmlformats.org/officeDocument/2006/relationships/image" Target="../media/image111.png"/><Relationship Id="rId104" Type="http://schemas.openxmlformats.org/officeDocument/2006/relationships/image" Target="../media/image1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jpg"/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g"/><Relationship Id="rId2" Type="http://schemas.openxmlformats.org/officeDocument/2006/relationships/image" Target="../media/image29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jpg"/><Relationship Id="rId2" Type="http://schemas.openxmlformats.org/officeDocument/2006/relationships/image" Target="../media/image29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g"/><Relationship Id="rId2" Type="http://schemas.openxmlformats.org/officeDocument/2006/relationships/image" Target="../media/image29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jpg"/><Relationship Id="rId2" Type="http://schemas.openxmlformats.org/officeDocument/2006/relationships/image" Target="../media/image30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jpg"/><Relationship Id="rId2" Type="http://schemas.openxmlformats.org/officeDocument/2006/relationships/image" Target="../media/image30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ps.saude.gov.br/painelsaps/saude-fam&#237;lia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image" Target="../media/image139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63" Type="http://schemas.openxmlformats.org/officeDocument/2006/relationships/image" Target="../media/image181.png"/><Relationship Id="rId68" Type="http://schemas.openxmlformats.org/officeDocument/2006/relationships/image" Target="../media/image186.png"/><Relationship Id="rId84" Type="http://schemas.openxmlformats.org/officeDocument/2006/relationships/image" Target="../media/image202.png"/><Relationship Id="rId89" Type="http://schemas.openxmlformats.org/officeDocument/2006/relationships/image" Target="../media/image207.png"/><Relationship Id="rId7" Type="http://schemas.openxmlformats.org/officeDocument/2006/relationships/image" Target="../media/image125.png"/><Relationship Id="rId71" Type="http://schemas.openxmlformats.org/officeDocument/2006/relationships/image" Target="../media/image189.png"/><Relationship Id="rId92" Type="http://schemas.openxmlformats.org/officeDocument/2006/relationships/image" Target="../media/image210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66" Type="http://schemas.openxmlformats.org/officeDocument/2006/relationships/image" Target="../media/image184.png"/><Relationship Id="rId74" Type="http://schemas.openxmlformats.org/officeDocument/2006/relationships/image" Target="../media/image192.png"/><Relationship Id="rId79" Type="http://schemas.openxmlformats.org/officeDocument/2006/relationships/image" Target="../media/image197.png"/><Relationship Id="rId87" Type="http://schemas.openxmlformats.org/officeDocument/2006/relationships/image" Target="../media/image205.png"/><Relationship Id="rId102" Type="http://schemas.openxmlformats.org/officeDocument/2006/relationships/image" Target="../media/image220.png"/><Relationship Id="rId5" Type="http://schemas.openxmlformats.org/officeDocument/2006/relationships/image" Target="../media/image123.png"/><Relationship Id="rId61" Type="http://schemas.openxmlformats.org/officeDocument/2006/relationships/image" Target="../media/image179.png"/><Relationship Id="rId82" Type="http://schemas.openxmlformats.org/officeDocument/2006/relationships/image" Target="../media/image200.png"/><Relationship Id="rId90" Type="http://schemas.openxmlformats.org/officeDocument/2006/relationships/image" Target="../media/image208.png"/><Relationship Id="rId95" Type="http://schemas.openxmlformats.org/officeDocument/2006/relationships/image" Target="../media/image213.png"/><Relationship Id="rId19" Type="http://schemas.openxmlformats.org/officeDocument/2006/relationships/image" Target="../media/image13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64" Type="http://schemas.openxmlformats.org/officeDocument/2006/relationships/image" Target="../media/image182.png"/><Relationship Id="rId69" Type="http://schemas.openxmlformats.org/officeDocument/2006/relationships/image" Target="../media/image187.png"/><Relationship Id="rId77" Type="http://schemas.openxmlformats.org/officeDocument/2006/relationships/image" Target="../media/image195.png"/><Relationship Id="rId100" Type="http://schemas.openxmlformats.org/officeDocument/2006/relationships/image" Target="../media/image218.png"/><Relationship Id="rId105" Type="http://schemas.openxmlformats.org/officeDocument/2006/relationships/image" Target="../media/image223.png"/><Relationship Id="rId8" Type="http://schemas.openxmlformats.org/officeDocument/2006/relationships/image" Target="../media/image126.png"/><Relationship Id="rId51" Type="http://schemas.openxmlformats.org/officeDocument/2006/relationships/image" Target="../media/image169.png"/><Relationship Id="rId72" Type="http://schemas.openxmlformats.org/officeDocument/2006/relationships/image" Target="../media/image190.png"/><Relationship Id="rId80" Type="http://schemas.openxmlformats.org/officeDocument/2006/relationships/image" Target="../media/image198.png"/><Relationship Id="rId85" Type="http://schemas.openxmlformats.org/officeDocument/2006/relationships/image" Target="../media/image203.png"/><Relationship Id="rId93" Type="http://schemas.openxmlformats.org/officeDocument/2006/relationships/image" Target="../media/image211.png"/><Relationship Id="rId98" Type="http://schemas.openxmlformats.org/officeDocument/2006/relationships/image" Target="../media/image216.png"/><Relationship Id="rId3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77.png"/><Relationship Id="rId67" Type="http://schemas.openxmlformats.org/officeDocument/2006/relationships/image" Target="../media/image185.png"/><Relationship Id="rId103" Type="http://schemas.openxmlformats.org/officeDocument/2006/relationships/image" Target="../media/image221.png"/><Relationship Id="rId20" Type="http://schemas.openxmlformats.org/officeDocument/2006/relationships/image" Target="../media/image138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62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image" Target="../media/image193.png"/><Relationship Id="rId83" Type="http://schemas.openxmlformats.org/officeDocument/2006/relationships/image" Target="../media/image201.png"/><Relationship Id="rId88" Type="http://schemas.openxmlformats.org/officeDocument/2006/relationships/image" Target="../media/image206.png"/><Relationship Id="rId91" Type="http://schemas.openxmlformats.org/officeDocument/2006/relationships/image" Target="../media/image209.png"/><Relationship Id="rId9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6" Type="http://schemas.openxmlformats.org/officeDocument/2006/relationships/image" Target="../media/image224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60" Type="http://schemas.openxmlformats.org/officeDocument/2006/relationships/image" Target="../media/image178.png"/><Relationship Id="rId65" Type="http://schemas.openxmlformats.org/officeDocument/2006/relationships/image" Target="../media/image183.png"/><Relationship Id="rId73" Type="http://schemas.openxmlformats.org/officeDocument/2006/relationships/image" Target="../media/image191.png"/><Relationship Id="rId78" Type="http://schemas.openxmlformats.org/officeDocument/2006/relationships/image" Target="../media/image196.png"/><Relationship Id="rId81" Type="http://schemas.openxmlformats.org/officeDocument/2006/relationships/image" Target="../media/image199.png"/><Relationship Id="rId86" Type="http://schemas.openxmlformats.org/officeDocument/2006/relationships/image" Target="../media/image204.png"/><Relationship Id="rId94" Type="http://schemas.openxmlformats.org/officeDocument/2006/relationships/image" Target="../media/image212.png"/><Relationship Id="rId99" Type="http://schemas.openxmlformats.org/officeDocument/2006/relationships/image" Target="../media/image217.png"/><Relationship Id="rId101" Type="http://schemas.openxmlformats.org/officeDocument/2006/relationships/image" Target="../media/image219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9" Type="http://schemas.openxmlformats.org/officeDocument/2006/relationships/image" Target="../media/image157.png"/><Relationship Id="rId34" Type="http://schemas.openxmlformats.org/officeDocument/2006/relationships/image" Target="../media/image152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76" Type="http://schemas.openxmlformats.org/officeDocument/2006/relationships/image" Target="../media/image194.png"/><Relationship Id="rId97" Type="http://schemas.openxmlformats.org/officeDocument/2006/relationships/image" Target="../media/image215.png"/><Relationship Id="rId104" Type="http://schemas.openxmlformats.org/officeDocument/2006/relationships/image" Target="../media/image2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jpg"/><Relationship Id="rId2" Type="http://schemas.openxmlformats.org/officeDocument/2006/relationships/image" Target="../media/image3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2.png"/><Relationship Id="rId3" Type="http://schemas.openxmlformats.org/officeDocument/2006/relationships/hyperlink" Target="https://www.thelancet.com/journals/lancet/article/PIIS0140-6736(20)30752-2/fulltext#supplementaryMaterial" TargetMode="External"/><Relationship Id="rId7" Type="http://schemas.openxmlformats.org/officeDocument/2006/relationships/hyperlink" Target="https://doi.org/10.1016/S0140-6736(20)30977-6" TargetMode="External"/><Relationship Id="rId12" Type="http://schemas.openxmlformats.org/officeDocument/2006/relationships/image" Target="../media/image311.png"/><Relationship Id="rId2" Type="http://schemas.openxmlformats.org/officeDocument/2006/relationships/hyperlink" Target="https://bvsms.saude.gov.br/bvs/publicacoes/asis_analise_situacao_saude_volume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S0140-6736(20)30677-2" TargetMode="External"/><Relationship Id="rId11" Type="http://schemas.openxmlformats.org/officeDocument/2006/relationships/image" Target="../media/image310.png"/><Relationship Id="rId5" Type="http://schemas.openxmlformats.org/officeDocument/2006/relationships/hyperlink" Target="https://doi.org/10.1016/S0140-6736(20)30925-9" TargetMode="External"/><Relationship Id="rId1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vizhub.healthdata.org/gbd-compare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8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0" y="166243"/>
            <a:ext cx="2634996" cy="22279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9860" y="4445634"/>
            <a:ext cx="5269230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marR="5080" indent="-428625">
              <a:lnSpc>
                <a:spcPct val="100000"/>
              </a:lnSpc>
              <a:spcBef>
                <a:spcPts val="95"/>
              </a:spcBef>
            </a:pPr>
            <a:r>
              <a:rPr lang="pt-BR" sz="1600" b="1" spc="35" dirty="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sz="1600" b="1" spc="35" dirty="0" err="1">
                <a:solidFill>
                  <a:srgbClr val="FFFFFF"/>
                </a:solidFill>
                <a:latin typeface="Roboto"/>
                <a:cs typeface="Roboto"/>
              </a:rPr>
              <a:t>talecimento</a:t>
            </a:r>
            <a:r>
              <a:rPr sz="1600" b="1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da</a:t>
            </a:r>
            <a:r>
              <a:rPr sz="1600" b="1" spc="10" dirty="0">
                <a:solidFill>
                  <a:srgbClr val="FFFFFF"/>
                </a:solidFill>
                <a:latin typeface="Roboto"/>
                <a:cs typeface="Roboto"/>
              </a:rPr>
              <a:t> Gove</a:t>
            </a:r>
            <a:r>
              <a:rPr lang="pt-BR" sz="1600" b="1" spc="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b="1" spc="10" dirty="0" err="1">
                <a:solidFill>
                  <a:srgbClr val="FFFFFF"/>
                </a:solidFill>
                <a:latin typeface="Roboto"/>
                <a:cs typeface="Roboto"/>
              </a:rPr>
              <a:t>nança</a:t>
            </a:r>
            <a:r>
              <a:rPr sz="1600" b="1" spc="1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1600" b="1" spc="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lang="pt-BR" sz="1600" b="1" spc="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b="1" spc="5" dirty="0" err="1">
                <a:solidFill>
                  <a:srgbClr val="FFFFFF"/>
                </a:solidFill>
                <a:latin typeface="Roboto"/>
                <a:cs typeface="Roboto"/>
              </a:rPr>
              <a:t>ganização</a:t>
            </a:r>
            <a:r>
              <a:rPr sz="1600" b="1" spc="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10" dirty="0" err="1">
                <a:solidFill>
                  <a:srgbClr val="FFFFFF"/>
                </a:solidFill>
                <a:latin typeface="Roboto"/>
                <a:cs typeface="Roboto"/>
              </a:rPr>
              <a:t>Integ</a:t>
            </a:r>
            <a:r>
              <a:rPr lang="pt-BR" sz="1600" b="1" spc="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b="1" spc="10" dirty="0" err="1">
                <a:solidFill>
                  <a:srgbClr val="FFFFFF"/>
                </a:solidFill>
                <a:latin typeface="Roboto"/>
                <a:cs typeface="Roboto"/>
              </a:rPr>
              <a:t>ação</a:t>
            </a:r>
            <a:r>
              <a:rPr sz="16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3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das</a:t>
            </a:r>
            <a:r>
              <a:rPr sz="16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Roboto"/>
                <a:cs typeface="Roboto"/>
              </a:rPr>
              <a:t>Redes</a:t>
            </a:r>
            <a:r>
              <a:rPr sz="1600" b="1" spc="10" dirty="0">
                <a:solidFill>
                  <a:srgbClr val="FFFFFF"/>
                </a:solidFill>
                <a:latin typeface="Roboto"/>
                <a:cs typeface="Roboto"/>
              </a:rPr>
              <a:t> de</a:t>
            </a:r>
            <a:r>
              <a:rPr sz="1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5" dirty="0" err="1">
                <a:solidFill>
                  <a:srgbClr val="FFFFFF"/>
                </a:solidFill>
                <a:latin typeface="Roboto"/>
                <a:cs typeface="Roboto"/>
              </a:rPr>
              <a:t>Atenção</a:t>
            </a:r>
            <a:r>
              <a:rPr sz="1600" b="1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pt-BR" sz="1600" b="1" spc="-70" dirty="0">
                <a:solidFill>
                  <a:srgbClr val="FFFFFF"/>
                </a:solidFill>
                <a:latin typeface="Roboto"/>
                <a:cs typeface="Roboto"/>
              </a:rPr>
              <a:t>à</a:t>
            </a:r>
            <a:r>
              <a:rPr sz="1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Saúde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Regionalização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Roboto"/>
              <a:cs typeface="Roboto"/>
            </a:endParaRPr>
          </a:p>
          <a:p>
            <a:pPr marR="340360"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Natal,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18 de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maio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de 2023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9079" y="306324"/>
            <a:ext cx="2260600" cy="1237615"/>
            <a:chOff x="259079" y="306324"/>
            <a:chExt cx="2260600" cy="12376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306324"/>
              <a:ext cx="2260092" cy="1237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" y="321564"/>
              <a:ext cx="2157984" cy="11353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4216" y="2438857"/>
            <a:ext cx="9696450" cy="167893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80"/>
              </a:spcBef>
            </a:pPr>
            <a:r>
              <a:rPr sz="4000" b="1" spc="30" dirty="0">
                <a:solidFill>
                  <a:srgbClr val="FFFFFF"/>
                </a:solidFill>
                <a:latin typeface="Roboto"/>
                <a:cs typeface="Roboto"/>
              </a:rPr>
              <a:t>ANÁLISE</a:t>
            </a:r>
            <a:r>
              <a:rPr sz="40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45" dirty="0">
                <a:solidFill>
                  <a:srgbClr val="FFFFFF"/>
                </a:solidFill>
                <a:latin typeface="Roboto"/>
                <a:cs typeface="Roboto"/>
              </a:rPr>
              <a:t>DA</a:t>
            </a:r>
            <a:r>
              <a:rPr sz="40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200" dirty="0">
                <a:solidFill>
                  <a:srgbClr val="FFFFFF"/>
                </a:solidFill>
                <a:latin typeface="Roboto"/>
                <a:cs typeface="Roboto"/>
              </a:rPr>
              <a:t>SI</a:t>
            </a:r>
            <a:r>
              <a:rPr lang="pt-BR" sz="4000" b="1" spc="200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4000" b="1" spc="200" dirty="0">
                <a:solidFill>
                  <a:srgbClr val="FFFFFF"/>
                </a:solidFill>
                <a:latin typeface="Roboto"/>
                <a:cs typeface="Roboto"/>
              </a:rPr>
              <a:t>UAÇÃO</a:t>
            </a:r>
            <a:r>
              <a:rPr sz="4000" b="1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sz="4000" b="1" spc="-10" dirty="0">
                <a:solidFill>
                  <a:srgbClr val="FFFFFF"/>
                </a:solidFill>
                <a:latin typeface="Roboto"/>
                <a:cs typeface="Roboto"/>
              </a:rPr>
              <a:t>SAÚDE-ASIS</a:t>
            </a:r>
            <a:r>
              <a:rPr sz="4000" b="1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20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4000" b="1" spc="-9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Roboto"/>
                <a:cs typeface="Roboto"/>
              </a:rPr>
              <a:t>PRIORIDADES</a:t>
            </a:r>
            <a:r>
              <a:rPr sz="4000" b="1" spc="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175" dirty="0">
                <a:solidFill>
                  <a:srgbClr val="FFFFFF"/>
                </a:solidFill>
                <a:latin typeface="Roboto"/>
                <a:cs typeface="Roboto"/>
              </a:rPr>
              <a:t>SANI</a:t>
            </a:r>
            <a:r>
              <a:rPr lang="pt-BR" sz="4000" b="1" spc="17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4000" b="1" spc="175" dirty="0">
                <a:solidFill>
                  <a:srgbClr val="FFFFFF"/>
                </a:solidFill>
                <a:latin typeface="Roboto"/>
                <a:cs typeface="Roboto"/>
              </a:rPr>
              <a:t>ÁRIAS</a:t>
            </a:r>
            <a:endParaRPr sz="400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800" b="1" spc="10" dirty="0">
                <a:solidFill>
                  <a:srgbClr val="FFFFFF"/>
                </a:solidFill>
                <a:latin typeface="Roboto"/>
                <a:cs typeface="Roboto"/>
              </a:rPr>
              <a:t>MACRORREGIÕES</a:t>
            </a:r>
            <a:r>
              <a:rPr sz="2800" b="1" spc="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2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SAÚDE</a:t>
            </a:r>
            <a:r>
              <a:rPr sz="2800" b="1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170" dirty="0">
                <a:solidFill>
                  <a:srgbClr val="FFFFFF"/>
                </a:solidFill>
                <a:latin typeface="Roboto"/>
                <a:cs typeface="Roboto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MRS</a:t>
            </a:r>
            <a:r>
              <a:rPr sz="28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2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MRS</a:t>
            </a:r>
            <a:r>
              <a:rPr sz="28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Roboto"/>
                <a:cs typeface="Roboto"/>
              </a:rPr>
              <a:t>II</a:t>
            </a:r>
            <a:endParaRPr sz="2800" dirty="0">
              <a:latin typeface="Roboto"/>
              <a:cs typeface="Roboto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" y="5899403"/>
            <a:ext cx="1690116" cy="6477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3900" y="5663184"/>
            <a:ext cx="1775460" cy="10271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9071" y="5978652"/>
            <a:ext cx="941831" cy="487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45140" y="5917691"/>
            <a:ext cx="1231392" cy="55016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9919" y="5836920"/>
            <a:ext cx="1722120" cy="5623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0151" y="5836920"/>
            <a:ext cx="1190244" cy="6736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794886" y="493902"/>
            <a:ext cx="452628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GOVERNO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GRANDE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NORTE</a:t>
            </a:r>
            <a:endParaRPr sz="140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Estado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Saúde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Pública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Grupo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Condutor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Estadual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437" y="641984"/>
            <a:ext cx="10908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Quais</a:t>
            </a:r>
            <a:r>
              <a:rPr sz="3000" spc="10" dirty="0"/>
              <a:t> </a:t>
            </a:r>
            <a:r>
              <a:rPr sz="3000" spc="-5" dirty="0"/>
              <a:t>as</a:t>
            </a:r>
            <a:r>
              <a:rPr sz="3000" spc="-20" dirty="0"/>
              <a:t> </a:t>
            </a:r>
            <a:r>
              <a:rPr sz="3000" spc="-5" dirty="0"/>
              <a:t>principais</a:t>
            </a:r>
            <a:r>
              <a:rPr sz="3000" spc="20" dirty="0"/>
              <a:t> </a:t>
            </a:r>
            <a:r>
              <a:rPr sz="3000" spc="-5" dirty="0"/>
              <a:t>causas</a:t>
            </a:r>
            <a:r>
              <a:rPr sz="3000" spc="-30" dirty="0"/>
              <a:t> </a:t>
            </a:r>
            <a:r>
              <a:rPr sz="3000" dirty="0"/>
              <a:t>da mortalidade nas MRS do</a:t>
            </a:r>
            <a:r>
              <a:rPr sz="3000" spc="5" dirty="0"/>
              <a:t> </a:t>
            </a:r>
            <a:r>
              <a:rPr sz="3000" dirty="0"/>
              <a:t>RN?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292476" y="1480769"/>
            <a:ext cx="9039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Óbitos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p/Residência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Capítulo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CID-10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Óbito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2017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-2021.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MRS</a:t>
            </a:r>
            <a:r>
              <a:rPr sz="1800" dirty="0">
                <a:latin typeface="Calibri"/>
                <a:cs typeface="Calibri"/>
              </a:rPr>
              <a:t> I,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Norte.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55" y="1493519"/>
            <a:ext cx="1647825" cy="33845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3365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latin typeface="Calibri"/>
                <a:cs typeface="Calibri"/>
              </a:rPr>
              <a:t>Macrorregião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2517" y="2275332"/>
            <a:ext cx="10436860" cy="2678430"/>
            <a:chOff x="1092517" y="2275332"/>
            <a:chExt cx="10436860" cy="2678430"/>
          </a:xfrm>
        </p:grpSpPr>
        <p:sp>
          <p:nvSpPr>
            <p:cNvPr id="6" name="object 6"/>
            <p:cNvSpPr/>
            <p:nvPr/>
          </p:nvSpPr>
          <p:spPr>
            <a:xfrm>
              <a:off x="1097280" y="2488692"/>
              <a:ext cx="200025" cy="1388745"/>
            </a:xfrm>
            <a:custGeom>
              <a:avLst/>
              <a:gdLst/>
              <a:ahLst/>
              <a:cxnLst/>
              <a:rect l="l" t="t" r="r" b="b"/>
              <a:pathLst>
                <a:path w="200025" h="1388745">
                  <a:moveTo>
                    <a:pt x="0" y="1388364"/>
                  </a:moveTo>
                  <a:lnTo>
                    <a:pt x="92963" y="1388364"/>
                  </a:lnTo>
                </a:path>
                <a:path w="200025" h="1388745">
                  <a:moveTo>
                    <a:pt x="176783" y="1388364"/>
                  </a:moveTo>
                  <a:lnTo>
                    <a:pt x="199644" y="1388364"/>
                  </a:lnTo>
                </a:path>
                <a:path w="200025" h="1388745">
                  <a:moveTo>
                    <a:pt x="0" y="1190244"/>
                  </a:moveTo>
                  <a:lnTo>
                    <a:pt x="92963" y="1190244"/>
                  </a:lnTo>
                </a:path>
                <a:path w="200025" h="1388745">
                  <a:moveTo>
                    <a:pt x="176783" y="1190244"/>
                  </a:moveTo>
                  <a:lnTo>
                    <a:pt x="199644" y="1190244"/>
                  </a:lnTo>
                </a:path>
                <a:path w="200025" h="1388745">
                  <a:moveTo>
                    <a:pt x="0" y="992124"/>
                  </a:moveTo>
                  <a:lnTo>
                    <a:pt x="92963" y="992124"/>
                  </a:lnTo>
                </a:path>
                <a:path w="200025" h="1388745">
                  <a:moveTo>
                    <a:pt x="176783" y="992124"/>
                  </a:moveTo>
                  <a:lnTo>
                    <a:pt x="199644" y="992124"/>
                  </a:lnTo>
                </a:path>
                <a:path w="200025" h="1388745">
                  <a:moveTo>
                    <a:pt x="0" y="794004"/>
                  </a:moveTo>
                  <a:lnTo>
                    <a:pt x="92963" y="794004"/>
                  </a:lnTo>
                </a:path>
                <a:path w="200025" h="1388745">
                  <a:moveTo>
                    <a:pt x="176783" y="794004"/>
                  </a:moveTo>
                  <a:lnTo>
                    <a:pt x="199644" y="794004"/>
                  </a:lnTo>
                </a:path>
                <a:path w="200025" h="1388745">
                  <a:moveTo>
                    <a:pt x="0" y="595884"/>
                  </a:moveTo>
                  <a:lnTo>
                    <a:pt x="92963" y="595884"/>
                  </a:lnTo>
                </a:path>
                <a:path w="200025" h="1388745">
                  <a:moveTo>
                    <a:pt x="176783" y="595884"/>
                  </a:moveTo>
                  <a:lnTo>
                    <a:pt x="199644" y="595884"/>
                  </a:lnTo>
                </a:path>
                <a:path w="200025" h="1388745">
                  <a:moveTo>
                    <a:pt x="0" y="397763"/>
                  </a:moveTo>
                  <a:lnTo>
                    <a:pt x="92963" y="397763"/>
                  </a:lnTo>
                </a:path>
                <a:path w="200025" h="1388745">
                  <a:moveTo>
                    <a:pt x="176783" y="397763"/>
                  </a:moveTo>
                  <a:lnTo>
                    <a:pt x="199644" y="397763"/>
                  </a:lnTo>
                </a:path>
                <a:path w="200025" h="1388745">
                  <a:moveTo>
                    <a:pt x="0" y="198120"/>
                  </a:moveTo>
                  <a:lnTo>
                    <a:pt x="92963" y="198120"/>
                  </a:lnTo>
                </a:path>
                <a:path w="200025" h="1388745">
                  <a:moveTo>
                    <a:pt x="176783" y="198120"/>
                  </a:moveTo>
                  <a:lnTo>
                    <a:pt x="199644" y="198120"/>
                  </a:lnTo>
                </a:path>
                <a:path w="200025" h="1388745">
                  <a:moveTo>
                    <a:pt x="0" y="0"/>
                  </a:moveTo>
                  <a:lnTo>
                    <a:pt x="92963" y="0"/>
                  </a:lnTo>
                </a:path>
                <a:path w="200025" h="1388745">
                  <a:moveTo>
                    <a:pt x="176783" y="0"/>
                  </a:moveTo>
                  <a:lnTo>
                    <a:pt x="1996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0244" y="2426208"/>
              <a:ext cx="83820" cy="1649095"/>
            </a:xfrm>
            <a:custGeom>
              <a:avLst/>
              <a:gdLst/>
              <a:ahLst/>
              <a:cxnLst/>
              <a:rect l="l" t="t" r="r" b="b"/>
              <a:pathLst>
                <a:path w="83819" h="1649095">
                  <a:moveTo>
                    <a:pt x="83819" y="0"/>
                  </a:moveTo>
                  <a:lnTo>
                    <a:pt x="0" y="0"/>
                  </a:lnTo>
                  <a:lnTo>
                    <a:pt x="0" y="1648967"/>
                  </a:lnTo>
                  <a:lnTo>
                    <a:pt x="83819" y="1648967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0744" y="2488692"/>
              <a:ext cx="22860" cy="1388745"/>
            </a:xfrm>
            <a:custGeom>
              <a:avLst/>
              <a:gdLst/>
              <a:ahLst/>
              <a:cxnLst/>
              <a:rect l="l" t="t" r="r" b="b"/>
              <a:pathLst>
                <a:path w="22859" h="1388745">
                  <a:moveTo>
                    <a:pt x="0" y="1388364"/>
                  </a:moveTo>
                  <a:lnTo>
                    <a:pt x="22859" y="1388364"/>
                  </a:lnTo>
                </a:path>
                <a:path w="22859" h="1388745">
                  <a:moveTo>
                    <a:pt x="0" y="1190244"/>
                  </a:moveTo>
                  <a:lnTo>
                    <a:pt x="22859" y="1190244"/>
                  </a:lnTo>
                </a:path>
                <a:path w="22859" h="1388745">
                  <a:moveTo>
                    <a:pt x="0" y="992124"/>
                  </a:moveTo>
                  <a:lnTo>
                    <a:pt x="22859" y="992124"/>
                  </a:lnTo>
                </a:path>
                <a:path w="22859" h="1388745">
                  <a:moveTo>
                    <a:pt x="0" y="794004"/>
                  </a:moveTo>
                  <a:lnTo>
                    <a:pt x="22859" y="794004"/>
                  </a:lnTo>
                </a:path>
                <a:path w="22859" h="1388745">
                  <a:moveTo>
                    <a:pt x="0" y="595884"/>
                  </a:moveTo>
                  <a:lnTo>
                    <a:pt x="22859" y="595884"/>
                  </a:lnTo>
                </a:path>
                <a:path w="22859" h="1388745">
                  <a:moveTo>
                    <a:pt x="0" y="397763"/>
                  </a:moveTo>
                  <a:lnTo>
                    <a:pt x="22859" y="397763"/>
                  </a:lnTo>
                </a:path>
                <a:path w="22859" h="1388745">
                  <a:moveTo>
                    <a:pt x="0" y="198120"/>
                  </a:moveTo>
                  <a:lnTo>
                    <a:pt x="22859" y="198120"/>
                  </a:lnTo>
                </a:path>
                <a:path w="22859" h="138874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6924" y="2418588"/>
              <a:ext cx="83820" cy="1656714"/>
            </a:xfrm>
            <a:custGeom>
              <a:avLst/>
              <a:gdLst/>
              <a:ahLst/>
              <a:cxnLst/>
              <a:rect l="l" t="t" r="r" b="b"/>
              <a:pathLst>
                <a:path w="83819" h="1656714">
                  <a:moveTo>
                    <a:pt x="83819" y="0"/>
                  </a:moveTo>
                  <a:lnTo>
                    <a:pt x="0" y="0"/>
                  </a:lnTo>
                  <a:lnTo>
                    <a:pt x="0" y="1656588"/>
                  </a:lnTo>
                  <a:lnTo>
                    <a:pt x="83819" y="1656588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280" y="2290572"/>
              <a:ext cx="413384" cy="1586865"/>
            </a:xfrm>
            <a:custGeom>
              <a:avLst/>
              <a:gdLst/>
              <a:ahLst/>
              <a:cxnLst/>
              <a:rect l="l" t="t" r="r" b="b"/>
              <a:pathLst>
                <a:path w="413384" h="1586864">
                  <a:moveTo>
                    <a:pt x="390144" y="1586483"/>
                  </a:moveTo>
                  <a:lnTo>
                    <a:pt x="413003" y="1586483"/>
                  </a:lnTo>
                </a:path>
                <a:path w="413384" h="1586864">
                  <a:moveTo>
                    <a:pt x="390144" y="1388364"/>
                  </a:moveTo>
                  <a:lnTo>
                    <a:pt x="413003" y="1388364"/>
                  </a:lnTo>
                </a:path>
                <a:path w="413384" h="1586864">
                  <a:moveTo>
                    <a:pt x="390144" y="1190243"/>
                  </a:moveTo>
                  <a:lnTo>
                    <a:pt x="413003" y="1190243"/>
                  </a:lnTo>
                </a:path>
                <a:path w="413384" h="1586864">
                  <a:moveTo>
                    <a:pt x="390144" y="992124"/>
                  </a:moveTo>
                  <a:lnTo>
                    <a:pt x="413003" y="992124"/>
                  </a:lnTo>
                </a:path>
                <a:path w="413384" h="1586864">
                  <a:moveTo>
                    <a:pt x="390144" y="794003"/>
                  </a:moveTo>
                  <a:lnTo>
                    <a:pt x="413003" y="794003"/>
                  </a:lnTo>
                </a:path>
                <a:path w="413384" h="1586864">
                  <a:moveTo>
                    <a:pt x="390144" y="595883"/>
                  </a:moveTo>
                  <a:lnTo>
                    <a:pt x="413003" y="595883"/>
                  </a:lnTo>
                </a:path>
                <a:path w="413384" h="1586864">
                  <a:moveTo>
                    <a:pt x="390144" y="396239"/>
                  </a:moveTo>
                  <a:lnTo>
                    <a:pt x="413003" y="396239"/>
                  </a:lnTo>
                </a:path>
                <a:path w="413384" h="1586864">
                  <a:moveTo>
                    <a:pt x="390144" y="198119"/>
                  </a:moveTo>
                  <a:lnTo>
                    <a:pt x="413003" y="198119"/>
                  </a:lnTo>
                </a:path>
                <a:path w="413384" h="1586864">
                  <a:moveTo>
                    <a:pt x="0" y="0"/>
                  </a:moveTo>
                  <a:lnTo>
                    <a:pt x="3063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7424" y="2288952"/>
              <a:ext cx="10037445" cy="5080"/>
            </a:xfrm>
            <a:custGeom>
              <a:avLst/>
              <a:gdLst/>
              <a:ahLst/>
              <a:cxnLst/>
              <a:rect l="l" t="t" r="r" b="b"/>
              <a:pathLst>
                <a:path w="10037445" h="5080">
                  <a:moveTo>
                    <a:pt x="0" y="4762"/>
                  </a:moveTo>
                  <a:lnTo>
                    <a:pt x="10037064" y="4762"/>
                  </a:lnTo>
                </a:path>
                <a:path w="10037445" h="5080">
                  <a:moveTo>
                    <a:pt x="0" y="0"/>
                  </a:moveTo>
                  <a:lnTo>
                    <a:pt x="10037064" y="0"/>
                  </a:lnTo>
                </a:path>
              </a:pathLst>
            </a:custGeom>
            <a:ln w="323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3604" y="2275332"/>
              <a:ext cx="83820" cy="1800225"/>
            </a:xfrm>
            <a:custGeom>
              <a:avLst/>
              <a:gdLst/>
              <a:ahLst/>
              <a:cxnLst/>
              <a:rect l="l" t="t" r="r" b="b"/>
              <a:pathLst>
                <a:path w="83819" h="1800225">
                  <a:moveTo>
                    <a:pt x="83820" y="0"/>
                  </a:moveTo>
                  <a:lnTo>
                    <a:pt x="0" y="0"/>
                  </a:lnTo>
                  <a:lnTo>
                    <a:pt x="0" y="1799843"/>
                  </a:lnTo>
                  <a:lnTo>
                    <a:pt x="83820" y="1799843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0784" y="3084576"/>
              <a:ext cx="879475" cy="792480"/>
            </a:xfrm>
            <a:custGeom>
              <a:avLst/>
              <a:gdLst/>
              <a:ahLst/>
              <a:cxnLst/>
              <a:rect l="l" t="t" r="r" b="b"/>
              <a:pathLst>
                <a:path w="879475" h="792479">
                  <a:moveTo>
                    <a:pt x="0" y="792480"/>
                  </a:moveTo>
                  <a:lnTo>
                    <a:pt x="184404" y="792480"/>
                  </a:lnTo>
                </a:path>
                <a:path w="879475" h="792479">
                  <a:moveTo>
                    <a:pt x="268224" y="792480"/>
                  </a:moveTo>
                  <a:lnTo>
                    <a:pt x="291084" y="792480"/>
                  </a:lnTo>
                </a:path>
                <a:path w="879475" h="792479">
                  <a:moveTo>
                    <a:pt x="0" y="594360"/>
                  </a:moveTo>
                  <a:lnTo>
                    <a:pt x="184404" y="594360"/>
                  </a:lnTo>
                </a:path>
                <a:path w="879475" h="792479">
                  <a:moveTo>
                    <a:pt x="268224" y="594360"/>
                  </a:moveTo>
                  <a:lnTo>
                    <a:pt x="291084" y="594360"/>
                  </a:lnTo>
                </a:path>
                <a:path w="879475" h="792479">
                  <a:moveTo>
                    <a:pt x="0" y="396239"/>
                  </a:moveTo>
                  <a:lnTo>
                    <a:pt x="184404" y="396239"/>
                  </a:lnTo>
                </a:path>
                <a:path w="879475" h="792479">
                  <a:moveTo>
                    <a:pt x="268224" y="396239"/>
                  </a:moveTo>
                  <a:lnTo>
                    <a:pt x="291084" y="396239"/>
                  </a:lnTo>
                </a:path>
                <a:path w="879475" h="792479">
                  <a:moveTo>
                    <a:pt x="0" y="198120"/>
                  </a:moveTo>
                  <a:lnTo>
                    <a:pt x="184404" y="198120"/>
                  </a:lnTo>
                </a:path>
                <a:path w="879475" h="792479">
                  <a:moveTo>
                    <a:pt x="268224" y="198120"/>
                  </a:moveTo>
                  <a:lnTo>
                    <a:pt x="291084" y="198120"/>
                  </a:lnTo>
                </a:path>
                <a:path w="879475" h="792479">
                  <a:moveTo>
                    <a:pt x="0" y="0"/>
                  </a:moveTo>
                  <a:lnTo>
                    <a:pt x="184404" y="0"/>
                  </a:lnTo>
                </a:path>
                <a:path w="879475" h="792479">
                  <a:moveTo>
                    <a:pt x="268224" y="0"/>
                  </a:moveTo>
                  <a:lnTo>
                    <a:pt x="879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5188" y="3032760"/>
              <a:ext cx="83820" cy="1042669"/>
            </a:xfrm>
            <a:custGeom>
              <a:avLst/>
              <a:gdLst/>
              <a:ahLst/>
              <a:cxnLst/>
              <a:rect l="l" t="t" r="r" b="b"/>
              <a:pathLst>
                <a:path w="83819" h="1042670">
                  <a:moveTo>
                    <a:pt x="83819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83819" y="1042415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5688" y="3084576"/>
              <a:ext cx="611505" cy="792480"/>
            </a:xfrm>
            <a:custGeom>
              <a:avLst/>
              <a:gdLst/>
              <a:ahLst/>
              <a:cxnLst/>
              <a:rect l="l" t="t" r="r" b="b"/>
              <a:pathLst>
                <a:path w="611505" h="792479">
                  <a:moveTo>
                    <a:pt x="320039" y="792480"/>
                  </a:moveTo>
                  <a:lnTo>
                    <a:pt x="504444" y="792480"/>
                  </a:lnTo>
                </a:path>
                <a:path w="611505" h="792479">
                  <a:moveTo>
                    <a:pt x="588263" y="792480"/>
                  </a:moveTo>
                  <a:lnTo>
                    <a:pt x="611124" y="792480"/>
                  </a:lnTo>
                </a:path>
                <a:path w="611505" h="792479">
                  <a:moveTo>
                    <a:pt x="320039" y="594360"/>
                  </a:moveTo>
                  <a:lnTo>
                    <a:pt x="504444" y="594360"/>
                  </a:lnTo>
                </a:path>
                <a:path w="611505" h="792479">
                  <a:moveTo>
                    <a:pt x="588263" y="594360"/>
                  </a:moveTo>
                  <a:lnTo>
                    <a:pt x="611124" y="594360"/>
                  </a:lnTo>
                </a:path>
                <a:path w="611505" h="792479">
                  <a:moveTo>
                    <a:pt x="320039" y="396239"/>
                  </a:moveTo>
                  <a:lnTo>
                    <a:pt x="504444" y="396239"/>
                  </a:lnTo>
                </a:path>
                <a:path w="611505" h="792479">
                  <a:moveTo>
                    <a:pt x="588263" y="396239"/>
                  </a:moveTo>
                  <a:lnTo>
                    <a:pt x="611124" y="396239"/>
                  </a:lnTo>
                </a:path>
                <a:path w="611505" h="792479">
                  <a:moveTo>
                    <a:pt x="0" y="198120"/>
                  </a:moveTo>
                  <a:lnTo>
                    <a:pt x="504444" y="198120"/>
                  </a:lnTo>
                </a:path>
                <a:path w="611505" h="792479">
                  <a:moveTo>
                    <a:pt x="588263" y="198120"/>
                  </a:moveTo>
                  <a:lnTo>
                    <a:pt x="611124" y="198120"/>
                  </a:lnTo>
                </a:path>
                <a:path w="611505" h="792479">
                  <a:moveTo>
                    <a:pt x="588263" y="0"/>
                  </a:moveTo>
                  <a:lnTo>
                    <a:pt x="6111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0132" y="3067812"/>
              <a:ext cx="83820" cy="1007744"/>
            </a:xfrm>
            <a:custGeom>
              <a:avLst/>
              <a:gdLst/>
              <a:ahLst/>
              <a:cxnLst/>
              <a:rect l="l" t="t" r="r" b="b"/>
              <a:pathLst>
                <a:path w="83819" h="1007745">
                  <a:moveTo>
                    <a:pt x="83819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83819" y="100736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5688" y="3480816"/>
              <a:ext cx="22860" cy="396240"/>
            </a:xfrm>
            <a:custGeom>
              <a:avLst/>
              <a:gdLst/>
              <a:ahLst/>
              <a:cxnLst/>
              <a:rect l="l" t="t" r="r" b="b"/>
              <a:pathLst>
                <a:path w="22860" h="396239">
                  <a:moveTo>
                    <a:pt x="0" y="396240"/>
                  </a:moveTo>
                  <a:lnTo>
                    <a:pt x="22860" y="396240"/>
                  </a:lnTo>
                </a:path>
                <a:path w="22860" h="396239">
                  <a:moveTo>
                    <a:pt x="0" y="198120"/>
                  </a:moveTo>
                  <a:lnTo>
                    <a:pt x="22860" y="198120"/>
                  </a:lnTo>
                </a:path>
                <a:path w="22860" h="39623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91868" y="3172968"/>
              <a:ext cx="83820" cy="902335"/>
            </a:xfrm>
            <a:custGeom>
              <a:avLst/>
              <a:gdLst/>
              <a:ahLst/>
              <a:cxnLst/>
              <a:rect l="l" t="t" r="r" b="b"/>
              <a:pathLst>
                <a:path w="83819" h="902335">
                  <a:moveTo>
                    <a:pt x="83819" y="0"/>
                  </a:moveTo>
                  <a:lnTo>
                    <a:pt x="0" y="0"/>
                  </a:lnTo>
                  <a:lnTo>
                    <a:pt x="0" y="902208"/>
                  </a:lnTo>
                  <a:lnTo>
                    <a:pt x="83819" y="902208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0631" y="3084576"/>
              <a:ext cx="22860" cy="792480"/>
            </a:xfrm>
            <a:custGeom>
              <a:avLst/>
              <a:gdLst/>
              <a:ahLst/>
              <a:cxnLst/>
              <a:rect l="l" t="t" r="r" b="b"/>
              <a:pathLst>
                <a:path w="22860" h="792479">
                  <a:moveTo>
                    <a:pt x="0" y="792480"/>
                  </a:moveTo>
                  <a:lnTo>
                    <a:pt x="22860" y="792480"/>
                  </a:lnTo>
                </a:path>
                <a:path w="22860" h="792479">
                  <a:moveTo>
                    <a:pt x="0" y="594360"/>
                  </a:moveTo>
                  <a:lnTo>
                    <a:pt x="22860" y="594360"/>
                  </a:lnTo>
                </a:path>
                <a:path w="22860" h="792479">
                  <a:moveTo>
                    <a:pt x="0" y="396239"/>
                  </a:moveTo>
                  <a:lnTo>
                    <a:pt x="22860" y="396239"/>
                  </a:lnTo>
                </a:path>
                <a:path w="22860" h="792479">
                  <a:moveTo>
                    <a:pt x="0" y="198120"/>
                  </a:moveTo>
                  <a:lnTo>
                    <a:pt x="22860" y="198120"/>
                  </a:lnTo>
                </a:path>
                <a:path w="22860" h="79247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86812" y="3029712"/>
              <a:ext cx="83820" cy="1045844"/>
            </a:xfrm>
            <a:custGeom>
              <a:avLst/>
              <a:gdLst/>
              <a:ahLst/>
              <a:cxnLst/>
              <a:rect l="l" t="t" r="r" b="b"/>
              <a:pathLst>
                <a:path w="83819" h="1045845">
                  <a:moveTo>
                    <a:pt x="83819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83819" y="104546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2368" y="3480816"/>
              <a:ext cx="22860" cy="396240"/>
            </a:xfrm>
            <a:custGeom>
              <a:avLst/>
              <a:gdLst/>
              <a:ahLst/>
              <a:cxnLst/>
              <a:rect l="l" t="t" r="r" b="b"/>
              <a:pathLst>
                <a:path w="22860" h="396239">
                  <a:moveTo>
                    <a:pt x="0" y="396240"/>
                  </a:moveTo>
                  <a:lnTo>
                    <a:pt x="22859" y="396240"/>
                  </a:lnTo>
                </a:path>
                <a:path w="22860" h="396239">
                  <a:moveTo>
                    <a:pt x="0" y="198120"/>
                  </a:moveTo>
                  <a:lnTo>
                    <a:pt x="22859" y="198120"/>
                  </a:lnTo>
                </a:path>
                <a:path w="22860" h="39623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98547" y="3354324"/>
              <a:ext cx="83820" cy="721360"/>
            </a:xfrm>
            <a:custGeom>
              <a:avLst/>
              <a:gdLst/>
              <a:ahLst/>
              <a:cxnLst/>
              <a:rect l="l" t="t" r="r" b="b"/>
              <a:pathLst>
                <a:path w="83819" h="721360">
                  <a:moveTo>
                    <a:pt x="83819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83819" y="720851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77312" y="3084576"/>
              <a:ext cx="22860" cy="792480"/>
            </a:xfrm>
            <a:custGeom>
              <a:avLst/>
              <a:gdLst/>
              <a:ahLst/>
              <a:cxnLst/>
              <a:rect l="l" t="t" r="r" b="b"/>
              <a:pathLst>
                <a:path w="22860" h="792479">
                  <a:moveTo>
                    <a:pt x="0" y="792480"/>
                  </a:moveTo>
                  <a:lnTo>
                    <a:pt x="22860" y="792480"/>
                  </a:lnTo>
                </a:path>
                <a:path w="22860" h="792479">
                  <a:moveTo>
                    <a:pt x="0" y="594360"/>
                  </a:moveTo>
                  <a:lnTo>
                    <a:pt x="22860" y="594360"/>
                  </a:lnTo>
                </a:path>
                <a:path w="22860" h="792479">
                  <a:moveTo>
                    <a:pt x="0" y="396239"/>
                  </a:moveTo>
                  <a:lnTo>
                    <a:pt x="22860" y="396239"/>
                  </a:lnTo>
                </a:path>
                <a:path w="22860" h="792479">
                  <a:moveTo>
                    <a:pt x="0" y="198120"/>
                  </a:moveTo>
                  <a:lnTo>
                    <a:pt x="22860" y="198120"/>
                  </a:lnTo>
                </a:path>
                <a:path w="22860" h="79247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93491" y="2997708"/>
              <a:ext cx="83820" cy="1077595"/>
            </a:xfrm>
            <a:custGeom>
              <a:avLst/>
              <a:gdLst/>
              <a:ahLst/>
              <a:cxnLst/>
              <a:rect l="l" t="t" r="r" b="b"/>
              <a:pathLst>
                <a:path w="83819" h="1077595">
                  <a:moveTo>
                    <a:pt x="83819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83819" y="1077467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90672" y="3480816"/>
              <a:ext cx="291465" cy="396240"/>
            </a:xfrm>
            <a:custGeom>
              <a:avLst/>
              <a:gdLst/>
              <a:ahLst/>
              <a:cxnLst/>
              <a:rect l="l" t="t" r="r" b="b"/>
              <a:pathLst>
                <a:path w="291464" h="396239">
                  <a:moveTo>
                    <a:pt x="0" y="396240"/>
                  </a:moveTo>
                  <a:lnTo>
                    <a:pt x="184403" y="396240"/>
                  </a:lnTo>
                </a:path>
                <a:path w="291464" h="396239">
                  <a:moveTo>
                    <a:pt x="268224" y="396240"/>
                  </a:moveTo>
                  <a:lnTo>
                    <a:pt x="291083" y="396240"/>
                  </a:lnTo>
                </a:path>
                <a:path w="291464" h="396239">
                  <a:moveTo>
                    <a:pt x="0" y="198120"/>
                  </a:moveTo>
                  <a:lnTo>
                    <a:pt x="184403" y="198120"/>
                  </a:lnTo>
                </a:path>
                <a:path w="291464" h="396239">
                  <a:moveTo>
                    <a:pt x="268224" y="198120"/>
                  </a:moveTo>
                  <a:lnTo>
                    <a:pt x="291083" y="198120"/>
                  </a:lnTo>
                </a:path>
                <a:path w="291464" h="396239">
                  <a:moveTo>
                    <a:pt x="0" y="0"/>
                  </a:moveTo>
                  <a:lnTo>
                    <a:pt x="291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5075" y="3506724"/>
              <a:ext cx="83820" cy="568960"/>
            </a:xfrm>
            <a:custGeom>
              <a:avLst/>
              <a:gdLst/>
              <a:ahLst/>
              <a:cxnLst/>
              <a:rect l="l" t="t" r="r" b="b"/>
              <a:pathLst>
                <a:path w="83820" h="568960">
                  <a:moveTo>
                    <a:pt x="83820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83820" y="568451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5575" y="3480816"/>
              <a:ext cx="22860" cy="396240"/>
            </a:xfrm>
            <a:custGeom>
              <a:avLst/>
              <a:gdLst/>
              <a:ahLst/>
              <a:cxnLst/>
              <a:rect l="l" t="t" r="r" b="b"/>
              <a:pathLst>
                <a:path w="22860" h="396239">
                  <a:moveTo>
                    <a:pt x="0" y="396240"/>
                  </a:moveTo>
                  <a:lnTo>
                    <a:pt x="22860" y="396240"/>
                  </a:lnTo>
                </a:path>
                <a:path w="22860" h="396239">
                  <a:moveTo>
                    <a:pt x="0" y="198120"/>
                  </a:moveTo>
                  <a:lnTo>
                    <a:pt x="22860" y="198120"/>
                  </a:lnTo>
                </a:path>
                <a:path w="22860" h="39623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81756" y="3456432"/>
              <a:ext cx="83820" cy="619125"/>
            </a:xfrm>
            <a:custGeom>
              <a:avLst/>
              <a:gdLst/>
              <a:ahLst/>
              <a:cxnLst/>
              <a:rect l="l" t="t" r="r" b="b"/>
              <a:pathLst>
                <a:path w="83820" h="619125">
                  <a:moveTo>
                    <a:pt x="83820" y="0"/>
                  </a:moveTo>
                  <a:lnTo>
                    <a:pt x="0" y="0"/>
                  </a:lnTo>
                  <a:lnTo>
                    <a:pt x="0" y="618743"/>
                  </a:lnTo>
                  <a:lnTo>
                    <a:pt x="83820" y="618743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2256" y="3678936"/>
              <a:ext cx="22860" cy="198120"/>
            </a:xfrm>
            <a:custGeom>
              <a:avLst/>
              <a:gdLst/>
              <a:ahLst/>
              <a:cxnLst/>
              <a:rect l="l" t="t" r="r" b="b"/>
              <a:pathLst>
                <a:path w="22860" h="198120">
                  <a:moveTo>
                    <a:pt x="0" y="198119"/>
                  </a:moveTo>
                  <a:lnTo>
                    <a:pt x="22860" y="198119"/>
                  </a:lnTo>
                </a:path>
                <a:path w="22860" h="1981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72256" y="3478434"/>
              <a:ext cx="2108200" cy="5080"/>
            </a:xfrm>
            <a:custGeom>
              <a:avLst/>
              <a:gdLst/>
              <a:ahLst/>
              <a:cxnLst/>
              <a:rect l="l" t="t" r="r" b="b"/>
              <a:pathLst>
                <a:path w="2108200" h="5079">
                  <a:moveTo>
                    <a:pt x="0" y="4762"/>
                  </a:moveTo>
                  <a:lnTo>
                    <a:pt x="2107692" y="4762"/>
                  </a:lnTo>
                </a:path>
                <a:path w="2108200" h="5079">
                  <a:moveTo>
                    <a:pt x="0" y="0"/>
                  </a:moveTo>
                  <a:lnTo>
                    <a:pt x="210769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88436" y="3389376"/>
              <a:ext cx="83820" cy="685800"/>
            </a:xfrm>
            <a:custGeom>
              <a:avLst/>
              <a:gdLst/>
              <a:ahLst/>
              <a:cxnLst/>
              <a:rect l="l" t="t" r="r" b="b"/>
              <a:pathLst>
                <a:path w="83820" h="685800">
                  <a:moveTo>
                    <a:pt x="83819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83819" y="68580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85615" y="3678936"/>
              <a:ext cx="291465" cy="198120"/>
            </a:xfrm>
            <a:custGeom>
              <a:avLst/>
              <a:gdLst/>
              <a:ahLst/>
              <a:cxnLst/>
              <a:rect l="l" t="t" r="r" b="b"/>
              <a:pathLst>
                <a:path w="291464" h="198120">
                  <a:moveTo>
                    <a:pt x="0" y="198119"/>
                  </a:moveTo>
                  <a:lnTo>
                    <a:pt x="184404" y="198119"/>
                  </a:lnTo>
                </a:path>
                <a:path w="291464" h="198120">
                  <a:moveTo>
                    <a:pt x="268224" y="198119"/>
                  </a:moveTo>
                  <a:lnTo>
                    <a:pt x="291084" y="198119"/>
                  </a:lnTo>
                </a:path>
                <a:path w="291464" h="198120">
                  <a:moveTo>
                    <a:pt x="0" y="0"/>
                  </a:moveTo>
                  <a:lnTo>
                    <a:pt x="184404" y="0"/>
                  </a:lnTo>
                </a:path>
                <a:path w="291464" h="198120">
                  <a:moveTo>
                    <a:pt x="268224" y="0"/>
                  </a:moveTo>
                  <a:lnTo>
                    <a:pt x="291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70019" y="3581400"/>
              <a:ext cx="83820" cy="494030"/>
            </a:xfrm>
            <a:custGeom>
              <a:avLst/>
              <a:gdLst/>
              <a:ahLst/>
              <a:cxnLst/>
              <a:rect l="l" t="t" r="r" b="b"/>
              <a:pathLst>
                <a:path w="83820" h="494029">
                  <a:moveTo>
                    <a:pt x="83819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83819" y="493775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60519" y="3678936"/>
              <a:ext cx="22860" cy="198120"/>
            </a:xfrm>
            <a:custGeom>
              <a:avLst/>
              <a:gdLst/>
              <a:ahLst/>
              <a:cxnLst/>
              <a:rect l="l" t="t" r="r" b="b"/>
              <a:pathLst>
                <a:path w="22860" h="198120">
                  <a:moveTo>
                    <a:pt x="0" y="198119"/>
                  </a:moveTo>
                  <a:lnTo>
                    <a:pt x="22859" y="198119"/>
                  </a:lnTo>
                </a:path>
                <a:path w="22860" h="19812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6700" y="3570732"/>
              <a:ext cx="83820" cy="504825"/>
            </a:xfrm>
            <a:custGeom>
              <a:avLst/>
              <a:gdLst/>
              <a:ahLst/>
              <a:cxnLst/>
              <a:rect l="l" t="t" r="r" b="b"/>
              <a:pathLst>
                <a:path w="83820" h="504825">
                  <a:moveTo>
                    <a:pt x="83820" y="0"/>
                  </a:moveTo>
                  <a:lnTo>
                    <a:pt x="0" y="0"/>
                  </a:lnTo>
                  <a:lnTo>
                    <a:pt x="0" y="504443"/>
                  </a:lnTo>
                  <a:lnTo>
                    <a:pt x="83820" y="504443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67200" y="3678936"/>
              <a:ext cx="22860" cy="198120"/>
            </a:xfrm>
            <a:custGeom>
              <a:avLst/>
              <a:gdLst/>
              <a:ahLst/>
              <a:cxnLst/>
              <a:rect l="l" t="t" r="r" b="b"/>
              <a:pathLst>
                <a:path w="22860" h="198120">
                  <a:moveTo>
                    <a:pt x="0" y="198119"/>
                  </a:moveTo>
                  <a:lnTo>
                    <a:pt x="22860" y="198119"/>
                  </a:lnTo>
                </a:path>
                <a:path w="22860" h="1981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83380" y="3589020"/>
              <a:ext cx="83820" cy="486409"/>
            </a:xfrm>
            <a:custGeom>
              <a:avLst/>
              <a:gdLst/>
              <a:ahLst/>
              <a:cxnLst/>
              <a:rect l="l" t="t" r="r" b="b"/>
              <a:pathLst>
                <a:path w="83820" h="486410">
                  <a:moveTo>
                    <a:pt x="8382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83820" y="48615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0559" y="3877056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184403" y="0"/>
                  </a:lnTo>
                </a:path>
                <a:path w="291464">
                  <a:moveTo>
                    <a:pt x="268224" y="0"/>
                  </a:moveTo>
                  <a:lnTo>
                    <a:pt x="291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64964" y="3752088"/>
              <a:ext cx="83820" cy="323215"/>
            </a:xfrm>
            <a:custGeom>
              <a:avLst/>
              <a:gdLst/>
              <a:ahLst/>
              <a:cxnLst/>
              <a:rect l="l" t="t" r="r" b="b"/>
              <a:pathLst>
                <a:path w="83820" h="323214">
                  <a:moveTo>
                    <a:pt x="838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83820" y="323088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55464" y="387705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71644" y="3756660"/>
              <a:ext cx="83820" cy="318770"/>
            </a:xfrm>
            <a:custGeom>
              <a:avLst/>
              <a:gdLst/>
              <a:ahLst/>
              <a:cxnLst/>
              <a:rect l="l" t="t" r="r" b="b"/>
              <a:pathLst>
                <a:path w="83820" h="318770">
                  <a:moveTo>
                    <a:pt x="83819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83819" y="318515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62144" y="387705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78324" y="3730752"/>
              <a:ext cx="83820" cy="344805"/>
            </a:xfrm>
            <a:custGeom>
              <a:avLst/>
              <a:gdLst/>
              <a:ahLst/>
              <a:cxnLst/>
              <a:rect l="l" t="t" r="r" b="b"/>
              <a:pathLst>
                <a:path w="83820" h="344804">
                  <a:moveTo>
                    <a:pt x="83820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83820" y="34442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75503" y="3877056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184404" y="0"/>
                  </a:lnTo>
                </a:path>
                <a:path w="291464">
                  <a:moveTo>
                    <a:pt x="268224" y="0"/>
                  </a:moveTo>
                  <a:lnTo>
                    <a:pt x="291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59908" y="3846576"/>
              <a:ext cx="83820" cy="228600"/>
            </a:xfrm>
            <a:custGeom>
              <a:avLst/>
              <a:gdLst/>
              <a:ahLst/>
              <a:cxnLst/>
              <a:rect l="l" t="t" r="r" b="b"/>
              <a:pathLst>
                <a:path w="83820" h="228600">
                  <a:moveTo>
                    <a:pt x="838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3819" y="22860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0408" y="387705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6588" y="3823716"/>
              <a:ext cx="83820" cy="251460"/>
            </a:xfrm>
            <a:custGeom>
              <a:avLst/>
              <a:gdLst/>
              <a:ahLst/>
              <a:cxnLst/>
              <a:rect l="l" t="t" r="r" b="b"/>
              <a:pathLst>
                <a:path w="83820" h="251460">
                  <a:moveTo>
                    <a:pt x="8382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83820" y="25145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57088" y="387705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3268" y="3826764"/>
              <a:ext cx="83820" cy="248920"/>
            </a:xfrm>
            <a:custGeom>
              <a:avLst/>
              <a:gdLst/>
              <a:ahLst/>
              <a:cxnLst/>
              <a:rect l="l" t="t" r="r" b="b"/>
              <a:pathLst>
                <a:path w="83820" h="248920">
                  <a:moveTo>
                    <a:pt x="83820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83820" y="24841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70447" y="3877056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54851" y="3884676"/>
              <a:ext cx="83820" cy="190500"/>
            </a:xfrm>
            <a:custGeom>
              <a:avLst/>
              <a:gdLst/>
              <a:ahLst/>
              <a:cxnLst/>
              <a:rect l="l" t="t" r="r" b="b"/>
              <a:pathLst>
                <a:path w="83820" h="190500">
                  <a:moveTo>
                    <a:pt x="8382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83820" y="19050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1532" y="3884676"/>
              <a:ext cx="83820" cy="190500"/>
            </a:xfrm>
            <a:custGeom>
              <a:avLst/>
              <a:gdLst/>
              <a:ahLst/>
              <a:cxnLst/>
              <a:rect l="l" t="t" r="r" b="b"/>
              <a:pathLst>
                <a:path w="83820" h="190500">
                  <a:moveTo>
                    <a:pt x="83819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83819" y="19050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2032" y="3874674"/>
              <a:ext cx="129539" cy="5080"/>
            </a:xfrm>
            <a:custGeom>
              <a:avLst/>
              <a:gdLst/>
              <a:ahLst/>
              <a:cxnLst/>
              <a:rect l="l" t="t" r="r" b="b"/>
              <a:pathLst>
                <a:path w="129539" h="5079">
                  <a:moveTo>
                    <a:pt x="0" y="4762"/>
                  </a:moveTo>
                  <a:lnTo>
                    <a:pt x="129539" y="4762"/>
                  </a:lnTo>
                </a:path>
                <a:path w="129539" h="507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68212" y="3869436"/>
              <a:ext cx="83820" cy="205740"/>
            </a:xfrm>
            <a:custGeom>
              <a:avLst/>
              <a:gdLst/>
              <a:ahLst/>
              <a:cxnLst/>
              <a:rect l="l" t="t" r="r" b="b"/>
              <a:pathLst>
                <a:path w="83820" h="205739">
                  <a:moveTo>
                    <a:pt x="83820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83820" y="20573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66915" y="3874674"/>
              <a:ext cx="609600" cy="5080"/>
            </a:xfrm>
            <a:custGeom>
              <a:avLst/>
              <a:gdLst/>
              <a:ahLst/>
              <a:cxnLst/>
              <a:rect l="l" t="t" r="r" b="b"/>
              <a:pathLst>
                <a:path w="609600" h="5079">
                  <a:moveTo>
                    <a:pt x="0" y="4762"/>
                  </a:moveTo>
                  <a:lnTo>
                    <a:pt x="609600" y="4762"/>
                  </a:lnTo>
                </a:path>
                <a:path w="609600" h="5079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9795" y="3887724"/>
              <a:ext cx="83820" cy="187960"/>
            </a:xfrm>
            <a:custGeom>
              <a:avLst/>
              <a:gdLst/>
              <a:ahLst/>
              <a:cxnLst/>
              <a:rect l="l" t="t" r="r" b="b"/>
              <a:pathLst>
                <a:path w="83820" h="187960">
                  <a:moveTo>
                    <a:pt x="83820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3820" y="187451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56476" y="3912108"/>
              <a:ext cx="83820" cy="163195"/>
            </a:xfrm>
            <a:custGeom>
              <a:avLst/>
              <a:gdLst/>
              <a:ahLst/>
              <a:cxnLst/>
              <a:rect l="l" t="t" r="r" b="b"/>
              <a:pathLst>
                <a:path w="83820" h="163195">
                  <a:moveTo>
                    <a:pt x="83820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83820" y="163068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63156" y="3877056"/>
              <a:ext cx="85725" cy="198120"/>
            </a:xfrm>
            <a:custGeom>
              <a:avLst/>
              <a:gdLst/>
              <a:ahLst/>
              <a:cxnLst/>
              <a:rect l="l" t="t" r="r" b="b"/>
              <a:pathLst>
                <a:path w="85725" h="198120">
                  <a:moveTo>
                    <a:pt x="85344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85344" y="19812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61859" y="3874674"/>
              <a:ext cx="504825" cy="5080"/>
            </a:xfrm>
            <a:custGeom>
              <a:avLst/>
              <a:gdLst/>
              <a:ahLst/>
              <a:cxnLst/>
              <a:rect l="l" t="t" r="r" b="b"/>
              <a:pathLst>
                <a:path w="504825" h="5079">
                  <a:moveTo>
                    <a:pt x="0" y="4762"/>
                  </a:moveTo>
                  <a:lnTo>
                    <a:pt x="504444" y="4762"/>
                  </a:lnTo>
                </a:path>
                <a:path w="504825" h="5079">
                  <a:moveTo>
                    <a:pt x="0" y="0"/>
                  </a:moveTo>
                  <a:lnTo>
                    <a:pt x="50444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44739" y="3922776"/>
              <a:ext cx="85725" cy="152400"/>
            </a:xfrm>
            <a:custGeom>
              <a:avLst/>
              <a:gdLst/>
              <a:ahLst/>
              <a:cxnLst/>
              <a:rect l="l" t="t" r="r" b="b"/>
              <a:pathLst>
                <a:path w="85725" h="152400">
                  <a:moveTo>
                    <a:pt x="85343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85343" y="152400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51420" y="3902964"/>
              <a:ext cx="85725" cy="172720"/>
            </a:xfrm>
            <a:custGeom>
              <a:avLst/>
              <a:gdLst/>
              <a:ahLst/>
              <a:cxnLst/>
              <a:rect l="l" t="t" r="r" b="b"/>
              <a:pathLst>
                <a:path w="85725" h="172720">
                  <a:moveTo>
                    <a:pt x="85344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85344" y="172212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58099" y="3887724"/>
              <a:ext cx="85725" cy="187960"/>
            </a:xfrm>
            <a:custGeom>
              <a:avLst/>
              <a:gdLst/>
              <a:ahLst/>
              <a:cxnLst/>
              <a:rect l="l" t="t" r="r" b="b"/>
              <a:pathLst>
                <a:path w="85725" h="187960">
                  <a:moveTo>
                    <a:pt x="8534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4" y="187451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39684" y="3968496"/>
              <a:ext cx="85725" cy="106680"/>
            </a:xfrm>
            <a:custGeom>
              <a:avLst/>
              <a:gdLst/>
              <a:ahLst/>
              <a:cxnLst/>
              <a:rect l="l" t="t" r="r" b="b"/>
              <a:pathLst>
                <a:path w="85725" h="106679">
                  <a:moveTo>
                    <a:pt x="85344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85344" y="106679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47887" y="3963924"/>
              <a:ext cx="83820" cy="111760"/>
            </a:xfrm>
            <a:custGeom>
              <a:avLst/>
              <a:gdLst/>
              <a:ahLst/>
              <a:cxnLst/>
              <a:rect l="l" t="t" r="r" b="b"/>
              <a:pathLst>
                <a:path w="83820" h="111760">
                  <a:moveTo>
                    <a:pt x="83819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83819" y="111251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54568" y="3974592"/>
              <a:ext cx="83820" cy="100965"/>
            </a:xfrm>
            <a:custGeom>
              <a:avLst/>
              <a:gdLst/>
              <a:ahLst/>
              <a:cxnLst/>
              <a:rect l="l" t="t" r="r" b="b"/>
              <a:pathLst>
                <a:path w="83820" h="100964">
                  <a:moveTo>
                    <a:pt x="83820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83820" y="100583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36151" y="4017264"/>
              <a:ext cx="83820" cy="58419"/>
            </a:xfrm>
            <a:custGeom>
              <a:avLst/>
              <a:gdLst/>
              <a:ahLst/>
              <a:cxnLst/>
              <a:rect l="l" t="t" r="r" b="b"/>
              <a:pathLst>
                <a:path w="83820" h="58420">
                  <a:moveTo>
                    <a:pt x="83820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83820" y="5791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42832" y="4026408"/>
              <a:ext cx="83820" cy="48895"/>
            </a:xfrm>
            <a:custGeom>
              <a:avLst/>
              <a:gdLst/>
              <a:ahLst/>
              <a:cxnLst/>
              <a:rect l="l" t="t" r="r" b="b"/>
              <a:pathLst>
                <a:path w="83820" h="48895">
                  <a:moveTo>
                    <a:pt x="83820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83820" y="48768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49511" y="4027932"/>
              <a:ext cx="83820" cy="47625"/>
            </a:xfrm>
            <a:custGeom>
              <a:avLst/>
              <a:gdLst/>
              <a:ahLst/>
              <a:cxnLst/>
              <a:rect l="l" t="t" r="r" b="b"/>
              <a:pathLst>
                <a:path w="83820" h="47625">
                  <a:moveTo>
                    <a:pt x="83820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83820" y="4724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31096" y="4032504"/>
              <a:ext cx="83820" cy="43180"/>
            </a:xfrm>
            <a:custGeom>
              <a:avLst/>
              <a:gdLst/>
              <a:ahLst/>
              <a:cxnLst/>
              <a:rect l="l" t="t" r="r" b="b"/>
              <a:pathLst>
                <a:path w="83820" h="43179">
                  <a:moveTo>
                    <a:pt x="83820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3820" y="4267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637775" y="4030980"/>
              <a:ext cx="83820" cy="44450"/>
            </a:xfrm>
            <a:custGeom>
              <a:avLst/>
              <a:gdLst/>
              <a:ahLst/>
              <a:cxnLst/>
              <a:rect l="l" t="t" r="r" b="b"/>
              <a:pathLst>
                <a:path w="83820" h="44450">
                  <a:moveTo>
                    <a:pt x="83820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83820" y="44196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744456" y="4018788"/>
              <a:ext cx="83820" cy="56515"/>
            </a:xfrm>
            <a:custGeom>
              <a:avLst/>
              <a:gdLst/>
              <a:ahLst/>
              <a:cxnLst/>
              <a:rect l="l" t="t" r="r" b="b"/>
              <a:pathLst>
                <a:path w="83820" h="56514">
                  <a:moveTo>
                    <a:pt x="83820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83820" y="5638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226039" y="4034027"/>
              <a:ext cx="83820" cy="41275"/>
            </a:xfrm>
            <a:custGeom>
              <a:avLst/>
              <a:gdLst/>
              <a:ahLst/>
              <a:cxnLst/>
              <a:rect l="l" t="t" r="r" b="b"/>
              <a:pathLst>
                <a:path w="83820" h="41275">
                  <a:moveTo>
                    <a:pt x="83819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83819" y="41148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32720" y="4040124"/>
              <a:ext cx="83820" cy="35560"/>
            </a:xfrm>
            <a:custGeom>
              <a:avLst/>
              <a:gdLst/>
              <a:ahLst/>
              <a:cxnLst/>
              <a:rect l="l" t="t" r="r" b="b"/>
              <a:pathLst>
                <a:path w="83820" h="35560">
                  <a:moveTo>
                    <a:pt x="83820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83820" y="35051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439399" y="4038600"/>
              <a:ext cx="83820" cy="36830"/>
            </a:xfrm>
            <a:custGeom>
              <a:avLst/>
              <a:gdLst/>
              <a:ahLst/>
              <a:cxnLst/>
              <a:rect l="l" t="t" r="r" b="b"/>
              <a:pathLst>
                <a:path w="83820" h="36829">
                  <a:moveTo>
                    <a:pt x="83820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83820" y="3657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920984" y="4040124"/>
              <a:ext cx="83820" cy="35560"/>
            </a:xfrm>
            <a:custGeom>
              <a:avLst/>
              <a:gdLst/>
              <a:ahLst/>
              <a:cxnLst/>
              <a:rect l="l" t="t" r="r" b="b"/>
              <a:pathLst>
                <a:path w="83820" h="35560">
                  <a:moveTo>
                    <a:pt x="83820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83820" y="35051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027663" y="4035552"/>
              <a:ext cx="83820" cy="40005"/>
            </a:xfrm>
            <a:custGeom>
              <a:avLst/>
              <a:gdLst/>
              <a:ahLst/>
              <a:cxnLst/>
              <a:rect l="l" t="t" r="r" b="b"/>
              <a:pathLst>
                <a:path w="83820" h="40004">
                  <a:moveTo>
                    <a:pt x="83819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3819" y="39624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134344" y="4029455"/>
              <a:ext cx="83820" cy="45720"/>
            </a:xfrm>
            <a:custGeom>
              <a:avLst/>
              <a:gdLst/>
              <a:ahLst/>
              <a:cxnLst/>
              <a:rect l="l" t="t" r="r" b="b"/>
              <a:pathLst>
                <a:path w="83820" h="45720">
                  <a:moveTo>
                    <a:pt x="838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3820" y="457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94104" y="2488692"/>
              <a:ext cx="22860" cy="1388745"/>
            </a:xfrm>
            <a:custGeom>
              <a:avLst/>
              <a:gdLst/>
              <a:ahLst/>
              <a:cxnLst/>
              <a:rect l="l" t="t" r="r" b="b"/>
              <a:pathLst>
                <a:path w="22859" h="1388745">
                  <a:moveTo>
                    <a:pt x="0" y="1388364"/>
                  </a:moveTo>
                  <a:lnTo>
                    <a:pt x="22859" y="1388364"/>
                  </a:lnTo>
                </a:path>
                <a:path w="22859" h="1388745">
                  <a:moveTo>
                    <a:pt x="0" y="1190244"/>
                  </a:moveTo>
                  <a:lnTo>
                    <a:pt x="22859" y="1190244"/>
                  </a:lnTo>
                </a:path>
                <a:path w="22859" h="1388745">
                  <a:moveTo>
                    <a:pt x="0" y="992124"/>
                  </a:moveTo>
                  <a:lnTo>
                    <a:pt x="22859" y="992124"/>
                  </a:lnTo>
                </a:path>
                <a:path w="22859" h="1388745">
                  <a:moveTo>
                    <a:pt x="0" y="794004"/>
                  </a:moveTo>
                  <a:lnTo>
                    <a:pt x="22859" y="794004"/>
                  </a:lnTo>
                </a:path>
                <a:path w="22859" h="1388745">
                  <a:moveTo>
                    <a:pt x="0" y="595884"/>
                  </a:moveTo>
                  <a:lnTo>
                    <a:pt x="22859" y="595884"/>
                  </a:lnTo>
                </a:path>
                <a:path w="22859" h="1388745">
                  <a:moveTo>
                    <a:pt x="0" y="397763"/>
                  </a:moveTo>
                  <a:lnTo>
                    <a:pt x="22859" y="397763"/>
                  </a:lnTo>
                </a:path>
                <a:path w="22859" h="1388745">
                  <a:moveTo>
                    <a:pt x="0" y="198120"/>
                  </a:moveTo>
                  <a:lnTo>
                    <a:pt x="22859" y="198120"/>
                  </a:lnTo>
                </a:path>
                <a:path w="22859" h="138874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10284" y="2322576"/>
              <a:ext cx="83820" cy="1752600"/>
            </a:xfrm>
            <a:custGeom>
              <a:avLst/>
              <a:gdLst/>
              <a:ahLst/>
              <a:cxnLst/>
              <a:rect l="l" t="t" r="r" b="b"/>
              <a:pathLst>
                <a:path w="83819" h="1752600">
                  <a:moveTo>
                    <a:pt x="83819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83819" y="175260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89047" y="3480816"/>
              <a:ext cx="22860" cy="396240"/>
            </a:xfrm>
            <a:custGeom>
              <a:avLst/>
              <a:gdLst/>
              <a:ahLst/>
              <a:cxnLst/>
              <a:rect l="l" t="t" r="r" b="b"/>
              <a:pathLst>
                <a:path w="22860" h="396239">
                  <a:moveTo>
                    <a:pt x="0" y="396240"/>
                  </a:moveTo>
                  <a:lnTo>
                    <a:pt x="22859" y="396240"/>
                  </a:lnTo>
                </a:path>
                <a:path w="22860" h="396239">
                  <a:moveTo>
                    <a:pt x="0" y="198120"/>
                  </a:moveTo>
                  <a:lnTo>
                    <a:pt x="22859" y="198120"/>
                  </a:lnTo>
                </a:path>
                <a:path w="22860" h="39623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05227" y="3317748"/>
              <a:ext cx="83820" cy="757555"/>
            </a:xfrm>
            <a:custGeom>
              <a:avLst/>
              <a:gdLst/>
              <a:ahLst/>
              <a:cxnLst/>
              <a:rect l="l" t="t" r="r" b="b"/>
              <a:pathLst>
                <a:path w="83819" h="757554">
                  <a:moveTo>
                    <a:pt x="83820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83820" y="75742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83991" y="3084576"/>
              <a:ext cx="22860" cy="792480"/>
            </a:xfrm>
            <a:custGeom>
              <a:avLst/>
              <a:gdLst/>
              <a:ahLst/>
              <a:cxnLst/>
              <a:rect l="l" t="t" r="r" b="b"/>
              <a:pathLst>
                <a:path w="22860" h="792479">
                  <a:moveTo>
                    <a:pt x="0" y="792480"/>
                  </a:moveTo>
                  <a:lnTo>
                    <a:pt x="22859" y="792480"/>
                  </a:lnTo>
                </a:path>
                <a:path w="22860" h="792479">
                  <a:moveTo>
                    <a:pt x="0" y="594360"/>
                  </a:moveTo>
                  <a:lnTo>
                    <a:pt x="22859" y="594360"/>
                  </a:lnTo>
                </a:path>
                <a:path w="22860" h="792479">
                  <a:moveTo>
                    <a:pt x="0" y="396239"/>
                  </a:moveTo>
                  <a:lnTo>
                    <a:pt x="22859" y="396239"/>
                  </a:lnTo>
                </a:path>
                <a:path w="22860" h="792479">
                  <a:moveTo>
                    <a:pt x="0" y="198120"/>
                  </a:moveTo>
                  <a:lnTo>
                    <a:pt x="22859" y="198120"/>
                  </a:lnTo>
                </a:path>
                <a:path w="22860" h="79247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00172" y="3035808"/>
              <a:ext cx="83820" cy="1039494"/>
            </a:xfrm>
            <a:custGeom>
              <a:avLst/>
              <a:gdLst/>
              <a:ahLst/>
              <a:cxnLst/>
              <a:rect l="l" t="t" r="r" b="b"/>
              <a:pathLst>
                <a:path w="83819" h="1039495">
                  <a:moveTo>
                    <a:pt x="83819" y="0"/>
                  </a:moveTo>
                  <a:lnTo>
                    <a:pt x="0" y="0"/>
                  </a:lnTo>
                  <a:lnTo>
                    <a:pt x="0" y="1039367"/>
                  </a:lnTo>
                  <a:lnTo>
                    <a:pt x="83819" y="1039367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78936" y="3678936"/>
              <a:ext cx="22860" cy="198120"/>
            </a:xfrm>
            <a:custGeom>
              <a:avLst/>
              <a:gdLst/>
              <a:ahLst/>
              <a:cxnLst/>
              <a:rect l="l" t="t" r="r" b="b"/>
              <a:pathLst>
                <a:path w="22860" h="198120">
                  <a:moveTo>
                    <a:pt x="0" y="198119"/>
                  </a:moveTo>
                  <a:lnTo>
                    <a:pt x="22860" y="198119"/>
                  </a:lnTo>
                </a:path>
                <a:path w="22860" h="1981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95115" y="3489960"/>
              <a:ext cx="83820" cy="585470"/>
            </a:xfrm>
            <a:custGeom>
              <a:avLst/>
              <a:gdLst/>
              <a:ahLst/>
              <a:cxnLst/>
              <a:rect l="l" t="t" r="r" b="b"/>
              <a:pathLst>
                <a:path w="83820" h="585470">
                  <a:moveTo>
                    <a:pt x="8382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83820" y="58521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73880" y="3678936"/>
              <a:ext cx="22860" cy="198120"/>
            </a:xfrm>
            <a:custGeom>
              <a:avLst/>
              <a:gdLst/>
              <a:ahLst/>
              <a:cxnLst/>
              <a:rect l="l" t="t" r="r" b="b"/>
              <a:pathLst>
                <a:path w="22860" h="198120">
                  <a:moveTo>
                    <a:pt x="0" y="198119"/>
                  </a:moveTo>
                  <a:lnTo>
                    <a:pt x="22860" y="198119"/>
                  </a:lnTo>
                </a:path>
                <a:path w="22860" h="1981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90059" y="3587496"/>
              <a:ext cx="83820" cy="487680"/>
            </a:xfrm>
            <a:custGeom>
              <a:avLst/>
              <a:gdLst/>
              <a:ahLst/>
              <a:cxnLst/>
              <a:rect l="l" t="t" r="r" b="b"/>
              <a:pathLst>
                <a:path w="83820" h="487679">
                  <a:moveTo>
                    <a:pt x="83819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83819" y="48767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68824" y="387705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85003" y="3758184"/>
              <a:ext cx="83820" cy="317500"/>
            </a:xfrm>
            <a:custGeom>
              <a:avLst/>
              <a:gdLst/>
              <a:ahLst/>
              <a:cxnLst/>
              <a:rect l="l" t="t" r="r" b="b"/>
              <a:pathLst>
                <a:path w="83820" h="317500">
                  <a:moveTo>
                    <a:pt x="83820" y="0"/>
                  </a:moveTo>
                  <a:lnTo>
                    <a:pt x="0" y="0"/>
                  </a:lnTo>
                  <a:lnTo>
                    <a:pt x="0" y="316992"/>
                  </a:lnTo>
                  <a:lnTo>
                    <a:pt x="83820" y="31699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0784" y="2886456"/>
              <a:ext cx="4086225" cy="990600"/>
            </a:xfrm>
            <a:custGeom>
              <a:avLst/>
              <a:gdLst/>
              <a:ahLst/>
              <a:cxnLst/>
              <a:rect l="l" t="t" r="r" b="b"/>
              <a:pathLst>
                <a:path w="4086225" h="990600">
                  <a:moveTo>
                    <a:pt x="4062983" y="990600"/>
                  </a:moveTo>
                  <a:lnTo>
                    <a:pt x="4085844" y="990600"/>
                  </a:lnTo>
                </a:path>
                <a:path w="4086225" h="990600">
                  <a:moveTo>
                    <a:pt x="2779776" y="792480"/>
                  </a:moveTo>
                  <a:lnTo>
                    <a:pt x="3979164" y="792480"/>
                  </a:lnTo>
                </a:path>
                <a:path w="4086225" h="990600">
                  <a:moveTo>
                    <a:pt x="4062983" y="792480"/>
                  </a:moveTo>
                  <a:lnTo>
                    <a:pt x="4085844" y="792480"/>
                  </a:lnTo>
                </a:path>
                <a:path w="4086225" h="990600">
                  <a:moveTo>
                    <a:pt x="4062983" y="594360"/>
                  </a:moveTo>
                  <a:lnTo>
                    <a:pt x="4085844" y="594360"/>
                  </a:lnTo>
                </a:path>
                <a:path w="4086225" h="990600">
                  <a:moveTo>
                    <a:pt x="1389888" y="396240"/>
                  </a:moveTo>
                  <a:lnTo>
                    <a:pt x="3979164" y="396240"/>
                  </a:lnTo>
                </a:path>
                <a:path w="4086225" h="990600">
                  <a:moveTo>
                    <a:pt x="4062983" y="396240"/>
                  </a:moveTo>
                  <a:lnTo>
                    <a:pt x="4085844" y="396240"/>
                  </a:lnTo>
                </a:path>
                <a:path w="4086225" h="990600">
                  <a:moveTo>
                    <a:pt x="1389888" y="198120"/>
                  </a:moveTo>
                  <a:lnTo>
                    <a:pt x="3979164" y="198120"/>
                  </a:lnTo>
                </a:path>
                <a:path w="4086225" h="990600">
                  <a:moveTo>
                    <a:pt x="4062983" y="198120"/>
                  </a:moveTo>
                  <a:lnTo>
                    <a:pt x="4085844" y="198120"/>
                  </a:lnTo>
                </a:path>
                <a:path w="4086225" h="990600">
                  <a:moveTo>
                    <a:pt x="0" y="0"/>
                  </a:moveTo>
                  <a:lnTo>
                    <a:pt x="40858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79948" y="2906267"/>
              <a:ext cx="1475740" cy="1169035"/>
            </a:xfrm>
            <a:custGeom>
              <a:avLst/>
              <a:gdLst/>
              <a:ahLst/>
              <a:cxnLst/>
              <a:rect l="l" t="t" r="r" b="b"/>
              <a:pathLst>
                <a:path w="1475740" h="1169035">
                  <a:moveTo>
                    <a:pt x="83820" y="0"/>
                  </a:moveTo>
                  <a:lnTo>
                    <a:pt x="0" y="0"/>
                  </a:lnTo>
                  <a:lnTo>
                    <a:pt x="0" y="1168908"/>
                  </a:lnTo>
                  <a:lnTo>
                    <a:pt x="83820" y="1168908"/>
                  </a:lnTo>
                  <a:lnTo>
                    <a:pt x="83820" y="0"/>
                  </a:lnTo>
                  <a:close/>
                </a:path>
                <a:path w="1475740" h="1169035">
                  <a:moveTo>
                    <a:pt x="778764" y="984504"/>
                  </a:moveTo>
                  <a:lnTo>
                    <a:pt x="694944" y="984504"/>
                  </a:lnTo>
                  <a:lnTo>
                    <a:pt x="694944" y="1168908"/>
                  </a:lnTo>
                  <a:lnTo>
                    <a:pt x="778764" y="1168908"/>
                  </a:lnTo>
                  <a:lnTo>
                    <a:pt x="778764" y="984504"/>
                  </a:lnTo>
                  <a:close/>
                </a:path>
                <a:path w="1475740" h="1169035">
                  <a:moveTo>
                    <a:pt x="1475232" y="979932"/>
                  </a:moveTo>
                  <a:lnTo>
                    <a:pt x="1389888" y="979932"/>
                  </a:lnTo>
                  <a:lnTo>
                    <a:pt x="1389888" y="1168908"/>
                  </a:lnTo>
                  <a:lnTo>
                    <a:pt x="1475232" y="1168908"/>
                  </a:lnTo>
                  <a:lnTo>
                    <a:pt x="1475232" y="97993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50123" y="3874674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59" h="5079">
                  <a:moveTo>
                    <a:pt x="0" y="4762"/>
                  </a:moveTo>
                  <a:lnTo>
                    <a:pt x="22859" y="4762"/>
                  </a:lnTo>
                </a:path>
                <a:path w="22859" h="507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66304" y="3842003"/>
              <a:ext cx="3558540" cy="233679"/>
            </a:xfrm>
            <a:custGeom>
              <a:avLst/>
              <a:gdLst/>
              <a:ahLst/>
              <a:cxnLst/>
              <a:rect l="l" t="t" r="r" b="b"/>
              <a:pathLst>
                <a:path w="3558540" h="233679">
                  <a:moveTo>
                    <a:pt x="8382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3820" y="233172"/>
                  </a:lnTo>
                  <a:lnTo>
                    <a:pt x="83820" y="0"/>
                  </a:lnTo>
                  <a:close/>
                </a:path>
                <a:path w="3558540" h="233679">
                  <a:moveTo>
                    <a:pt x="778764" y="140208"/>
                  </a:moveTo>
                  <a:lnTo>
                    <a:pt x="694944" y="140208"/>
                  </a:lnTo>
                  <a:lnTo>
                    <a:pt x="694944" y="233172"/>
                  </a:lnTo>
                  <a:lnTo>
                    <a:pt x="778764" y="233172"/>
                  </a:lnTo>
                  <a:lnTo>
                    <a:pt x="778764" y="140208"/>
                  </a:lnTo>
                  <a:close/>
                </a:path>
                <a:path w="3558540" h="233679">
                  <a:moveTo>
                    <a:pt x="1473708" y="179832"/>
                  </a:moveTo>
                  <a:lnTo>
                    <a:pt x="1389888" y="179832"/>
                  </a:lnTo>
                  <a:lnTo>
                    <a:pt x="1389888" y="233172"/>
                  </a:lnTo>
                  <a:lnTo>
                    <a:pt x="1473708" y="233172"/>
                  </a:lnTo>
                  <a:lnTo>
                    <a:pt x="1473708" y="179832"/>
                  </a:lnTo>
                  <a:close/>
                </a:path>
                <a:path w="3558540" h="233679">
                  <a:moveTo>
                    <a:pt x="2168652" y="170688"/>
                  </a:moveTo>
                  <a:lnTo>
                    <a:pt x="2084832" y="170688"/>
                  </a:lnTo>
                  <a:lnTo>
                    <a:pt x="2084832" y="233172"/>
                  </a:lnTo>
                  <a:lnTo>
                    <a:pt x="2168652" y="233172"/>
                  </a:lnTo>
                  <a:lnTo>
                    <a:pt x="2168652" y="170688"/>
                  </a:lnTo>
                  <a:close/>
                </a:path>
                <a:path w="3558540" h="233679">
                  <a:moveTo>
                    <a:pt x="2863596" y="193548"/>
                  </a:moveTo>
                  <a:lnTo>
                    <a:pt x="2779776" y="193548"/>
                  </a:lnTo>
                  <a:lnTo>
                    <a:pt x="2779776" y="233172"/>
                  </a:lnTo>
                  <a:lnTo>
                    <a:pt x="2863596" y="233172"/>
                  </a:lnTo>
                  <a:lnTo>
                    <a:pt x="2863596" y="193548"/>
                  </a:lnTo>
                  <a:close/>
                </a:path>
                <a:path w="3558540" h="233679">
                  <a:moveTo>
                    <a:pt x="3558540" y="166116"/>
                  </a:moveTo>
                  <a:lnTo>
                    <a:pt x="3474720" y="166116"/>
                  </a:lnTo>
                  <a:lnTo>
                    <a:pt x="3474720" y="233172"/>
                  </a:lnTo>
                  <a:lnTo>
                    <a:pt x="3558540" y="233172"/>
                  </a:lnTo>
                  <a:lnTo>
                    <a:pt x="3558540" y="16611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00784" y="2488692"/>
              <a:ext cx="4086225" cy="198120"/>
            </a:xfrm>
            <a:custGeom>
              <a:avLst/>
              <a:gdLst/>
              <a:ahLst/>
              <a:cxnLst/>
              <a:rect l="l" t="t" r="r" b="b"/>
              <a:pathLst>
                <a:path w="4086225" h="198119">
                  <a:moveTo>
                    <a:pt x="0" y="198120"/>
                  </a:moveTo>
                  <a:lnTo>
                    <a:pt x="4085844" y="198120"/>
                  </a:lnTo>
                </a:path>
                <a:path w="4086225" h="198119">
                  <a:moveTo>
                    <a:pt x="0" y="0"/>
                  </a:moveTo>
                  <a:lnTo>
                    <a:pt x="40858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16964" y="2314955"/>
              <a:ext cx="3558540" cy="1760220"/>
            </a:xfrm>
            <a:custGeom>
              <a:avLst/>
              <a:gdLst/>
              <a:ahLst/>
              <a:cxnLst/>
              <a:rect l="l" t="t" r="r" b="b"/>
              <a:pathLst>
                <a:path w="3558540" h="1760220">
                  <a:moveTo>
                    <a:pt x="83820" y="0"/>
                  </a:moveTo>
                  <a:lnTo>
                    <a:pt x="0" y="0"/>
                  </a:lnTo>
                  <a:lnTo>
                    <a:pt x="0" y="1760220"/>
                  </a:lnTo>
                  <a:lnTo>
                    <a:pt x="83820" y="1760220"/>
                  </a:lnTo>
                  <a:lnTo>
                    <a:pt x="83820" y="0"/>
                  </a:lnTo>
                  <a:close/>
                </a:path>
                <a:path w="3558540" h="1760220">
                  <a:moveTo>
                    <a:pt x="778764" y="1056132"/>
                  </a:moveTo>
                  <a:lnTo>
                    <a:pt x="694944" y="1056132"/>
                  </a:lnTo>
                  <a:lnTo>
                    <a:pt x="694944" y="1760220"/>
                  </a:lnTo>
                  <a:lnTo>
                    <a:pt x="778764" y="1760220"/>
                  </a:lnTo>
                  <a:lnTo>
                    <a:pt x="778764" y="1056132"/>
                  </a:lnTo>
                  <a:close/>
                </a:path>
                <a:path w="3558540" h="1760220">
                  <a:moveTo>
                    <a:pt x="1473708" y="719328"/>
                  </a:moveTo>
                  <a:lnTo>
                    <a:pt x="1389888" y="719328"/>
                  </a:lnTo>
                  <a:lnTo>
                    <a:pt x="1389888" y="1760220"/>
                  </a:lnTo>
                  <a:lnTo>
                    <a:pt x="1473708" y="1760220"/>
                  </a:lnTo>
                  <a:lnTo>
                    <a:pt x="1473708" y="719328"/>
                  </a:lnTo>
                  <a:close/>
                </a:path>
                <a:path w="3558540" h="1760220">
                  <a:moveTo>
                    <a:pt x="2168652" y="1165860"/>
                  </a:moveTo>
                  <a:lnTo>
                    <a:pt x="2084832" y="1165860"/>
                  </a:lnTo>
                  <a:lnTo>
                    <a:pt x="2084832" y="1760220"/>
                  </a:lnTo>
                  <a:lnTo>
                    <a:pt x="2168652" y="1760220"/>
                  </a:lnTo>
                  <a:lnTo>
                    <a:pt x="2168652" y="1165860"/>
                  </a:lnTo>
                  <a:close/>
                </a:path>
                <a:path w="3558540" h="1760220">
                  <a:moveTo>
                    <a:pt x="2863596" y="1274076"/>
                  </a:moveTo>
                  <a:lnTo>
                    <a:pt x="2779776" y="1274076"/>
                  </a:lnTo>
                  <a:lnTo>
                    <a:pt x="2779776" y="1760220"/>
                  </a:lnTo>
                  <a:lnTo>
                    <a:pt x="2863596" y="1760220"/>
                  </a:lnTo>
                  <a:lnTo>
                    <a:pt x="2863596" y="1274076"/>
                  </a:lnTo>
                  <a:close/>
                </a:path>
                <a:path w="3558540" h="1760220">
                  <a:moveTo>
                    <a:pt x="3558540" y="1429512"/>
                  </a:moveTo>
                  <a:lnTo>
                    <a:pt x="3474720" y="1429512"/>
                  </a:lnTo>
                  <a:lnTo>
                    <a:pt x="3474720" y="1760220"/>
                  </a:lnTo>
                  <a:lnTo>
                    <a:pt x="3558540" y="1760220"/>
                  </a:lnTo>
                  <a:lnTo>
                    <a:pt x="3558540" y="142951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70447" y="2488692"/>
              <a:ext cx="5654040" cy="1190625"/>
            </a:xfrm>
            <a:custGeom>
              <a:avLst/>
              <a:gdLst/>
              <a:ahLst/>
              <a:cxnLst/>
              <a:rect l="l" t="t" r="r" b="b"/>
              <a:pathLst>
                <a:path w="5654040" h="1190625">
                  <a:moveTo>
                    <a:pt x="0" y="1190244"/>
                  </a:moveTo>
                  <a:lnTo>
                    <a:pt x="5654040" y="1190244"/>
                  </a:lnTo>
                </a:path>
                <a:path w="5654040" h="1190625">
                  <a:moveTo>
                    <a:pt x="0" y="992124"/>
                  </a:moveTo>
                  <a:lnTo>
                    <a:pt x="5654040" y="992124"/>
                  </a:lnTo>
                </a:path>
                <a:path w="5654040" h="1190625">
                  <a:moveTo>
                    <a:pt x="0" y="794004"/>
                  </a:moveTo>
                  <a:lnTo>
                    <a:pt x="5654040" y="794004"/>
                  </a:lnTo>
                </a:path>
                <a:path w="5654040" h="1190625">
                  <a:moveTo>
                    <a:pt x="0" y="595884"/>
                  </a:moveTo>
                  <a:lnTo>
                    <a:pt x="5654040" y="595884"/>
                  </a:lnTo>
                </a:path>
                <a:path w="5654040" h="1190625">
                  <a:moveTo>
                    <a:pt x="0" y="397763"/>
                  </a:moveTo>
                  <a:lnTo>
                    <a:pt x="5654040" y="397763"/>
                  </a:lnTo>
                </a:path>
                <a:path w="5654040" h="1190625">
                  <a:moveTo>
                    <a:pt x="0" y="198120"/>
                  </a:moveTo>
                  <a:lnTo>
                    <a:pt x="5654040" y="198120"/>
                  </a:lnTo>
                </a:path>
                <a:path w="5654040" h="1190625">
                  <a:moveTo>
                    <a:pt x="0" y="0"/>
                  </a:moveTo>
                  <a:lnTo>
                    <a:pt x="56540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86628" y="2292095"/>
              <a:ext cx="1475740" cy="1783080"/>
            </a:xfrm>
            <a:custGeom>
              <a:avLst/>
              <a:gdLst/>
              <a:ahLst/>
              <a:cxnLst/>
              <a:rect l="l" t="t" r="r" b="b"/>
              <a:pathLst>
                <a:path w="1475740" h="1783079">
                  <a:moveTo>
                    <a:pt x="83820" y="0"/>
                  </a:moveTo>
                  <a:lnTo>
                    <a:pt x="0" y="0"/>
                  </a:lnTo>
                  <a:lnTo>
                    <a:pt x="0" y="1783080"/>
                  </a:lnTo>
                  <a:lnTo>
                    <a:pt x="83820" y="1783080"/>
                  </a:lnTo>
                  <a:lnTo>
                    <a:pt x="83820" y="0"/>
                  </a:lnTo>
                  <a:close/>
                </a:path>
                <a:path w="1475740" h="1783079">
                  <a:moveTo>
                    <a:pt x="780288" y="1578864"/>
                  </a:moveTo>
                  <a:lnTo>
                    <a:pt x="694944" y="1578864"/>
                  </a:lnTo>
                  <a:lnTo>
                    <a:pt x="694944" y="1783080"/>
                  </a:lnTo>
                  <a:lnTo>
                    <a:pt x="780288" y="1783080"/>
                  </a:lnTo>
                  <a:lnTo>
                    <a:pt x="780288" y="1578864"/>
                  </a:lnTo>
                  <a:close/>
                </a:path>
                <a:path w="1475740" h="1783079">
                  <a:moveTo>
                    <a:pt x="1475232" y="1577340"/>
                  </a:moveTo>
                  <a:lnTo>
                    <a:pt x="1389888" y="1577340"/>
                  </a:lnTo>
                  <a:lnTo>
                    <a:pt x="1389888" y="1783080"/>
                  </a:lnTo>
                  <a:lnTo>
                    <a:pt x="1475232" y="1783080"/>
                  </a:lnTo>
                  <a:lnTo>
                    <a:pt x="1475232" y="157734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956803" y="3874674"/>
              <a:ext cx="3568065" cy="5080"/>
            </a:xfrm>
            <a:custGeom>
              <a:avLst/>
              <a:gdLst/>
              <a:ahLst/>
              <a:cxnLst/>
              <a:rect l="l" t="t" r="r" b="b"/>
              <a:pathLst>
                <a:path w="3568065" h="5079">
                  <a:moveTo>
                    <a:pt x="0" y="4762"/>
                  </a:moveTo>
                  <a:lnTo>
                    <a:pt x="3567684" y="4762"/>
                  </a:lnTo>
                </a:path>
                <a:path w="3568065" h="5079">
                  <a:moveTo>
                    <a:pt x="0" y="0"/>
                  </a:moveTo>
                  <a:lnTo>
                    <a:pt x="356768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72984" y="3817619"/>
              <a:ext cx="3558540" cy="257810"/>
            </a:xfrm>
            <a:custGeom>
              <a:avLst/>
              <a:gdLst/>
              <a:ahLst/>
              <a:cxnLst/>
              <a:rect l="l" t="t" r="r" b="b"/>
              <a:pathLst>
                <a:path w="3558540" h="257810">
                  <a:moveTo>
                    <a:pt x="83820" y="0"/>
                  </a:moveTo>
                  <a:lnTo>
                    <a:pt x="0" y="0"/>
                  </a:lnTo>
                  <a:lnTo>
                    <a:pt x="0" y="257556"/>
                  </a:lnTo>
                  <a:lnTo>
                    <a:pt x="83820" y="257556"/>
                  </a:lnTo>
                  <a:lnTo>
                    <a:pt x="83820" y="0"/>
                  </a:lnTo>
                  <a:close/>
                </a:path>
                <a:path w="3558540" h="257810">
                  <a:moveTo>
                    <a:pt x="778764" y="156972"/>
                  </a:moveTo>
                  <a:lnTo>
                    <a:pt x="694944" y="156972"/>
                  </a:lnTo>
                  <a:lnTo>
                    <a:pt x="694944" y="257556"/>
                  </a:lnTo>
                  <a:lnTo>
                    <a:pt x="778764" y="257556"/>
                  </a:lnTo>
                  <a:lnTo>
                    <a:pt x="778764" y="156972"/>
                  </a:lnTo>
                  <a:close/>
                </a:path>
                <a:path w="3558540" h="257810">
                  <a:moveTo>
                    <a:pt x="1473708" y="204216"/>
                  </a:moveTo>
                  <a:lnTo>
                    <a:pt x="1389888" y="204216"/>
                  </a:lnTo>
                  <a:lnTo>
                    <a:pt x="1389888" y="257556"/>
                  </a:lnTo>
                  <a:lnTo>
                    <a:pt x="1473708" y="257556"/>
                  </a:lnTo>
                  <a:lnTo>
                    <a:pt x="1473708" y="204216"/>
                  </a:lnTo>
                  <a:close/>
                </a:path>
                <a:path w="3558540" h="257810">
                  <a:moveTo>
                    <a:pt x="2168652" y="187452"/>
                  </a:moveTo>
                  <a:lnTo>
                    <a:pt x="2084832" y="187452"/>
                  </a:lnTo>
                  <a:lnTo>
                    <a:pt x="2084832" y="257556"/>
                  </a:lnTo>
                  <a:lnTo>
                    <a:pt x="2168652" y="257556"/>
                  </a:lnTo>
                  <a:lnTo>
                    <a:pt x="2168652" y="187452"/>
                  </a:lnTo>
                  <a:close/>
                </a:path>
                <a:path w="3558540" h="257810">
                  <a:moveTo>
                    <a:pt x="2863596" y="198120"/>
                  </a:moveTo>
                  <a:lnTo>
                    <a:pt x="2779776" y="198120"/>
                  </a:lnTo>
                  <a:lnTo>
                    <a:pt x="2779776" y="257556"/>
                  </a:lnTo>
                  <a:lnTo>
                    <a:pt x="2863596" y="257556"/>
                  </a:lnTo>
                  <a:lnTo>
                    <a:pt x="2863596" y="198120"/>
                  </a:lnTo>
                  <a:close/>
                </a:path>
                <a:path w="3558540" h="257810">
                  <a:moveTo>
                    <a:pt x="3558540" y="192024"/>
                  </a:moveTo>
                  <a:lnTo>
                    <a:pt x="3474720" y="192024"/>
                  </a:lnTo>
                  <a:lnTo>
                    <a:pt x="3474720" y="257556"/>
                  </a:lnTo>
                  <a:lnTo>
                    <a:pt x="3558540" y="257556"/>
                  </a:lnTo>
                  <a:lnTo>
                    <a:pt x="3558540" y="19202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97280" y="4075176"/>
              <a:ext cx="10427335" cy="873760"/>
            </a:xfrm>
            <a:custGeom>
              <a:avLst/>
              <a:gdLst/>
              <a:ahLst/>
              <a:cxnLst/>
              <a:rect l="l" t="t" r="r" b="b"/>
              <a:pathLst>
                <a:path w="10427335" h="873760">
                  <a:moveTo>
                    <a:pt x="0" y="0"/>
                  </a:moveTo>
                  <a:lnTo>
                    <a:pt x="10427208" y="0"/>
                  </a:lnTo>
                </a:path>
                <a:path w="10427335" h="873760">
                  <a:moveTo>
                    <a:pt x="0" y="0"/>
                  </a:moveTo>
                  <a:lnTo>
                    <a:pt x="0" y="873251"/>
                  </a:lnTo>
                </a:path>
                <a:path w="10427335" h="873760">
                  <a:moveTo>
                    <a:pt x="694944" y="0"/>
                  </a:moveTo>
                  <a:lnTo>
                    <a:pt x="694944" y="873251"/>
                  </a:lnTo>
                </a:path>
                <a:path w="10427335" h="873760">
                  <a:moveTo>
                    <a:pt x="1389888" y="0"/>
                  </a:moveTo>
                  <a:lnTo>
                    <a:pt x="1389888" y="873251"/>
                  </a:lnTo>
                </a:path>
                <a:path w="10427335" h="873760">
                  <a:moveTo>
                    <a:pt x="2084832" y="0"/>
                  </a:moveTo>
                  <a:lnTo>
                    <a:pt x="2084832" y="873251"/>
                  </a:lnTo>
                </a:path>
                <a:path w="10427335" h="873760">
                  <a:moveTo>
                    <a:pt x="2781299" y="0"/>
                  </a:moveTo>
                  <a:lnTo>
                    <a:pt x="2781299" y="873251"/>
                  </a:lnTo>
                </a:path>
                <a:path w="10427335" h="873760">
                  <a:moveTo>
                    <a:pt x="3476244" y="0"/>
                  </a:moveTo>
                  <a:lnTo>
                    <a:pt x="3476244" y="873251"/>
                  </a:lnTo>
                </a:path>
                <a:path w="10427335" h="873760">
                  <a:moveTo>
                    <a:pt x="4171187" y="0"/>
                  </a:moveTo>
                  <a:lnTo>
                    <a:pt x="4171187" y="873251"/>
                  </a:lnTo>
                </a:path>
                <a:path w="10427335" h="873760">
                  <a:moveTo>
                    <a:pt x="4866132" y="0"/>
                  </a:moveTo>
                  <a:lnTo>
                    <a:pt x="4866132" y="873251"/>
                  </a:lnTo>
                </a:path>
                <a:path w="10427335" h="873760">
                  <a:moveTo>
                    <a:pt x="5561076" y="0"/>
                  </a:moveTo>
                  <a:lnTo>
                    <a:pt x="5561076" y="873251"/>
                  </a:lnTo>
                </a:path>
                <a:path w="10427335" h="873760">
                  <a:moveTo>
                    <a:pt x="6256020" y="0"/>
                  </a:moveTo>
                  <a:lnTo>
                    <a:pt x="6256020" y="873251"/>
                  </a:lnTo>
                </a:path>
                <a:path w="10427335" h="873760">
                  <a:moveTo>
                    <a:pt x="6950964" y="0"/>
                  </a:moveTo>
                  <a:lnTo>
                    <a:pt x="6950964" y="873251"/>
                  </a:lnTo>
                </a:path>
                <a:path w="10427335" h="873760">
                  <a:moveTo>
                    <a:pt x="7645908" y="0"/>
                  </a:moveTo>
                  <a:lnTo>
                    <a:pt x="7645908" y="873251"/>
                  </a:lnTo>
                </a:path>
                <a:path w="10427335" h="873760">
                  <a:moveTo>
                    <a:pt x="8340852" y="0"/>
                  </a:moveTo>
                  <a:lnTo>
                    <a:pt x="8340852" y="873251"/>
                  </a:lnTo>
                </a:path>
                <a:path w="10427335" h="873760">
                  <a:moveTo>
                    <a:pt x="9035796" y="0"/>
                  </a:moveTo>
                  <a:lnTo>
                    <a:pt x="9035796" y="873251"/>
                  </a:lnTo>
                </a:path>
                <a:path w="10427335" h="873760">
                  <a:moveTo>
                    <a:pt x="9730740" y="0"/>
                  </a:moveTo>
                  <a:lnTo>
                    <a:pt x="9730740" y="873251"/>
                  </a:lnTo>
                </a:path>
                <a:path w="10427335" h="873760">
                  <a:moveTo>
                    <a:pt x="10427208" y="0"/>
                  </a:moveTo>
                  <a:lnTo>
                    <a:pt x="10427208" y="87325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1097280" y="2092451"/>
            <a:ext cx="10427335" cy="0"/>
          </a:xfrm>
          <a:custGeom>
            <a:avLst/>
            <a:gdLst/>
            <a:ahLst/>
            <a:cxnLst/>
            <a:rect l="l" t="t" r="r" b="b"/>
            <a:pathLst>
              <a:path w="10427335">
                <a:moveTo>
                  <a:pt x="0" y="0"/>
                </a:moveTo>
                <a:lnTo>
                  <a:pt x="104272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50721" y="4278883"/>
            <a:ext cx="58991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4" marR="5080" indent="-2540" algn="just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IX.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lh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circulatório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31594" y="4209033"/>
            <a:ext cx="617220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6195" algn="just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XX.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Causas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externas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bi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02535" y="4348733"/>
            <a:ext cx="6661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2235" marR="5080" indent="-9017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II.</a:t>
            </a:r>
            <a:r>
              <a:rPr sz="9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Neoplasias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(tumores)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237738" y="4278883"/>
            <a:ext cx="58674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335" marR="5080" indent="-1270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lh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899408" y="4209033"/>
            <a:ext cx="65341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8575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IV. Doenças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endócrinas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ais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metabólicas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26355" y="4278883"/>
            <a:ext cx="58991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4" marR="5080" indent="-254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XI.</a:t>
            </a:r>
            <a:r>
              <a:rPr sz="900" spc="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lh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309361" y="4209033"/>
            <a:ext cx="61404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4300" marR="33020" indent="-7366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</a:t>
            </a:r>
            <a:r>
              <a:rPr sz="9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endParaRPr sz="900">
              <a:latin typeface="Calibri"/>
              <a:cs typeface="Calibri"/>
            </a:endParaRPr>
          </a:p>
          <a:p>
            <a:pPr marL="36830" marR="5080" indent="-24765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fec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parasitárias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97321" y="4278883"/>
            <a:ext cx="62801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ç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 aparelho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ár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709029" y="4278883"/>
            <a:ext cx="59372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" marR="5080" indent="-33655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VI. 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 sistema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nervoso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480807" y="4209033"/>
            <a:ext cx="4419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XVIII.Sint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376541" y="4488307"/>
            <a:ext cx="65087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6205" marR="5080" indent="-104139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anorm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clín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laborat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81898" y="4139310"/>
            <a:ext cx="629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XVI.</a:t>
            </a:r>
            <a:r>
              <a:rPr sz="9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86750" y="4278883"/>
            <a:ext cx="220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afec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41996" y="4348733"/>
            <a:ext cx="1407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sinais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achad</a:t>
            </a:r>
            <a:r>
              <a:rPr sz="9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originadas </a:t>
            </a:r>
            <a:r>
              <a:rPr sz="1350" baseline="-33950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350" baseline="-339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75752" y="4558029"/>
            <a:ext cx="44323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período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perinatal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744204" y="4069460"/>
            <a:ext cx="695960" cy="721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635" algn="ctr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XVII.Malf </a:t>
            </a:r>
            <a:r>
              <a:rPr sz="900" spc="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cong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deformid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anomalias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cr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ô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mica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443719" y="4139310"/>
            <a:ext cx="68770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V.</a:t>
            </a:r>
            <a:endParaRPr sz="900">
              <a:latin typeface="Calibri"/>
              <a:cs typeface="Calibri"/>
            </a:endParaRPr>
          </a:p>
          <a:p>
            <a:pPr marL="12700" marR="5080" indent="-635" algn="ctr">
              <a:lnSpc>
                <a:spcPct val="101699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Transtornos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mentais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am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n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186161" y="4209033"/>
            <a:ext cx="592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XII.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198100" y="4488307"/>
            <a:ext cx="56896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6364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tecido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tâ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879963" y="4139310"/>
            <a:ext cx="596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XIII.Doenças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087861" y="4278883"/>
            <a:ext cx="179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159618" y="4418457"/>
            <a:ext cx="137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350" spc="-15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pele </a:t>
            </a:r>
            <a:r>
              <a:rPr sz="1350" baseline="3395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50" spc="-15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350" spc="419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osteomuscula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918697" y="4558029"/>
            <a:ext cx="51879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tec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conjuntivo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702563" y="4808473"/>
          <a:ext cx="10593705" cy="105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6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39953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387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4439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" name="object 126"/>
          <p:cNvSpPr/>
          <p:nvPr/>
        </p:nvSpPr>
        <p:spPr>
          <a:xfrm>
            <a:off x="1097280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92223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87167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182111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8579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73523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68467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63411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58356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53300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8243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743188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438131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133076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828019" y="567842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697801" y="4943665"/>
            <a:ext cx="10831830" cy="922655"/>
            <a:chOff x="697801" y="4943665"/>
            <a:chExt cx="10831830" cy="922655"/>
          </a:xfrm>
        </p:grpSpPr>
        <p:sp>
          <p:nvSpPr>
            <p:cNvPr id="142" name="object 142"/>
            <p:cNvSpPr/>
            <p:nvPr/>
          </p:nvSpPr>
          <p:spPr>
            <a:xfrm>
              <a:off x="702563" y="4948428"/>
              <a:ext cx="10822305" cy="913130"/>
            </a:xfrm>
            <a:custGeom>
              <a:avLst/>
              <a:gdLst/>
              <a:ahLst/>
              <a:cxnLst/>
              <a:rect l="l" t="t" r="r" b="b"/>
              <a:pathLst>
                <a:path w="10822305" h="913129">
                  <a:moveTo>
                    <a:pt x="0" y="729996"/>
                  </a:moveTo>
                  <a:lnTo>
                    <a:pt x="0" y="912876"/>
                  </a:lnTo>
                </a:path>
                <a:path w="10822305" h="913129">
                  <a:moveTo>
                    <a:pt x="0" y="912876"/>
                  </a:moveTo>
                  <a:lnTo>
                    <a:pt x="10821924" y="912876"/>
                  </a:lnTo>
                </a:path>
                <a:path w="10822305" h="913129">
                  <a:moveTo>
                    <a:pt x="0" y="0"/>
                  </a:moveTo>
                  <a:lnTo>
                    <a:pt x="10821924" y="0"/>
                  </a:lnTo>
                </a:path>
                <a:path w="10822305" h="913129">
                  <a:moveTo>
                    <a:pt x="10821924" y="0"/>
                  </a:moveTo>
                  <a:lnTo>
                    <a:pt x="10821924" y="182880"/>
                  </a:lnTo>
                </a:path>
                <a:path w="10822305" h="913129">
                  <a:moveTo>
                    <a:pt x="10821924" y="0"/>
                  </a:moveTo>
                  <a:lnTo>
                    <a:pt x="10821924" y="182880"/>
                  </a:lnTo>
                </a:path>
                <a:path w="10822305" h="91312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43711" y="5006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02563" y="4948428"/>
              <a:ext cx="10822305" cy="365760"/>
            </a:xfrm>
            <a:custGeom>
              <a:avLst/>
              <a:gdLst/>
              <a:ahLst/>
              <a:cxnLst/>
              <a:rect l="l" t="t" r="r" b="b"/>
              <a:pathLst>
                <a:path w="10822305" h="365760">
                  <a:moveTo>
                    <a:pt x="394716" y="0"/>
                  </a:moveTo>
                  <a:lnTo>
                    <a:pt x="394716" y="182880"/>
                  </a:lnTo>
                </a:path>
                <a:path w="10822305" h="365760">
                  <a:moveTo>
                    <a:pt x="394716" y="0"/>
                  </a:moveTo>
                  <a:lnTo>
                    <a:pt x="394716" y="182880"/>
                  </a:lnTo>
                </a:path>
                <a:path w="10822305" h="365760">
                  <a:moveTo>
                    <a:pt x="1089660" y="0"/>
                  </a:moveTo>
                  <a:lnTo>
                    <a:pt x="1089660" y="182880"/>
                  </a:lnTo>
                </a:path>
                <a:path w="10822305" h="365760">
                  <a:moveTo>
                    <a:pt x="1089660" y="0"/>
                  </a:moveTo>
                  <a:lnTo>
                    <a:pt x="1089660" y="182880"/>
                  </a:lnTo>
                </a:path>
                <a:path w="10822305" h="365760">
                  <a:moveTo>
                    <a:pt x="1784604" y="0"/>
                  </a:moveTo>
                  <a:lnTo>
                    <a:pt x="1784604" y="182880"/>
                  </a:lnTo>
                </a:path>
                <a:path w="10822305" h="365760">
                  <a:moveTo>
                    <a:pt x="1784604" y="0"/>
                  </a:moveTo>
                  <a:lnTo>
                    <a:pt x="1784604" y="182880"/>
                  </a:lnTo>
                </a:path>
                <a:path w="10822305" h="365760">
                  <a:moveTo>
                    <a:pt x="2479548" y="0"/>
                  </a:moveTo>
                  <a:lnTo>
                    <a:pt x="2479548" y="182880"/>
                  </a:lnTo>
                </a:path>
                <a:path w="10822305" h="365760">
                  <a:moveTo>
                    <a:pt x="2479548" y="0"/>
                  </a:moveTo>
                  <a:lnTo>
                    <a:pt x="2479548" y="182880"/>
                  </a:lnTo>
                </a:path>
                <a:path w="10822305" h="365760">
                  <a:moveTo>
                    <a:pt x="3176016" y="0"/>
                  </a:moveTo>
                  <a:lnTo>
                    <a:pt x="3176016" y="182880"/>
                  </a:lnTo>
                </a:path>
                <a:path w="10822305" h="365760">
                  <a:moveTo>
                    <a:pt x="3176016" y="0"/>
                  </a:moveTo>
                  <a:lnTo>
                    <a:pt x="3176016" y="182880"/>
                  </a:lnTo>
                </a:path>
                <a:path w="10822305" h="365760">
                  <a:moveTo>
                    <a:pt x="3870960" y="0"/>
                  </a:moveTo>
                  <a:lnTo>
                    <a:pt x="3870960" y="182880"/>
                  </a:lnTo>
                </a:path>
                <a:path w="10822305" h="365760">
                  <a:moveTo>
                    <a:pt x="3870960" y="0"/>
                  </a:moveTo>
                  <a:lnTo>
                    <a:pt x="3870960" y="182880"/>
                  </a:lnTo>
                </a:path>
                <a:path w="10822305" h="365760">
                  <a:moveTo>
                    <a:pt x="4565904" y="0"/>
                  </a:moveTo>
                  <a:lnTo>
                    <a:pt x="4565904" y="182880"/>
                  </a:lnTo>
                </a:path>
                <a:path w="10822305" h="365760">
                  <a:moveTo>
                    <a:pt x="4565904" y="0"/>
                  </a:moveTo>
                  <a:lnTo>
                    <a:pt x="4565904" y="182880"/>
                  </a:lnTo>
                </a:path>
                <a:path w="10822305" h="365760">
                  <a:moveTo>
                    <a:pt x="5260848" y="0"/>
                  </a:moveTo>
                  <a:lnTo>
                    <a:pt x="5260848" y="182880"/>
                  </a:lnTo>
                </a:path>
                <a:path w="10822305" h="365760">
                  <a:moveTo>
                    <a:pt x="5260848" y="0"/>
                  </a:moveTo>
                  <a:lnTo>
                    <a:pt x="5260848" y="182880"/>
                  </a:lnTo>
                </a:path>
                <a:path w="10822305" h="365760">
                  <a:moveTo>
                    <a:pt x="5955792" y="0"/>
                  </a:moveTo>
                  <a:lnTo>
                    <a:pt x="5955792" y="182880"/>
                  </a:lnTo>
                </a:path>
                <a:path w="10822305" h="365760">
                  <a:moveTo>
                    <a:pt x="5955792" y="0"/>
                  </a:moveTo>
                  <a:lnTo>
                    <a:pt x="5955792" y="182880"/>
                  </a:lnTo>
                </a:path>
                <a:path w="10822305" h="365760">
                  <a:moveTo>
                    <a:pt x="6650735" y="0"/>
                  </a:moveTo>
                  <a:lnTo>
                    <a:pt x="6650735" y="182880"/>
                  </a:lnTo>
                </a:path>
                <a:path w="10822305" h="365760">
                  <a:moveTo>
                    <a:pt x="6650735" y="0"/>
                  </a:moveTo>
                  <a:lnTo>
                    <a:pt x="6650735" y="182880"/>
                  </a:lnTo>
                </a:path>
                <a:path w="10822305" h="365760">
                  <a:moveTo>
                    <a:pt x="7345680" y="0"/>
                  </a:moveTo>
                  <a:lnTo>
                    <a:pt x="7345680" y="182880"/>
                  </a:lnTo>
                </a:path>
                <a:path w="10822305" h="365760">
                  <a:moveTo>
                    <a:pt x="7345680" y="0"/>
                  </a:moveTo>
                  <a:lnTo>
                    <a:pt x="7345680" y="182880"/>
                  </a:lnTo>
                </a:path>
                <a:path w="10822305" h="365760">
                  <a:moveTo>
                    <a:pt x="8040624" y="0"/>
                  </a:moveTo>
                  <a:lnTo>
                    <a:pt x="8040624" y="182880"/>
                  </a:lnTo>
                </a:path>
                <a:path w="10822305" h="365760">
                  <a:moveTo>
                    <a:pt x="8040624" y="0"/>
                  </a:moveTo>
                  <a:lnTo>
                    <a:pt x="8040624" y="182880"/>
                  </a:lnTo>
                </a:path>
                <a:path w="10822305" h="365760">
                  <a:moveTo>
                    <a:pt x="8735567" y="0"/>
                  </a:moveTo>
                  <a:lnTo>
                    <a:pt x="8735567" y="182880"/>
                  </a:lnTo>
                </a:path>
                <a:path w="10822305" h="365760">
                  <a:moveTo>
                    <a:pt x="8735567" y="0"/>
                  </a:moveTo>
                  <a:lnTo>
                    <a:pt x="8735567" y="182880"/>
                  </a:lnTo>
                </a:path>
                <a:path w="10822305" h="365760">
                  <a:moveTo>
                    <a:pt x="9430512" y="0"/>
                  </a:moveTo>
                  <a:lnTo>
                    <a:pt x="9430512" y="182880"/>
                  </a:lnTo>
                </a:path>
                <a:path w="10822305" h="365760">
                  <a:moveTo>
                    <a:pt x="9430512" y="0"/>
                  </a:moveTo>
                  <a:lnTo>
                    <a:pt x="9430512" y="182880"/>
                  </a:lnTo>
                </a:path>
                <a:path w="10822305" h="365760">
                  <a:moveTo>
                    <a:pt x="10125456" y="0"/>
                  </a:moveTo>
                  <a:lnTo>
                    <a:pt x="10125456" y="182880"/>
                  </a:lnTo>
                </a:path>
                <a:path w="10822305" h="365760">
                  <a:moveTo>
                    <a:pt x="10125456" y="0"/>
                  </a:moveTo>
                  <a:lnTo>
                    <a:pt x="10125456" y="182880"/>
                  </a:lnTo>
                </a:path>
                <a:path w="10822305" h="365760">
                  <a:moveTo>
                    <a:pt x="0" y="182880"/>
                  </a:moveTo>
                  <a:lnTo>
                    <a:pt x="10821924" y="182880"/>
                  </a:lnTo>
                </a:path>
                <a:path w="10822305" h="365760">
                  <a:moveTo>
                    <a:pt x="10821924" y="182880"/>
                  </a:moveTo>
                  <a:lnTo>
                    <a:pt x="10821924" y="365760"/>
                  </a:lnTo>
                </a:path>
                <a:path w="10822305" h="365760">
                  <a:moveTo>
                    <a:pt x="10821924" y="182880"/>
                  </a:moveTo>
                  <a:lnTo>
                    <a:pt x="10821924" y="365760"/>
                  </a:lnTo>
                </a:path>
                <a:path w="10822305" h="365760">
                  <a:moveTo>
                    <a:pt x="0" y="182880"/>
                  </a:moveTo>
                  <a:lnTo>
                    <a:pt x="0" y="365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43711" y="51876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2563" y="5131308"/>
              <a:ext cx="10822305" cy="364490"/>
            </a:xfrm>
            <a:custGeom>
              <a:avLst/>
              <a:gdLst/>
              <a:ahLst/>
              <a:cxnLst/>
              <a:rect l="l" t="t" r="r" b="b"/>
              <a:pathLst>
                <a:path w="10822305" h="364489">
                  <a:moveTo>
                    <a:pt x="394716" y="0"/>
                  </a:moveTo>
                  <a:lnTo>
                    <a:pt x="394716" y="182880"/>
                  </a:lnTo>
                </a:path>
                <a:path w="10822305" h="364489">
                  <a:moveTo>
                    <a:pt x="394716" y="0"/>
                  </a:moveTo>
                  <a:lnTo>
                    <a:pt x="394716" y="182880"/>
                  </a:lnTo>
                </a:path>
                <a:path w="10822305" h="364489">
                  <a:moveTo>
                    <a:pt x="1089660" y="0"/>
                  </a:moveTo>
                  <a:lnTo>
                    <a:pt x="1089660" y="182880"/>
                  </a:lnTo>
                </a:path>
                <a:path w="10822305" h="364489">
                  <a:moveTo>
                    <a:pt x="1089660" y="0"/>
                  </a:moveTo>
                  <a:lnTo>
                    <a:pt x="1089660" y="182880"/>
                  </a:lnTo>
                </a:path>
                <a:path w="10822305" h="364489">
                  <a:moveTo>
                    <a:pt x="1784604" y="0"/>
                  </a:moveTo>
                  <a:lnTo>
                    <a:pt x="1784604" y="182880"/>
                  </a:lnTo>
                </a:path>
                <a:path w="10822305" h="364489">
                  <a:moveTo>
                    <a:pt x="1784604" y="0"/>
                  </a:moveTo>
                  <a:lnTo>
                    <a:pt x="1784604" y="182880"/>
                  </a:lnTo>
                </a:path>
                <a:path w="10822305" h="364489">
                  <a:moveTo>
                    <a:pt x="2479548" y="0"/>
                  </a:moveTo>
                  <a:lnTo>
                    <a:pt x="2479548" y="182880"/>
                  </a:lnTo>
                </a:path>
                <a:path w="10822305" h="364489">
                  <a:moveTo>
                    <a:pt x="2479548" y="0"/>
                  </a:moveTo>
                  <a:lnTo>
                    <a:pt x="2479548" y="182880"/>
                  </a:lnTo>
                </a:path>
                <a:path w="10822305" h="364489">
                  <a:moveTo>
                    <a:pt x="3176016" y="0"/>
                  </a:moveTo>
                  <a:lnTo>
                    <a:pt x="3176016" y="182880"/>
                  </a:lnTo>
                </a:path>
                <a:path w="10822305" h="364489">
                  <a:moveTo>
                    <a:pt x="3176016" y="0"/>
                  </a:moveTo>
                  <a:lnTo>
                    <a:pt x="3176016" y="182880"/>
                  </a:lnTo>
                </a:path>
                <a:path w="10822305" h="364489">
                  <a:moveTo>
                    <a:pt x="3870960" y="0"/>
                  </a:moveTo>
                  <a:lnTo>
                    <a:pt x="3870960" y="182880"/>
                  </a:lnTo>
                </a:path>
                <a:path w="10822305" h="364489">
                  <a:moveTo>
                    <a:pt x="3870960" y="0"/>
                  </a:moveTo>
                  <a:lnTo>
                    <a:pt x="3870960" y="182880"/>
                  </a:lnTo>
                </a:path>
                <a:path w="10822305" h="364489">
                  <a:moveTo>
                    <a:pt x="4565904" y="0"/>
                  </a:moveTo>
                  <a:lnTo>
                    <a:pt x="4565904" y="182880"/>
                  </a:lnTo>
                </a:path>
                <a:path w="10822305" h="364489">
                  <a:moveTo>
                    <a:pt x="4565904" y="0"/>
                  </a:moveTo>
                  <a:lnTo>
                    <a:pt x="4565904" y="182880"/>
                  </a:lnTo>
                </a:path>
                <a:path w="10822305" h="364489">
                  <a:moveTo>
                    <a:pt x="5260848" y="0"/>
                  </a:moveTo>
                  <a:lnTo>
                    <a:pt x="5260848" y="182880"/>
                  </a:lnTo>
                </a:path>
                <a:path w="10822305" h="364489">
                  <a:moveTo>
                    <a:pt x="5260848" y="0"/>
                  </a:moveTo>
                  <a:lnTo>
                    <a:pt x="5260848" y="182880"/>
                  </a:lnTo>
                </a:path>
                <a:path w="10822305" h="364489">
                  <a:moveTo>
                    <a:pt x="5955792" y="0"/>
                  </a:moveTo>
                  <a:lnTo>
                    <a:pt x="5955792" y="182880"/>
                  </a:lnTo>
                </a:path>
                <a:path w="10822305" h="364489">
                  <a:moveTo>
                    <a:pt x="5955792" y="0"/>
                  </a:moveTo>
                  <a:lnTo>
                    <a:pt x="5955792" y="182880"/>
                  </a:lnTo>
                </a:path>
                <a:path w="10822305" h="364489">
                  <a:moveTo>
                    <a:pt x="6650735" y="0"/>
                  </a:moveTo>
                  <a:lnTo>
                    <a:pt x="6650735" y="182880"/>
                  </a:lnTo>
                </a:path>
                <a:path w="10822305" h="364489">
                  <a:moveTo>
                    <a:pt x="6650735" y="0"/>
                  </a:moveTo>
                  <a:lnTo>
                    <a:pt x="6650735" y="182880"/>
                  </a:lnTo>
                </a:path>
                <a:path w="10822305" h="364489">
                  <a:moveTo>
                    <a:pt x="7345680" y="0"/>
                  </a:moveTo>
                  <a:lnTo>
                    <a:pt x="7345680" y="182880"/>
                  </a:lnTo>
                </a:path>
                <a:path w="10822305" h="364489">
                  <a:moveTo>
                    <a:pt x="7345680" y="0"/>
                  </a:moveTo>
                  <a:lnTo>
                    <a:pt x="7345680" y="182880"/>
                  </a:lnTo>
                </a:path>
                <a:path w="10822305" h="364489">
                  <a:moveTo>
                    <a:pt x="8040624" y="0"/>
                  </a:moveTo>
                  <a:lnTo>
                    <a:pt x="8040624" y="182880"/>
                  </a:lnTo>
                </a:path>
                <a:path w="10822305" h="364489">
                  <a:moveTo>
                    <a:pt x="8040624" y="0"/>
                  </a:moveTo>
                  <a:lnTo>
                    <a:pt x="8040624" y="182880"/>
                  </a:lnTo>
                </a:path>
                <a:path w="10822305" h="364489">
                  <a:moveTo>
                    <a:pt x="8735567" y="0"/>
                  </a:moveTo>
                  <a:lnTo>
                    <a:pt x="8735567" y="182880"/>
                  </a:lnTo>
                </a:path>
                <a:path w="10822305" h="364489">
                  <a:moveTo>
                    <a:pt x="8735567" y="0"/>
                  </a:moveTo>
                  <a:lnTo>
                    <a:pt x="8735567" y="182880"/>
                  </a:lnTo>
                </a:path>
                <a:path w="10822305" h="364489">
                  <a:moveTo>
                    <a:pt x="9430512" y="0"/>
                  </a:moveTo>
                  <a:lnTo>
                    <a:pt x="9430512" y="182880"/>
                  </a:lnTo>
                </a:path>
                <a:path w="10822305" h="364489">
                  <a:moveTo>
                    <a:pt x="9430512" y="0"/>
                  </a:moveTo>
                  <a:lnTo>
                    <a:pt x="9430512" y="182880"/>
                  </a:lnTo>
                </a:path>
                <a:path w="10822305" h="364489">
                  <a:moveTo>
                    <a:pt x="10125456" y="0"/>
                  </a:moveTo>
                  <a:lnTo>
                    <a:pt x="10125456" y="182880"/>
                  </a:lnTo>
                </a:path>
                <a:path w="10822305" h="364489">
                  <a:moveTo>
                    <a:pt x="10125456" y="0"/>
                  </a:moveTo>
                  <a:lnTo>
                    <a:pt x="10125456" y="182880"/>
                  </a:lnTo>
                </a:path>
                <a:path w="10822305" h="364489">
                  <a:moveTo>
                    <a:pt x="0" y="182880"/>
                  </a:moveTo>
                  <a:lnTo>
                    <a:pt x="10821924" y="182880"/>
                  </a:lnTo>
                </a:path>
                <a:path w="10822305" h="364489">
                  <a:moveTo>
                    <a:pt x="10821924" y="182880"/>
                  </a:moveTo>
                  <a:lnTo>
                    <a:pt x="10821924" y="364236"/>
                  </a:lnTo>
                </a:path>
                <a:path w="10822305" h="364489">
                  <a:moveTo>
                    <a:pt x="10821924" y="182880"/>
                  </a:moveTo>
                  <a:lnTo>
                    <a:pt x="10821924" y="364236"/>
                  </a:lnTo>
                </a:path>
                <a:path w="10822305" h="364489">
                  <a:moveTo>
                    <a:pt x="0" y="182880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43711" y="537057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2563" y="5314188"/>
              <a:ext cx="10822305" cy="364490"/>
            </a:xfrm>
            <a:custGeom>
              <a:avLst/>
              <a:gdLst/>
              <a:ahLst/>
              <a:cxnLst/>
              <a:rect l="l" t="t" r="r" b="b"/>
              <a:pathLst>
                <a:path w="10822305" h="364489">
                  <a:moveTo>
                    <a:pt x="394716" y="0"/>
                  </a:moveTo>
                  <a:lnTo>
                    <a:pt x="394716" y="181356"/>
                  </a:lnTo>
                </a:path>
                <a:path w="10822305" h="364489">
                  <a:moveTo>
                    <a:pt x="394716" y="0"/>
                  </a:moveTo>
                  <a:lnTo>
                    <a:pt x="394716" y="181356"/>
                  </a:lnTo>
                </a:path>
                <a:path w="10822305" h="364489">
                  <a:moveTo>
                    <a:pt x="1089660" y="0"/>
                  </a:moveTo>
                  <a:lnTo>
                    <a:pt x="1089660" y="181356"/>
                  </a:lnTo>
                </a:path>
                <a:path w="10822305" h="364489">
                  <a:moveTo>
                    <a:pt x="1089660" y="0"/>
                  </a:moveTo>
                  <a:lnTo>
                    <a:pt x="1089660" y="181356"/>
                  </a:lnTo>
                </a:path>
                <a:path w="10822305" h="364489">
                  <a:moveTo>
                    <a:pt x="1784604" y="0"/>
                  </a:moveTo>
                  <a:lnTo>
                    <a:pt x="1784604" y="181356"/>
                  </a:lnTo>
                </a:path>
                <a:path w="10822305" h="364489">
                  <a:moveTo>
                    <a:pt x="1784604" y="0"/>
                  </a:moveTo>
                  <a:lnTo>
                    <a:pt x="1784604" y="181356"/>
                  </a:lnTo>
                </a:path>
                <a:path w="10822305" h="364489">
                  <a:moveTo>
                    <a:pt x="2479548" y="0"/>
                  </a:moveTo>
                  <a:lnTo>
                    <a:pt x="2479548" y="181356"/>
                  </a:lnTo>
                </a:path>
                <a:path w="10822305" h="364489">
                  <a:moveTo>
                    <a:pt x="2479548" y="0"/>
                  </a:moveTo>
                  <a:lnTo>
                    <a:pt x="2479548" y="181356"/>
                  </a:lnTo>
                </a:path>
                <a:path w="10822305" h="364489">
                  <a:moveTo>
                    <a:pt x="3176016" y="0"/>
                  </a:moveTo>
                  <a:lnTo>
                    <a:pt x="3176016" y="181356"/>
                  </a:lnTo>
                </a:path>
                <a:path w="10822305" h="364489">
                  <a:moveTo>
                    <a:pt x="3176016" y="0"/>
                  </a:moveTo>
                  <a:lnTo>
                    <a:pt x="3176016" y="181356"/>
                  </a:lnTo>
                </a:path>
                <a:path w="10822305" h="364489">
                  <a:moveTo>
                    <a:pt x="3870960" y="0"/>
                  </a:moveTo>
                  <a:lnTo>
                    <a:pt x="3870960" y="181356"/>
                  </a:lnTo>
                </a:path>
                <a:path w="10822305" h="364489">
                  <a:moveTo>
                    <a:pt x="3870960" y="0"/>
                  </a:moveTo>
                  <a:lnTo>
                    <a:pt x="3870960" y="181356"/>
                  </a:lnTo>
                </a:path>
                <a:path w="10822305" h="364489">
                  <a:moveTo>
                    <a:pt x="4565904" y="0"/>
                  </a:moveTo>
                  <a:lnTo>
                    <a:pt x="4565904" y="181356"/>
                  </a:lnTo>
                </a:path>
                <a:path w="10822305" h="364489">
                  <a:moveTo>
                    <a:pt x="4565904" y="0"/>
                  </a:moveTo>
                  <a:lnTo>
                    <a:pt x="4565904" y="181356"/>
                  </a:lnTo>
                </a:path>
                <a:path w="10822305" h="364489">
                  <a:moveTo>
                    <a:pt x="5260848" y="0"/>
                  </a:moveTo>
                  <a:lnTo>
                    <a:pt x="5260848" y="181356"/>
                  </a:lnTo>
                </a:path>
                <a:path w="10822305" h="364489">
                  <a:moveTo>
                    <a:pt x="5260848" y="0"/>
                  </a:moveTo>
                  <a:lnTo>
                    <a:pt x="5260848" y="181356"/>
                  </a:lnTo>
                </a:path>
                <a:path w="10822305" h="364489">
                  <a:moveTo>
                    <a:pt x="5955792" y="0"/>
                  </a:moveTo>
                  <a:lnTo>
                    <a:pt x="5955792" y="181356"/>
                  </a:lnTo>
                </a:path>
                <a:path w="10822305" h="364489">
                  <a:moveTo>
                    <a:pt x="5955792" y="0"/>
                  </a:moveTo>
                  <a:lnTo>
                    <a:pt x="5955792" y="181356"/>
                  </a:lnTo>
                </a:path>
                <a:path w="10822305" h="364489">
                  <a:moveTo>
                    <a:pt x="6650735" y="0"/>
                  </a:moveTo>
                  <a:lnTo>
                    <a:pt x="6650735" y="181356"/>
                  </a:lnTo>
                </a:path>
                <a:path w="10822305" h="364489">
                  <a:moveTo>
                    <a:pt x="6650735" y="0"/>
                  </a:moveTo>
                  <a:lnTo>
                    <a:pt x="6650735" y="181356"/>
                  </a:lnTo>
                </a:path>
                <a:path w="10822305" h="364489">
                  <a:moveTo>
                    <a:pt x="7345680" y="0"/>
                  </a:moveTo>
                  <a:lnTo>
                    <a:pt x="7345680" y="181356"/>
                  </a:lnTo>
                </a:path>
                <a:path w="10822305" h="364489">
                  <a:moveTo>
                    <a:pt x="7345680" y="0"/>
                  </a:moveTo>
                  <a:lnTo>
                    <a:pt x="7345680" y="181356"/>
                  </a:lnTo>
                </a:path>
                <a:path w="10822305" h="364489">
                  <a:moveTo>
                    <a:pt x="8040624" y="0"/>
                  </a:moveTo>
                  <a:lnTo>
                    <a:pt x="8040624" y="181356"/>
                  </a:lnTo>
                </a:path>
                <a:path w="10822305" h="364489">
                  <a:moveTo>
                    <a:pt x="8040624" y="0"/>
                  </a:moveTo>
                  <a:lnTo>
                    <a:pt x="8040624" y="181356"/>
                  </a:lnTo>
                </a:path>
                <a:path w="10822305" h="364489">
                  <a:moveTo>
                    <a:pt x="8735567" y="0"/>
                  </a:moveTo>
                  <a:lnTo>
                    <a:pt x="8735567" y="181356"/>
                  </a:lnTo>
                </a:path>
                <a:path w="10822305" h="364489">
                  <a:moveTo>
                    <a:pt x="8735567" y="0"/>
                  </a:moveTo>
                  <a:lnTo>
                    <a:pt x="8735567" y="181356"/>
                  </a:lnTo>
                </a:path>
                <a:path w="10822305" h="364489">
                  <a:moveTo>
                    <a:pt x="9430512" y="0"/>
                  </a:moveTo>
                  <a:lnTo>
                    <a:pt x="9430512" y="181356"/>
                  </a:lnTo>
                </a:path>
                <a:path w="10822305" h="364489">
                  <a:moveTo>
                    <a:pt x="9430512" y="0"/>
                  </a:moveTo>
                  <a:lnTo>
                    <a:pt x="9430512" y="181356"/>
                  </a:lnTo>
                </a:path>
                <a:path w="10822305" h="364489">
                  <a:moveTo>
                    <a:pt x="10125456" y="0"/>
                  </a:moveTo>
                  <a:lnTo>
                    <a:pt x="10125456" y="181356"/>
                  </a:lnTo>
                </a:path>
                <a:path w="10822305" h="364489">
                  <a:moveTo>
                    <a:pt x="10125456" y="0"/>
                  </a:moveTo>
                  <a:lnTo>
                    <a:pt x="10125456" y="181356"/>
                  </a:lnTo>
                </a:path>
                <a:path w="10822305" h="364489">
                  <a:moveTo>
                    <a:pt x="0" y="181356"/>
                  </a:moveTo>
                  <a:lnTo>
                    <a:pt x="10821924" y="181356"/>
                  </a:lnTo>
                </a:path>
                <a:path w="10822305" h="364489">
                  <a:moveTo>
                    <a:pt x="10821924" y="181356"/>
                  </a:moveTo>
                  <a:lnTo>
                    <a:pt x="10821924" y="364236"/>
                  </a:lnTo>
                </a:path>
                <a:path w="10822305" h="364489">
                  <a:moveTo>
                    <a:pt x="10821924" y="181356"/>
                  </a:moveTo>
                  <a:lnTo>
                    <a:pt x="10821924" y="364236"/>
                  </a:lnTo>
                </a:path>
                <a:path w="10822305" h="364489">
                  <a:moveTo>
                    <a:pt x="0" y="181356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43711" y="555345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2563" y="5495544"/>
              <a:ext cx="10822305" cy="365760"/>
            </a:xfrm>
            <a:custGeom>
              <a:avLst/>
              <a:gdLst/>
              <a:ahLst/>
              <a:cxnLst/>
              <a:rect l="l" t="t" r="r" b="b"/>
              <a:pathLst>
                <a:path w="10822305" h="365760">
                  <a:moveTo>
                    <a:pt x="394716" y="0"/>
                  </a:moveTo>
                  <a:lnTo>
                    <a:pt x="394716" y="182879"/>
                  </a:lnTo>
                </a:path>
                <a:path w="10822305" h="365760">
                  <a:moveTo>
                    <a:pt x="394716" y="0"/>
                  </a:moveTo>
                  <a:lnTo>
                    <a:pt x="394716" y="182879"/>
                  </a:lnTo>
                </a:path>
                <a:path w="10822305" h="365760">
                  <a:moveTo>
                    <a:pt x="1089660" y="0"/>
                  </a:moveTo>
                  <a:lnTo>
                    <a:pt x="1089660" y="182879"/>
                  </a:lnTo>
                </a:path>
                <a:path w="10822305" h="365760">
                  <a:moveTo>
                    <a:pt x="1089660" y="0"/>
                  </a:moveTo>
                  <a:lnTo>
                    <a:pt x="1089660" y="182879"/>
                  </a:lnTo>
                </a:path>
                <a:path w="10822305" h="365760">
                  <a:moveTo>
                    <a:pt x="1784604" y="0"/>
                  </a:moveTo>
                  <a:lnTo>
                    <a:pt x="1784604" y="182879"/>
                  </a:lnTo>
                </a:path>
                <a:path w="10822305" h="365760">
                  <a:moveTo>
                    <a:pt x="1784604" y="0"/>
                  </a:moveTo>
                  <a:lnTo>
                    <a:pt x="1784604" y="182879"/>
                  </a:lnTo>
                </a:path>
                <a:path w="10822305" h="365760">
                  <a:moveTo>
                    <a:pt x="2479548" y="0"/>
                  </a:moveTo>
                  <a:lnTo>
                    <a:pt x="2479548" y="182879"/>
                  </a:lnTo>
                </a:path>
                <a:path w="10822305" h="365760">
                  <a:moveTo>
                    <a:pt x="2479548" y="0"/>
                  </a:moveTo>
                  <a:lnTo>
                    <a:pt x="2479548" y="182879"/>
                  </a:lnTo>
                </a:path>
                <a:path w="10822305" h="365760">
                  <a:moveTo>
                    <a:pt x="3176016" y="0"/>
                  </a:moveTo>
                  <a:lnTo>
                    <a:pt x="3176016" y="182879"/>
                  </a:lnTo>
                </a:path>
                <a:path w="10822305" h="365760">
                  <a:moveTo>
                    <a:pt x="3176016" y="0"/>
                  </a:moveTo>
                  <a:lnTo>
                    <a:pt x="3176016" y="182879"/>
                  </a:lnTo>
                </a:path>
                <a:path w="10822305" h="365760">
                  <a:moveTo>
                    <a:pt x="3870960" y="0"/>
                  </a:moveTo>
                  <a:lnTo>
                    <a:pt x="3870960" y="182879"/>
                  </a:lnTo>
                </a:path>
                <a:path w="10822305" h="365760">
                  <a:moveTo>
                    <a:pt x="3870960" y="0"/>
                  </a:moveTo>
                  <a:lnTo>
                    <a:pt x="3870960" y="182879"/>
                  </a:lnTo>
                </a:path>
                <a:path w="10822305" h="365760">
                  <a:moveTo>
                    <a:pt x="4565904" y="0"/>
                  </a:moveTo>
                  <a:lnTo>
                    <a:pt x="4565904" y="182879"/>
                  </a:lnTo>
                </a:path>
                <a:path w="10822305" h="365760">
                  <a:moveTo>
                    <a:pt x="4565904" y="0"/>
                  </a:moveTo>
                  <a:lnTo>
                    <a:pt x="4565904" y="182879"/>
                  </a:lnTo>
                </a:path>
                <a:path w="10822305" h="365760">
                  <a:moveTo>
                    <a:pt x="5260848" y="0"/>
                  </a:moveTo>
                  <a:lnTo>
                    <a:pt x="5260848" y="182879"/>
                  </a:lnTo>
                </a:path>
                <a:path w="10822305" h="365760">
                  <a:moveTo>
                    <a:pt x="5260848" y="0"/>
                  </a:moveTo>
                  <a:lnTo>
                    <a:pt x="5260848" y="182879"/>
                  </a:lnTo>
                </a:path>
                <a:path w="10822305" h="365760">
                  <a:moveTo>
                    <a:pt x="5955792" y="0"/>
                  </a:moveTo>
                  <a:lnTo>
                    <a:pt x="5955792" y="182879"/>
                  </a:lnTo>
                </a:path>
                <a:path w="10822305" h="365760">
                  <a:moveTo>
                    <a:pt x="5955792" y="0"/>
                  </a:moveTo>
                  <a:lnTo>
                    <a:pt x="5955792" y="182879"/>
                  </a:lnTo>
                </a:path>
                <a:path w="10822305" h="365760">
                  <a:moveTo>
                    <a:pt x="6650735" y="0"/>
                  </a:moveTo>
                  <a:lnTo>
                    <a:pt x="6650735" y="182879"/>
                  </a:lnTo>
                </a:path>
                <a:path w="10822305" h="365760">
                  <a:moveTo>
                    <a:pt x="6650735" y="0"/>
                  </a:moveTo>
                  <a:lnTo>
                    <a:pt x="6650735" y="182879"/>
                  </a:lnTo>
                </a:path>
                <a:path w="10822305" h="365760">
                  <a:moveTo>
                    <a:pt x="7345680" y="0"/>
                  </a:moveTo>
                  <a:lnTo>
                    <a:pt x="7345680" y="182879"/>
                  </a:lnTo>
                </a:path>
                <a:path w="10822305" h="365760">
                  <a:moveTo>
                    <a:pt x="7345680" y="0"/>
                  </a:moveTo>
                  <a:lnTo>
                    <a:pt x="7345680" y="182879"/>
                  </a:lnTo>
                </a:path>
                <a:path w="10822305" h="365760">
                  <a:moveTo>
                    <a:pt x="8040624" y="0"/>
                  </a:moveTo>
                  <a:lnTo>
                    <a:pt x="8040624" y="182879"/>
                  </a:lnTo>
                </a:path>
                <a:path w="10822305" h="365760">
                  <a:moveTo>
                    <a:pt x="8040624" y="0"/>
                  </a:moveTo>
                  <a:lnTo>
                    <a:pt x="8040624" y="182879"/>
                  </a:lnTo>
                </a:path>
                <a:path w="10822305" h="365760">
                  <a:moveTo>
                    <a:pt x="8735567" y="0"/>
                  </a:moveTo>
                  <a:lnTo>
                    <a:pt x="8735567" y="182879"/>
                  </a:lnTo>
                </a:path>
                <a:path w="10822305" h="365760">
                  <a:moveTo>
                    <a:pt x="8735567" y="0"/>
                  </a:moveTo>
                  <a:lnTo>
                    <a:pt x="8735567" y="182879"/>
                  </a:lnTo>
                </a:path>
                <a:path w="10822305" h="365760">
                  <a:moveTo>
                    <a:pt x="9430512" y="0"/>
                  </a:moveTo>
                  <a:lnTo>
                    <a:pt x="9430512" y="182879"/>
                  </a:lnTo>
                </a:path>
                <a:path w="10822305" h="365760">
                  <a:moveTo>
                    <a:pt x="9430512" y="0"/>
                  </a:moveTo>
                  <a:lnTo>
                    <a:pt x="9430512" y="182879"/>
                  </a:lnTo>
                </a:path>
                <a:path w="10822305" h="365760">
                  <a:moveTo>
                    <a:pt x="10125456" y="0"/>
                  </a:moveTo>
                  <a:lnTo>
                    <a:pt x="10125456" y="182879"/>
                  </a:lnTo>
                </a:path>
                <a:path w="10822305" h="365760">
                  <a:moveTo>
                    <a:pt x="10125456" y="0"/>
                  </a:moveTo>
                  <a:lnTo>
                    <a:pt x="10125456" y="182879"/>
                  </a:lnTo>
                </a:path>
                <a:path w="10822305" h="365760">
                  <a:moveTo>
                    <a:pt x="0" y="182879"/>
                  </a:moveTo>
                  <a:lnTo>
                    <a:pt x="10821924" y="182879"/>
                  </a:lnTo>
                </a:path>
                <a:path w="10822305" h="365760">
                  <a:moveTo>
                    <a:pt x="10821924" y="182879"/>
                  </a:moveTo>
                  <a:lnTo>
                    <a:pt x="10821924" y="365759"/>
                  </a:lnTo>
                </a:path>
                <a:path w="10822305" h="365760">
                  <a:moveTo>
                    <a:pt x="10821924" y="182879"/>
                  </a:moveTo>
                  <a:lnTo>
                    <a:pt x="10821924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/>
          <p:nvPr/>
        </p:nvSpPr>
        <p:spPr>
          <a:xfrm>
            <a:off x="743712" y="57348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747166" y="2334005"/>
            <a:ext cx="257810" cy="18103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3500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4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4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4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47166" y="1936876"/>
            <a:ext cx="257175" cy="4222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103876" y="59999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19928" y="5999988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37503" y="59999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53555" y="59999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71131" y="59999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5181091" y="5937910"/>
            <a:ext cx="192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259" algn="l"/>
                <a:tab pos="845819" algn="l"/>
                <a:tab pos="1262380" algn="l"/>
                <a:tab pos="167957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85291" y="6464394"/>
            <a:ext cx="506285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Coleta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05/2023.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9931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960" y="1669541"/>
            <a:ext cx="909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Óbitos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p/Residência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Capítulo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CID-10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 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Óbito</a:t>
            </a:r>
            <a:r>
              <a:rPr sz="1800" dirty="0">
                <a:latin typeface="Calibri"/>
                <a:cs typeface="Calibri"/>
              </a:rPr>
              <a:t> 2017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-2021.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551" y="1650492"/>
            <a:ext cx="1559560" cy="340360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3429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latin typeface="Calibri"/>
                <a:cs typeface="Calibri"/>
              </a:rPr>
              <a:t>Macrorregião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437" y="641984"/>
            <a:ext cx="10908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Quais</a:t>
            </a:r>
            <a:r>
              <a:rPr sz="3000" spc="10" dirty="0"/>
              <a:t> </a:t>
            </a:r>
            <a:r>
              <a:rPr sz="3000" spc="-5" dirty="0"/>
              <a:t>as</a:t>
            </a:r>
            <a:r>
              <a:rPr sz="3000" spc="-20" dirty="0"/>
              <a:t> </a:t>
            </a:r>
            <a:r>
              <a:rPr sz="3000" spc="-5" dirty="0"/>
              <a:t>principais</a:t>
            </a:r>
            <a:r>
              <a:rPr sz="3000" spc="20" dirty="0"/>
              <a:t> </a:t>
            </a:r>
            <a:r>
              <a:rPr sz="3000" spc="-5" dirty="0"/>
              <a:t>causas</a:t>
            </a:r>
            <a:r>
              <a:rPr sz="3000" spc="-30" dirty="0"/>
              <a:t> </a:t>
            </a:r>
            <a:r>
              <a:rPr sz="3000" dirty="0"/>
              <a:t>da mortalidade nas MRS do</a:t>
            </a:r>
            <a:r>
              <a:rPr sz="3000" spc="5" dirty="0"/>
              <a:t> </a:t>
            </a:r>
            <a:r>
              <a:rPr sz="3000" dirty="0"/>
              <a:t>RN?</a:t>
            </a:r>
            <a:endParaRPr sz="3000"/>
          </a:p>
        </p:txBody>
      </p:sp>
      <p:grpSp>
        <p:nvGrpSpPr>
          <p:cNvPr id="5" name="object 5"/>
          <p:cNvGrpSpPr/>
          <p:nvPr/>
        </p:nvGrpSpPr>
        <p:grpSpPr>
          <a:xfrm>
            <a:off x="1251013" y="2276855"/>
            <a:ext cx="10161270" cy="2851785"/>
            <a:chOff x="1251013" y="2276855"/>
            <a:chExt cx="10161270" cy="2851785"/>
          </a:xfrm>
        </p:grpSpPr>
        <p:sp>
          <p:nvSpPr>
            <p:cNvPr id="6" name="object 6"/>
            <p:cNvSpPr/>
            <p:nvPr/>
          </p:nvSpPr>
          <p:spPr>
            <a:xfrm>
              <a:off x="1255775" y="2624327"/>
              <a:ext cx="193675" cy="1394460"/>
            </a:xfrm>
            <a:custGeom>
              <a:avLst/>
              <a:gdLst/>
              <a:ahLst/>
              <a:cxnLst/>
              <a:rect l="l" t="t" r="r" b="b"/>
              <a:pathLst>
                <a:path w="193675" h="1394460">
                  <a:moveTo>
                    <a:pt x="0" y="1394460"/>
                  </a:moveTo>
                  <a:lnTo>
                    <a:pt x="89915" y="1394460"/>
                  </a:lnTo>
                </a:path>
                <a:path w="193675" h="1394460">
                  <a:moveTo>
                    <a:pt x="172212" y="1394460"/>
                  </a:moveTo>
                  <a:lnTo>
                    <a:pt x="193548" y="1394460"/>
                  </a:lnTo>
                </a:path>
                <a:path w="193675" h="1394460">
                  <a:moveTo>
                    <a:pt x="0" y="1161288"/>
                  </a:moveTo>
                  <a:lnTo>
                    <a:pt x="89915" y="1161288"/>
                  </a:lnTo>
                </a:path>
                <a:path w="193675" h="1394460">
                  <a:moveTo>
                    <a:pt x="172212" y="1161288"/>
                  </a:moveTo>
                  <a:lnTo>
                    <a:pt x="193548" y="1161288"/>
                  </a:lnTo>
                </a:path>
                <a:path w="193675" h="1394460">
                  <a:moveTo>
                    <a:pt x="0" y="929639"/>
                  </a:moveTo>
                  <a:lnTo>
                    <a:pt x="89915" y="929639"/>
                  </a:lnTo>
                </a:path>
                <a:path w="193675" h="1394460">
                  <a:moveTo>
                    <a:pt x="172212" y="929639"/>
                  </a:moveTo>
                  <a:lnTo>
                    <a:pt x="193548" y="929639"/>
                  </a:lnTo>
                </a:path>
                <a:path w="193675" h="1394460">
                  <a:moveTo>
                    <a:pt x="0" y="697992"/>
                  </a:moveTo>
                  <a:lnTo>
                    <a:pt x="89915" y="697992"/>
                  </a:lnTo>
                </a:path>
                <a:path w="193675" h="1394460">
                  <a:moveTo>
                    <a:pt x="172212" y="697992"/>
                  </a:moveTo>
                  <a:lnTo>
                    <a:pt x="193548" y="697992"/>
                  </a:lnTo>
                </a:path>
                <a:path w="193675" h="1394460">
                  <a:moveTo>
                    <a:pt x="0" y="464820"/>
                  </a:moveTo>
                  <a:lnTo>
                    <a:pt x="89915" y="464820"/>
                  </a:lnTo>
                </a:path>
                <a:path w="193675" h="1394460">
                  <a:moveTo>
                    <a:pt x="172212" y="464820"/>
                  </a:moveTo>
                  <a:lnTo>
                    <a:pt x="193548" y="464820"/>
                  </a:lnTo>
                </a:path>
                <a:path w="193675" h="1394460">
                  <a:moveTo>
                    <a:pt x="0" y="233172"/>
                  </a:moveTo>
                  <a:lnTo>
                    <a:pt x="89915" y="233172"/>
                  </a:lnTo>
                </a:path>
                <a:path w="193675" h="1394460">
                  <a:moveTo>
                    <a:pt x="172212" y="233172"/>
                  </a:moveTo>
                  <a:lnTo>
                    <a:pt x="193548" y="233172"/>
                  </a:lnTo>
                </a:path>
                <a:path w="193675" h="1394460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5691" y="2651759"/>
              <a:ext cx="82550" cy="1598930"/>
            </a:xfrm>
            <a:custGeom>
              <a:avLst/>
              <a:gdLst/>
              <a:ahLst/>
              <a:cxnLst/>
              <a:rect l="l" t="t" r="r" b="b"/>
              <a:pathLst>
                <a:path w="82550" h="1598929">
                  <a:moveTo>
                    <a:pt x="82296" y="0"/>
                  </a:moveTo>
                  <a:lnTo>
                    <a:pt x="0" y="0"/>
                  </a:lnTo>
                  <a:lnTo>
                    <a:pt x="0" y="1598676"/>
                  </a:lnTo>
                  <a:lnTo>
                    <a:pt x="82296" y="159867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1619" y="2624327"/>
              <a:ext cx="22860" cy="1394460"/>
            </a:xfrm>
            <a:custGeom>
              <a:avLst/>
              <a:gdLst/>
              <a:ahLst/>
              <a:cxnLst/>
              <a:rect l="l" t="t" r="r" b="b"/>
              <a:pathLst>
                <a:path w="22859" h="1394460">
                  <a:moveTo>
                    <a:pt x="0" y="1394460"/>
                  </a:moveTo>
                  <a:lnTo>
                    <a:pt x="22860" y="1394460"/>
                  </a:lnTo>
                </a:path>
                <a:path w="22859" h="1394460">
                  <a:moveTo>
                    <a:pt x="0" y="1161288"/>
                  </a:moveTo>
                  <a:lnTo>
                    <a:pt x="22860" y="1161288"/>
                  </a:lnTo>
                </a:path>
                <a:path w="22859" h="1394460">
                  <a:moveTo>
                    <a:pt x="0" y="929639"/>
                  </a:moveTo>
                  <a:lnTo>
                    <a:pt x="22860" y="929639"/>
                  </a:lnTo>
                </a:path>
                <a:path w="22859" h="1394460">
                  <a:moveTo>
                    <a:pt x="0" y="697992"/>
                  </a:moveTo>
                  <a:lnTo>
                    <a:pt x="22860" y="697992"/>
                  </a:lnTo>
                </a:path>
                <a:path w="22859" h="1394460">
                  <a:moveTo>
                    <a:pt x="0" y="464820"/>
                  </a:moveTo>
                  <a:lnTo>
                    <a:pt x="22860" y="464820"/>
                  </a:lnTo>
                </a:path>
                <a:path w="22859" h="1394460">
                  <a:moveTo>
                    <a:pt x="0" y="233172"/>
                  </a:moveTo>
                  <a:lnTo>
                    <a:pt x="22860" y="233172"/>
                  </a:lnTo>
                </a:path>
                <a:path w="22859" h="13944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9323" y="2592323"/>
              <a:ext cx="82550" cy="1658620"/>
            </a:xfrm>
            <a:custGeom>
              <a:avLst/>
              <a:gdLst/>
              <a:ahLst/>
              <a:cxnLst/>
              <a:rect l="l" t="t" r="r" b="b"/>
              <a:pathLst>
                <a:path w="82550" h="1658620">
                  <a:moveTo>
                    <a:pt x="82295" y="0"/>
                  </a:moveTo>
                  <a:lnTo>
                    <a:pt x="0" y="0"/>
                  </a:lnTo>
                  <a:lnTo>
                    <a:pt x="0" y="1658112"/>
                  </a:lnTo>
                  <a:lnTo>
                    <a:pt x="82295" y="1658112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5775" y="2392679"/>
              <a:ext cx="402590" cy="1626235"/>
            </a:xfrm>
            <a:custGeom>
              <a:avLst/>
              <a:gdLst/>
              <a:ahLst/>
              <a:cxnLst/>
              <a:rect l="l" t="t" r="r" b="b"/>
              <a:pathLst>
                <a:path w="402589" h="1626235">
                  <a:moveTo>
                    <a:pt x="379475" y="1626108"/>
                  </a:moveTo>
                  <a:lnTo>
                    <a:pt x="402336" y="1626108"/>
                  </a:lnTo>
                </a:path>
                <a:path w="402589" h="1626235">
                  <a:moveTo>
                    <a:pt x="379475" y="1392936"/>
                  </a:moveTo>
                  <a:lnTo>
                    <a:pt x="402336" y="1392936"/>
                  </a:lnTo>
                </a:path>
                <a:path w="402589" h="1626235">
                  <a:moveTo>
                    <a:pt x="379475" y="1161288"/>
                  </a:moveTo>
                  <a:lnTo>
                    <a:pt x="402336" y="1161288"/>
                  </a:lnTo>
                </a:path>
                <a:path w="402589" h="1626235">
                  <a:moveTo>
                    <a:pt x="379475" y="929640"/>
                  </a:moveTo>
                  <a:lnTo>
                    <a:pt x="402336" y="929640"/>
                  </a:lnTo>
                </a:path>
                <a:path w="402589" h="1626235">
                  <a:moveTo>
                    <a:pt x="379475" y="696468"/>
                  </a:moveTo>
                  <a:lnTo>
                    <a:pt x="402336" y="696468"/>
                  </a:lnTo>
                </a:path>
                <a:path w="402589" h="1626235">
                  <a:moveTo>
                    <a:pt x="379475" y="464820"/>
                  </a:moveTo>
                  <a:lnTo>
                    <a:pt x="402336" y="464820"/>
                  </a:lnTo>
                </a:path>
                <a:path w="402589" h="1626235">
                  <a:moveTo>
                    <a:pt x="379475" y="231648"/>
                  </a:moveTo>
                  <a:lnTo>
                    <a:pt x="402336" y="231648"/>
                  </a:lnTo>
                </a:path>
                <a:path w="402589" h="1626235">
                  <a:moveTo>
                    <a:pt x="0" y="0"/>
                  </a:moveTo>
                  <a:lnTo>
                    <a:pt x="402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4479" y="2401823"/>
              <a:ext cx="81280" cy="1849120"/>
            </a:xfrm>
            <a:custGeom>
              <a:avLst/>
              <a:gdLst/>
              <a:ahLst/>
              <a:cxnLst/>
              <a:rect l="l" t="t" r="r" b="b"/>
              <a:pathLst>
                <a:path w="81280" h="1849120">
                  <a:moveTo>
                    <a:pt x="80771" y="0"/>
                  </a:moveTo>
                  <a:lnTo>
                    <a:pt x="0" y="0"/>
                  </a:lnTo>
                  <a:lnTo>
                    <a:pt x="0" y="1848612"/>
                  </a:lnTo>
                  <a:lnTo>
                    <a:pt x="80771" y="1848612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0407" y="3322319"/>
              <a:ext cx="21590" cy="696595"/>
            </a:xfrm>
            <a:custGeom>
              <a:avLst/>
              <a:gdLst/>
              <a:ahLst/>
              <a:cxnLst/>
              <a:rect l="l" t="t" r="r" b="b"/>
              <a:pathLst>
                <a:path w="21589" h="696595">
                  <a:moveTo>
                    <a:pt x="0" y="696467"/>
                  </a:moveTo>
                  <a:lnTo>
                    <a:pt x="21336" y="696467"/>
                  </a:lnTo>
                </a:path>
                <a:path w="21589" h="696595">
                  <a:moveTo>
                    <a:pt x="0" y="463295"/>
                  </a:moveTo>
                  <a:lnTo>
                    <a:pt x="21336" y="463295"/>
                  </a:lnTo>
                </a:path>
                <a:path w="21589" h="696595">
                  <a:moveTo>
                    <a:pt x="0" y="231647"/>
                  </a:moveTo>
                  <a:lnTo>
                    <a:pt x="21336" y="231647"/>
                  </a:lnTo>
                </a:path>
                <a:path w="21589" h="696595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0407" y="3088290"/>
              <a:ext cx="21590" cy="5080"/>
            </a:xfrm>
            <a:custGeom>
              <a:avLst/>
              <a:gdLst/>
              <a:ahLst/>
              <a:cxnLst/>
              <a:rect l="l" t="t" r="r" b="b"/>
              <a:pathLst>
                <a:path w="21589" h="5080">
                  <a:moveTo>
                    <a:pt x="0" y="4762"/>
                  </a:moveTo>
                  <a:lnTo>
                    <a:pt x="21336" y="4762"/>
                  </a:lnTo>
                </a:path>
                <a:path w="21589" h="508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0407" y="2392679"/>
              <a:ext cx="21590" cy="464820"/>
            </a:xfrm>
            <a:custGeom>
              <a:avLst/>
              <a:gdLst/>
              <a:ahLst/>
              <a:cxnLst/>
              <a:rect l="l" t="t" r="r" b="b"/>
              <a:pathLst>
                <a:path w="21589" h="464819">
                  <a:moveTo>
                    <a:pt x="0" y="464820"/>
                  </a:moveTo>
                  <a:lnTo>
                    <a:pt x="21336" y="464820"/>
                  </a:lnTo>
                </a:path>
                <a:path w="21589" h="464819">
                  <a:moveTo>
                    <a:pt x="0" y="231648"/>
                  </a:moveTo>
                  <a:lnTo>
                    <a:pt x="21336" y="231648"/>
                  </a:lnTo>
                </a:path>
                <a:path w="21589" h="46481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8111" y="2369819"/>
              <a:ext cx="82550" cy="1880870"/>
            </a:xfrm>
            <a:custGeom>
              <a:avLst/>
              <a:gdLst/>
              <a:ahLst/>
              <a:cxnLst/>
              <a:rect l="l" t="t" r="r" b="b"/>
              <a:pathLst>
                <a:path w="82550" h="1880870">
                  <a:moveTo>
                    <a:pt x="82295" y="0"/>
                  </a:moveTo>
                  <a:lnTo>
                    <a:pt x="0" y="0"/>
                  </a:lnTo>
                  <a:lnTo>
                    <a:pt x="0" y="1880615"/>
                  </a:lnTo>
                  <a:lnTo>
                    <a:pt x="82295" y="188061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44039" y="3322319"/>
              <a:ext cx="281940" cy="696595"/>
            </a:xfrm>
            <a:custGeom>
              <a:avLst/>
              <a:gdLst/>
              <a:ahLst/>
              <a:cxnLst/>
              <a:rect l="l" t="t" r="r" b="b"/>
              <a:pathLst>
                <a:path w="281939" h="696595">
                  <a:moveTo>
                    <a:pt x="0" y="696467"/>
                  </a:moveTo>
                  <a:lnTo>
                    <a:pt x="178308" y="696467"/>
                  </a:lnTo>
                </a:path>
                <a:path w="281939" h="696595">
                  <a:moveTo>
                    <a:pt x="260604" y="696467"/>
                  </a:moveTo>
                  <a:lnTo>
                    <a:pt x="281940" y="696467"/>
                  </a:lnTo>
                </a:path>
                <a:path w="281939" h="696595">
                  <a:moveTo>
                    <a:pt x="0" y="463295"/>
                  </a:moveTo>
                  <a:lnTo>
                    <a:pt x="178308" y="463295"/>
                  </a:lnTo>
                </a:path>
                <a:path w="281939" h="696595">
                  <a:moveTo>
                    <a:pt x="260604" y="463295"/>
                  </a:moveTo>
                  <a:lnTo>
                    <a:pt x="281940" y="463295"/>
                  </a:lnTo>
                </a:path>
                <a:path w="281939" h="696595">
                  <a:moveTo>
                    <a:pt x="0" y="231647"/>
                  </a:moveTo>
                  <a:lnTo>
                    <a:pt x="178308" y="231647"/>
                  </a:lnTo>
                </a:path>
                <a:path w="281939" h="696595">
                  <a:moveTo>
                    <a:pt x="260604" y="231647"/>
                  </a:moveTo>
                  <a:lnTo>
                    <a:pt x="281940" y="231647"/>
                  </a:lnTo>
                </a:path>
                <a:path w="281939" h="696595">
                  <a:moveTo>
                    <a:pt x="0" y="0"/>
                  </a:moveTo>
                  <a:lnTo>
                    <a:pt x="178308" y="0"/>
                  </a:lnTo>
                </a:path>
                <a:path w="281939" h="696595">
                  <a:moveTo>
                    <a:pt x="260604" y="0"/>
                  </a:moveTo>
                  <a:lnTo>
                    <a:pt x="281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2347" y="3145536"/>
              <a:ext cx="82550" cy="1104900"/>
            </a:xfrm>
            <a:custGeom>
              <a:avLst/>
              <a:gdLst/>
              <a:ahLst/>
              <a:cxnLst/>
              <a:rect l="l" t="t" r="r" b="b"/>
              <a:pathLst>
                <a:path w="82550" h="1104900">
                  <a:moveTo>
                    <a:pt x="82295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82295" y="1104900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8275" y="3322319"/>
              <a:ext cx="127000" cy="696595"/>
            </a:xfrm>
            <a:custGeom>
              <a:avLst/>
              <a:gdLst/>
              <a:ahLst/>
              <a:cxnLst/>
              <a:rect l="l" t="t" r="r" b="b"/>
              <a:pathLst>
                <a:path w="127000" h="696595">
                  <a:moveTo>
                    <a:pt x="0" y="696467"/>
                  </a:moveTo>
                  <a:lnTo>
                    <a:pt x="22860" y="696467"/>
                  </a:lnTo>
                </a:path>
                <a:path w="127000" h="696595">
                  <a:moveTo>
                    <a:pt x="0" y="463295"/>
                  </a:moveTo>
                  <a:lnTo>
                    <a:pt x="22860" y="463295"/>
                  </a:lnTo>
                </a:path>
                <a:path w="127000" h="696595">
                  <a:moveTo>
                    <a:pt x="0" y="231647"/>
                  </a:moveTo>
                  <a:lnTo>
                    <a:pt x="22860" y="231647"/>
                  </a:lnTo>
                </a:path>
                <a:path w="127000" h="696595">
                  <a:moveTo>
                    <a:pt x="0" y="0"/>
                  </a:moveTo>
                  <a:lnTo>
                    <a:pt x="1264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979" y="3244595"/>
              <a:ext cx="82550" cy="1005840"/>
            </a:xfrm>
            <a:custGeom>
              <a:avLst/>
              <a:gdLst/>
              <a:ahLst/>
              <a:cxnLst/>
              <a:rect l="l" t="t" r="r" b="b"/>
              <a:pathLst>
                <a:path w="82550" h="1005839">
                  <a:moveTo>
                    <a:pt x="82295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82295" y="100583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11908" y="3553967"/>
              <a:ext cx="22860" cy="464820"/>
            </a:xfrm>
            <a:custGeom>
              <a:avLst/>
              <a:gdLst/>
              <a:ahLst/>
              <a:cxnLst/>
              <a:rect l="l" t="t" r="r" b="b"/>
              <a:pathLst>
                <a:path w="22860" h="464820">
                  <a:moveTo>
                    <a:pt x="0" y="464820"/>
                  </a:moveTo>
                  <a:lnTo>
                    <a:pt x="22860" y="464820"/>
                  </a:lnTo>
                </a:path>
                <a:path w="22860" h="464820">
                  <a:moveTo>
                    <a:pt x="0" y="231648"/>
                  </a:moveTo>
                  <a:lnTo>
                    <a:pt x="22860" y="231648"/>
                  </a:lnTo>
                </a:path>
                <a:path w="22860" h="4648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31136" y="3352800"/>
              <a:ext cx="81280" cy="897890"/>
            </a:xfrm>
            <a:custGeom>
              <a:avLst/>
              <a:gdLst/>
              <a:ahLst/>
              <a:cxnLst/>
              <a:rect l="l" t="t" r="r" b="b"/>
              <a:pathLst>
                <a:path w="81280" h="897889">
                  <a:moveTo>
                    <a:pt x="80771" y="0"/>
                  </a:moveTo>
                  <a:lnTo>
                    <a:pt x="0" y="0"/>
                  </a:lnTo>
                  <a:lnTo>
                    <a:pt x="0" y="897636"/>
                  </a:lnTo>
                  <a:lnTo>
                    <a:pt x="80771" y="897636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7063" y="3553967"/>
              <a:ext cx="387350" cy="464820"/>
            </a:xfrm>
            <a:custGeom>
              <a:avLst/>
              <a:gdLst/>
              <a:ahLst/>
              <a:cxnLst/>
              <a:rect l="l" t="t" r="r" b="b"/>
              <a:pathLst>
                <a:path w="387350" h="464820">
                  <a:moveTo>
                    <a:pt x="0" y="464820"/>
                  </a:moveTo>
                  <a:lnTo>
                    <a:pt x="21336" y="464820"/>
                  </a:lnTo>
                </a:path>
                <a:path w="387350" h="464820">
                  <a:moveTo>
                    <a:pt x="103631" y="464820"/>
                  </a:moveTo>
                  <a:lnTo>
                    <a:pt x="281940" y="464820"/>
                  </a:lnTo>
                </a:path>
                <a:path w="387350" h="464820">
                  <a:moveTo>
                    <a:pt x="364236" y="464820"/>
                  </a:moveTo>
                  <a:lnTo>
                    <a:pt x="387096" y="464820"/>
                  </a:lnTo>
                </a:path>
                <a:path w="387350" h="464820">
                  <a:moveTo>
                    <a:pt x="103631" y="231648"/>
                  </a:moveTo>
                  <a:lnTo>
                    <a:pt x="281940" y="231648"/>
                  </a:lnTo>
                </a:path>
                <a:path w="387350" h="464820">
                  <a:moveTo>
                    <a:pt x="364236" y="231648"/>
                  </a:moveTo>
                  <a:lnTo>
                    <a:pt x="387096" y="231648"/>
                  </a:lnTo>
                </a:path>
                <a:path w="387350" h="464820">
                  <a:moveTo>
                    <a:pt x="103631" y="0"/>
                  </a:moveTo>
                  <a:lnTo>
                    <a:pt x="281940" y="0"/>
                  </a:lnTo>
                </a:path>
                <a:path w="387350" h="464820">
                  <a:moveTo>
                    <a:pt x="364236" y="0"/>
                  </a:moveTo>
                  <a:lnTo>
                    <a:pt x="387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7063" y="3321462"/>
              <a:ext cx="281940" cy="5080"/>
            </a:xfrm>
            <a:custGeom>
              <a:avLst/>
              <a:gdLst/>
              <a:ahLst/>
              <a:cxnLst/>
              <a:rect l="l" t="t" r="r" b="b"/>
              <a:pathLst>
                <a:path w="281939" h="5079">
                  <a:moveTo>
                    <a:pt x="0" y="4762"/>
                  </a:moveTo>
                  <a:lnTo>
                    <a:pt x="281940" y="4762"/>
                  </a:lnTo>
                </a:path>
                <a:path w="281939" h="5079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81300" y="3322319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99003" y="3233927"/>
              <a:ext cx="82550" cy="1016635"/>
            </a:xfrm>
            <a:custGeom>
              <a:avLst/>
              <a:gdLst/>
              <a:ahLst/>
              <a:cxnLst/>
              <a:rect l="l" t="t" r="r" b="b"/>
              <a:pathLst>
                <a:path w="82550" h="1016635">
                  <a:moveTo>
                    <a:pt x="82295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82295" y="101650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84931" y="3322319"/>
              <a:ext cx="22860" cy="696595"/>
            </a:xfrm>
            <a:custGeom>
              <a:avLst/>
              <a:gdLst/>
              <a:ahLst/>
              <a:cxnLst/>
              <a:rect l="l" t="t" r="r" b="b"/>
              <a:pathLst>
                <a:path w="22860" h="696595">
                  <a:moveTo>
                    <a:pt x="0" y="696467"/>
                  </a:moveTo>
                  <a:lnTo>
                    <a:pt x="22860" y="696467"/>
                  </a:lnTo>
                </a:path>
                <a:path w="22860" h="696595">
                  <a:moveTo>
                    <a:pt x="0" y="463295"/>
                  </a:moveTo>
                  <a:lnTo>
                    <a:pt x="22860" y="463295"/>
                  </a:lnTo>
                </a:path>
                <a:path w="22860" h="696595">
                  <a:moveTo>
                    <a:pt x="0" y="231647"/>
                  </a:moveTo>
                  <a:lnTo>
                    <a:pt x="22860" y="231647"/>
                  </a:lnTo>
                </a:path>
                <a:path w="22860" h="696595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4159" y="3208019"/>
              <a:ext cx="81280" cy="1042669"/>
            </a:xfrm>
            <a:custGeom>
              <a:avLst/>
              <a:gdLst/>
              <a:ahLst/>
              <a:cxnLst/>
              <a:rect l="l" t="t" r="r" b="b"/>
              <a:pathLst>
                <a:path w="81280" h="1042670">
                  <a:moveTo>
                    <a:pt x="80771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80771" y="1042415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88563" y="3322319"/>
              <a:ext cx="22860" cy="696595"/>
            </a:xfrm>
            <a:custGeom>
              <a:avLst/>
              <a:gdLst/>
              <a:ahLst/>
              <a:cxnLst/>
              <a:rect l="l" t="t" r="r" b="b"/>
              <a:pathLst>
                <a:path w="22860" h="696595">
                  <a:moveTo>
                    <a:pt x="0" y="696467"/>
                  </a:moveTo>
                  <a:lnTo>
                    <a:pt x="22860" y="696467"/>
                  </a:lnTo>
                </a:path>
                <a:path w="22860" h="696595">
                  <a:moveTo>
                    <a:pt x="0" y="463295"/>
                  </a:moveTo>
                  <a:lnTo>
                    <a:pt x="22860" y="463295"/>
                  </a:lnTo>
                </a:path>
                <a:path w="22860" h="696595">
                  <a:moveTo>
                    <a:pt x="0" y="231647"/>
                  </a:moveTo>
                  <a:lnTo>
                    <a:pt x="22860" y="231647"/>
                  </a:lnTo>
                </a:path>
                <a:path w="22860" h="696595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44039" y="3088290"/>
              <a:ext cx="4551045" cy="5080"/>
            </a:xfrm>
            <a:custGeom>
              <a:avLst/>
              <a:gdLst/>
              <a:ahLst/>
              <a:cxnLst/>
              <a:rect l="l" t="t" r="r" b="b"/>
              <a:pathLst>
                <a:path w="4551045" h="5080">
                  <a:moveTo>
                    <a:pt x="0" y="4762"/>
                  </a:moveTo>
                  <a:lnTo>
                    <a:pt x="4550664" y="4762"/>
                  </a:lnTo>
                </a:path>
                <a:path w="4551045" h="5080">
                  <a:moveTo>
                    <a:pt x="0" y="0"/>
                  </a:moveTo>
                  <a:lnTo>
                    <a:pt x="455066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07791" y="3121152"/>
              <a:ext cx="81280" cy="1129665"/>
            </a:xfrm>
            <a:custGeom>
              <a:avLst/>
              <a:gdLst/>
              <a:ahLst/>
              <a:cxnLst/>
              <a:rect l="l" t="t" r="r" b="b"/>
              <a:pathLst>
                <a:path w="81280" h="1129664">
                  <a:moveTo>
                    <a:pt x="80771" y="0"/>
                  </a:moveTo>
                  <a:lnTo>
                    <a:pt x="0" y="0"/>
                  </a:lnTo>
                  <a:lnTo>
                    <a:pt x="0" y="1129284"/>
                  </a:lnTo>
                  <a:lnTo>
                    <a:pt x="80771" y="1129284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7352" y="3553967"/>
              <a:ext cx="283845" cy="464820"/>
            </a:xfrm>
            <a:custGeom>
              <a:avLst/>
              <a:gdLst/>
              <a:ahLst/>
              <a:cxnLst/>
              <a:rect l="l" t="t" r="r" b="b"/>
              <a:pathLst>
                <a:path w="283845" h="464820">
                  <a:moveTo>
                    <a:pt x="0" y="464820"/>
                  </a:moveTo>
                  <a:lnTo>
                    <a:pt x="178308" y="464820"/>
                  </a:lnTo>
                </a:path>
                <a:path w="283845" h="464820">
                  <a:moveTo>
                    <a:pt x="260603" y="464820"/>
                  </a:moveTo>
                  <a:lnTo>
                    <a:pt x="283463" y="464820"/>
                  </a:lnTo>
                </a:path>
                <a:path w="283845" h="464820">
                  <a:moveTo>
                    <a:pt x="0" y="231648"/>
                  </a:moveTo>
                  <a:lnTo>
                    <a:pt x="178308" y="231648"/>
                  </a:lnTo>
                </a:path>
                <a:path w="283845" h="464820">
                  <a:moveTo>
                    <a:pt x="260603" y="231648"/>
                  </a:moveTo>
                  <a:lnTo>
                    <a:pt x="283463" y="231648"/>
                  </a:lnTo>
                </a:path>
                <a:path w="283845" h="464820">
                  <a:moveTo>
                    <a:pt x="0" y="0"/>
                  </a:moveTo>
                  <a:lnTo>
                    <a:pt x="178308" y="0"/>
                  </a:lnTo>
                </a:path>
                <a:path w="283845" h="464820">
                  <a:moveTo>
                    <a:pt x="260603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75659" y="3383280"/>
              <a:ext cx="82550" cy="867410"/>
            </a:xfrm>
            <a:custGeom>
              <a:avLst/>
              <a:gdLst/>
              <a:ahLst/>
              <a:cxnLst/>
              <a:rect l="l" t="t" r="r" b="b"/>
              <a:pathLst>
                <a:path w="82550" h="867410">
                  <a:moveTo>
                    <a:pt x="82295" y="0"/>
                  </a:moveTo>
                  <a:lnTo>
                    <a:pt x="0" y="0"/>
                  </a:lnTo>
                  <a:lnTo>
                    <a:pt x="0" y="867156"/>
                  </a:lnTo>
                  <a:lnTo>
                    <a:pt x="82295" y="86715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61587" y="3553967"/>
              <a:ext cx="22860" cy="464820"/>
            </a:xfrm>
            <a:custGeom>
              <a:avLst/>
              <a:gdLst/>
              <a:ahLst/>
              <a:cxnLst/>
              <a:rect l="l" t="t" r="r" b="b"/>
              <a:pathLst>
                <a:path w="22860" h="464820">
                  <a:moveTo>
                    <a:pt x="0" y="464820"/>
                  </a:moveTo>
                  <a:lnTo>
                    <a:pt x="22860" y="464820"/>
                  </a:lnTo>
                </a:path>
                <a:path w="22860" h="464820">
                  <a:moveTo>
                    <a:pt x="0" y="231648"/>
                  </a:moveTo>
                  <a:lnTo>
                    <a:pt x="22860" y="231648"/>
                  </a:lnTo>
                </a:path>
                <a:path w="22860" h="46482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80815" y="3422903"/>
              <a:ext cx="81280" cy="828040"/>
            </a:xfrm>
            <a:custGeom>
              <a:avLst/>
              <a:gdLst/>
              <a:ahLst/>
              <a:cxnLst/>
              <a:rect l="l" t="t" r="r" b="b"/>
              <a:pathLst>
                <a:path w="81279" h="828039">
                  <a:moveTo>
                    <a:pt x="80772" y="0"/>
                  </a:moveTo>
                  <a:lnTo>
                    <a:pt x="0" y="0"/>
                  </a:lnTo>
                  <a:lnTo>
                    <a:pt x="0" y="827532"/>
                  </a:lnTo>
                  <a:lnTo>
                    <a:pt x="80772" y="82753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5219" y="3553967"/>
              <a:ext cx="22860" cy="464820"/>
            </a:xfrm>
            <a:custGeom>
              <a:avLst/>
              <a:gdLst/>
              <a:ahLst/>
              <a:cxnLst/>
              <a:rect l="l" t="t" r="r" b="b"/>
              <a:pathLst>
                <a:path w="22860" h="464820">
                  <a:moveTo>
                    <a:pt x="0" y="464820"/>
                  </a:moveTo>
                  <a:lnTo>
                    <a:pt x="22859" y="464820"/>
                  </a:lnTo>
                </a:path>
                <a:path w="22860" h="464820">
                  <a:moveTo>
                    <a:pt x="0" y="231648"/>
                  </a:moveTo>
                  <a:lnTo>
                    <a:pt x="22859" y="231648"/>
                  </a:lnTo>
                </a:path>
                <a:path w="22860" h="46482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4447" y="3419855"/>
              <a:ext cx="81280" cy="830580"/>
            </a:xfrm>
            <a:custGeom>
              <a:avLst/>
              <a:gdLst/>
              <a:ahLst/>
              <a:cxnLst/>
              <a:rect l="l" t="t" r="r" b="b"/>
              <a:pathLst>
                <a:path w="81279" h="830579">
                  <a:moveTo>
                    <a:pt x="80772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80772" y="830580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74008" y="3785616"/>
              <a:ext cx="283845" cy="233679"/>
            </a:xfrm>
            <a:custGeom>
              <a:avLst/>
              <a:gdLst/>
              <a:ahLst/>
              <a:cxnLst/>
              <a:rect l="l" t="t" r="r" b="b"/>
              <a:pathLst>
                <a:path w="283845" h="233679">
                  <a:moveTo>
                    <a:pt x="0" y="233171"/>
                  </a:moveTo>
                  <a:lnTo>
                    <a:pt x="178307" y="233171"/>
                  </a:lnTo>
                </a:path>
                <a:path w="283845" h="233679">
                  <a:moveTo>
                    <a:pt x="260603" y="233171"/>
                  </a:moveTo>
                  <a:lnTo>
                    <a:pt x="283463" y="233171"/>
                  </a:lnTo>
                </a:path>
                <a:path w="283845" h="233679">
                  <a:moveTo>
                    <a:pt x="0" y="0"/>
                  </a:moveTo>
                  <a:lnTo>
                    <a:pt x="178307" y="0"/>
                  </a:lnTo>
                </a:path>
                <a:path w="283845" h="233679">
                  <a:moveTo>
                    <a:pt x="260603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52315" y="3688080"/>
              <a:ext cx="82550" cy="562610"/>
            </a:xfrm>
            <a:custGeom>
              <a:avLst/>
              <a:gdLst/>
              <a:ahLst/>
              <a:cxnLst/>
              <a:rect l="l" t="t" r="r" b="b"/>
              <a:pathLst>
                <a:path w="82550" h="562610">
                  <a:moveTo>
                    <a:pt x="82296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82296" y="56235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38243" y="3785616"/>
              <a:ext cx="22860" cy="233679"/>
            </a:xfrm>
            <a:custGeom>
              <a:avLst/>
              <a:gdLst/>
              <a:ahLst/>
              <a:cxnLst/>
              <a:rect l="l" t="t" r="r" b="b"/>
              <a:pathLst>
                <a:path w="22860" h="233679">
                  <a:moveTo>
                    <a:pt x="0" y="233171"/>
                  </a:moveTo>
                  <a:lnTo>
                    <a:pt x="22859" y="233171"/>
                  </a:lnTo>
                </a:path>
                <a:path w="22860" h="23367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57471" y="3677411"/>
              <a:ext cx="81280" cy="573405"/>
            </a:xfrm>
            <a:custGeom>
              <a:avLst/>
              <a:gdLst/>
              <a:ahLst/>
              <a:cxnLst/>
              <a:rect l="l" t="t" r="r" b="b"/>
              <a:pathLst>
                <a:path w="81279" h="573404">
                  <a:moveTo>
                    <a:pt x="80772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80772" y="5730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41875" y="3785616"/>
              <a:ext cx="22860" cy="233679"/>
            </a:xfrm>
            <a:custGeom>
              <a:avLst/>
              <a:gdLst/>
              <a:ahLst/>
              <a:cxnLst/>
              <a:rect l="l" t="t" r="r" b="b"/>
              <a:pathLst>
                <a:path w="22860" h="233679">
                  <a:moveTo>
                    <a:pt x="0" y="233171"/>
                  </a:moveTo>
                  <a:lnTo>
                    <a:pt x="22860" y="233171"/>
                  </a:lnTo>
                </a:path>
                <a:path w="22860" h="23367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61103" y="3674363"/>
              <a:ext cx="81280" cy="576580"/>
            </a:xfrm>
            <a:custGeom>
              <a:avLst/>
              <a:gdLst/>
              <a:ahLst/>
              <a:cxnLst/>
              <a:rect l="l" t="t" r="r" b="b"/>
              <a:pathLst>
                <a:path w="81279" h="576579">
                  <a:moveTo>
                    <a:pt x="80772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80772" y="57607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50663" y="4018788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178308" y="0"/>
                  </a:lnTo>
                </a:path>
                <a:path w="283845">
                  <a:moveTo>
                    <a:pt x="260603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28972" y="3893819"/>
              <a:ext cx="82550" cy="356870"/>
            </a:xfrm>
            <a:custGeom>
              <a:avLst/>
              <a:gdLst/>
              <a:ahLst/>
              <a:cxnLst/>
              <a:rect l="l" t="t" r="r" b="b"/>
              <a:pathLst>
                <a:path w="82550" h="356870">
                  <a:moveTo>
                    <a:pt x="82295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82295" y="35661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14899" y="4018788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34128" y="3919727"/>
              <a:ext cx="81280" cy="330835"/>
            </a:xfrm>
            <a:custGeom>
              <a:avLst/>
              <a:gdLst/>
              <a:ahLst/>
              <a:cxnLst/>
              <a:rect l="l" t="t" r="r" b="b"/>
              <a:pathLst>
                <a:path w="81279" h="330835">
                  <a:moveTo>
                    <a:pt x="80772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80772" y="33070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18531" y="4018788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7760" y="3927348"/>
              <a:ext cx="81280" cy="323215"/>
            </a:xfrm>
            <a:custGeom>
              <a:avLst/>
              <a:gdLst/>
              <a:ahLst/>
              <a:cxnLst/>
              <a:rect l="l" t="t" r="r" b="b"/>
              <a:pathLst>
                <a:path w="81279" h="323214">
                  <a:moveTo>
                    <a:pt x="80772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80772" y="32308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27319" y="4018788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87923" y="4015644"/>
              <a:ext cx="230504" cy="5080"/>
            </a:xfrm>
            <a:custGeom>
              <a:avLst/>
              <a:gdLst/>
              <a:ahLst/>
              <a:cxnLst/>
              <a:rect l="l" t="t" r="r" b="b"/>
              <a:pathLst>
                <a:path w="230504" h="5079">
                  <a:moveTo>
                    <a:pt x="0" y="4762"/>
                  </a:moveTo>
                  <a:lnTo>
                    <a:pt x="230124" y="4762"/>
                  </a:lnTo>
                </a:path>
                <a:path w="230504" h="5079">
                  <a:moveTo>
                    <a:pt x="0" y="0"/>
                  </a:moveTo>
                  <a:lnTo>
                    <a:pt x="230124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05628" y="3947160"/>
              <a:ext cx="82550" cy="303530"/>
            </a:xfrm>
            <a:custGeom>
              <a:avLst/>
              <a:gdLst/>
              <a:ahLst/>
              <a:cxnLst/>
              <a:rect l="l" t="t" r="r" b="b"/>
              <a:pathLst>
                <a:path w="82550" h="303529">
                  <a:moveTo>
                    <a:pt x="82296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82296" y="30327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10784" y="4027932"/>
              <a:ext cx="81280" cy="222885"/>
            </a:xfrm>
            <a:custGeom>
              <a:avLst/>
              <a:gdLst/>
              <a:ahLst/>
              <a:cxnLst/>
              <a:rect l="l" t="t" r="r" b="b"/>
              <a:pathLst>
                <a:path w="81279" h="222885">
                  <a:moveTo>
                    <a:pt x="80771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80771" y="222504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14416" y="4017263"/>
              <a:ext cx="82550" cy="233679"/>
            </a:xfrm>
            <a:custGeom>
              <a:avLst/>
              <a:gdLst/>
              <a:ahLst/>
              <a:cxnLst/>
              <a:rect l="l" t="t" r="r" b="b"/>
              <a:pathLst>
                <a:path w="82550" h="233679">
                  <a:moveTo>
                    <a:pt x="8229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2296" y="23317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03975" y="4015644"/>
              <a:ext cx="178435" cy="5080"/>
            </a:xfrm>
            <a:custGeom>
              <a:avLst/>
              <a:gdLst/>
              <a:ahLst/>
              <a:cxnLst/>
              <a:rect l="l" t="t" r="r" b="b"/>
              <a:pathLst>
                <a:path w="178435" h="5079">
                  <a:moveTo>
                    <a:pt x="0" y="4762"/>
                  </a:moveTo>
                  <a:lnTo>
                    <a:pt x="178308" y="4762"/>
                  </a:lnTo>
                </a:path>
                <a:path w="178435" h="5079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64579" y="4018788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82284" y="3983735"/>
              <a:ext cx="82550" cy="266700"/>
            </a:xfrm>
            <a:custGeom>
              <a:avLst/>
              <a:gdLst/>
              <a:ahLst/>
              <a:cxnLst/>
              <a:rect l="l" t="t" r="r" b="b"/>
              <a:pathLst>
                <a:path w="82550" h="266700">
                  <a:moveTo>
                    <a:pt x="8229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82295" y="266700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68211" y="4018788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87440" y="3968495"/>
              <a:ext cx="81280" cy="281940"/>
            </a:xfrm>
            <a:custGeom>
              <a:avLst/>
              <a:gdLst/>
              <a:ahLst/>
              <a:cxnLst/>
              <a:rect l="l" t="t" r="r" b="b"/>
              <a:pathLst>
                <a:path w="81279" h="281939">
                  <a:moveTo>
                    <a:pt x="80772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80772" y="28193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73367" y="401878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91072" y="3954779"/>
              <a:ext cx="82550" cy="295910"/>
            </a:xfrm>
            <a:custGeom>
              <a:avLst/>
              <a:gdLst/>
              <a:ahLst/>
              <a:cxnLst/>
              <a:rect l="l" t="t" r="r" b="b"/>
              <a:pathLst>
                <a:path w="82550" h="295910">
                  <a:moveTo>
                    <a:pt x="82295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82295" y="29565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17063" y="3553967"/>
              <a:ext cx="21590" cy="231775"/>
            </a:xfrm>
            <a:custGeom>
              <a:avLst/>
              <a:gdLst/>
              <a:ahLst/>
              <a:cxnLst/>
              <a:rect l="l" t="t" r="r" b="b"/>
              <a:pathLst>
                <a:path w="21589" h="231775">
                  <a:moveTo>
                    <a:pt x="0" y="231648"/>
                  </a:moveTo>
                  <a:lnTo>
                    <a:pt x="21336" y="231648"/>
                  </a:lnTo>
                </a:path>
                <a:path w="21589" h="231775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34767" y="3300983"/>
              <a:ext cx="82550" cy="949960"/>
            </a:xfrm>
            <a:custGeom>
              <a:avLst/>
              <a:gdLst/>
              <a:ahLst/>
              <a:cxnLst/>
              <a:rect l="l" t="t" r="r" b="b"/>
              <a:pathLst>
                <a:path w="82550" h="949960">
                  <a:moveTo>
                    <a:pt x="82295" y="0"/>
                  </a:moveTo>
                  <a:lnTo>
                    <a:pt x="0" y="0"/>
                  </a:lnTo>
                  <a:lnTo>
                    <a:pt x="0" y="949451"/>
                  </a:lnTo>
                  <a:lnTo>
                    <a:pt x="82295" y="949451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93719" y="3322319"/>
              <a:ext cx="21590" cy="696595"/>
            </a:xfrm>
            <a:custGeom>
              <a:avLst/>
              <a:gdLst/>
              <a:ahLst/>
              <a:cxnLst/>
              <a:rect l="l" t="t" r="r" b="b"/>
              <a:pathLst>
                <a:path w="21589" h="696595">
                  <a:moveTo>
                    <a:pt x="0" y="696467"/>
                  </a:moveTo>
                  <a:lnTo>
                    <a:pt x="21336" y="696467"/>
                  </a:lnTo>
                </a:path>
                <a:path w="21589" h="696595">
                  <a:moveTo>
                    <a:pt x="0" y="463295"/>
                  </a:moveTo>
                  <a:lnTo>
                    <a:pt x="21336" y="463295"/>
                  </a:lnTo>
                </a:path>
                <a:path w="21589" h="696595">
                  <a:moveTo>
                    <a:pt x="0" y="231647"/>
                  </a:moveTo>
                  <a:lnTo>
                    <a:pt x="21336" y="231647"/>
                  </a:lnTo>
                </a:path>
                <a:path w="21589" h="696595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11424" y="3092195"/>
              <a:ext cx="82550" cy="1158240"/>
            </a:xfrm>
            <a:custGeom>
              <a:avLst/>
              <a:gdLst/>
              <a:ahLst/>
              <a:cxnLst/>
              <a:rect l="l" t="t" r="r" b="b"/>
              <a:pathLst>
                <a:path w="82550" h="1158239">
                  <a:moveTo>
                    <a:pt x="82295" y="0"/>
                  </a:moveTo>
                  <a:lnTo>
                    <a:pt x="0" y="0"/>
                  </a:lnTo>
                  <a:lnTo>
                    <a:pt x="0" y="1158239"/>
                  </a:lnTo>
                  <a:lnTo>
                    <a:pt x="82295" y="115823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70375" y="3553967"/>
              <a:ext cx="21590" cy="464820"/>
            </a:xfrm>
            <a:custGeom>
              <a:avLst/>
              <a:gdLst/>
              <a:ahLst/>
              <a:cxnLst/>
              <a:rect l="l" t="t" r="r" b="b"/>
              <a:pathLst>
                <a:path w="21589" h="464820">
                  <a:moveTo>
                    <a:pt x="0" y="464820"/>
                  </a:moveTo>
                  <a:lnTo>
                    <a:pt x="21336" y="464820"/>
                  </a:lnTo>
                </a:path>
                <a:path w="21589" h="464820">
                  <a:moveTo>
                    <a:pt x="0" y="231648"/>
                  </a:moveTo>
                  <a:lnTo>
                    <a:pt x="21336" y="231648"/>
                  </a:lnTo>
                </a:path>
                <a:path w="21589" h="46482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88080" y="3433572"/>
              <a:ext cx="82550" cy="817244"/>
            </a:xfrm>
            <a:custGeom>
              <a:avLst/>
              <a:gdLst/>
              <a:ahLst/>
              <a:cxnLst/>
              <a:rect l="l" t="t" r="r" b="b"/>
              <a:pathLst>
                <a:path w="82550" h="817245">
                  <a:moveTo>
                    <a:pt x="82296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82296" y="816863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47031" y="3785616"/>
              <a:ext cx="21590" cy="233679"/>
            </a:xfrm>
            <a:custGeom>
              <a:avLst/>
              <a:gdLst/>
              <a:ahLst/>
              <a:cxnLst/>
              <a:rect l="l" t="t" r="r" b="b"/>
              <a:pathLst>
                <a:path w="21589" h="233679">
                  <a:moveTo>
                    <a:pt x="0" y="233171"/>
                  </a:moveTo>
                  <a:lnTo>
                    <a:pt x="21335" y="233171"/>
                  </a:lnTo>
                </a:path>
                <a:path w="21589" h="23367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64736" y="3680459"/>
              <a:ext cx="82550" cy="570230"/>
            </a:xfrm>
            <a:custGeom>
              <a:avLst/>
              <a:gdLst/>
              <a:ahLst/>
              <a:cxnLst/>
              <a:rect l="l" t="t" r="r" b="b"/>
              <a:pathLst>
                <a:path w="82550" h="570229">
                  <a:moveTo>
                    <a:pt x="82296" y="0"/>
                  </a:moveTo>
                  <a:lnTo>
                    <a:pt x="0" y="0"/>
                  </a:lnTo>
                  <a:lnTo>
                    <a:pt x="0" y="569976"/>
                  </a:lnTo>
                  <a:lnTo>
                    <a:pt x="82296" y="56997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23687" y="401878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41391" y="3898391"/>
              <a:ext cx="82550" cy="352425"/>
            </a:xfrm>
            <a:custGeom>
              <a:avLst/>
              <a:gdLst/>
              <a:ahLst/>
              <a:cxnLst/>
              <a:rect l="l" t="t" r="r" b="b"/>
              <a:pathLst>
                <a:path w="82550" h="352425">
                  <a:moveTo>
                    <a:pt x="82296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82296" y="352043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00343" y="4015644"/>
              <a:ext cx="21590" cy="5080"/>
            </a:xfrm>
            <a:custGeom>
              <a:avLst/>
              <a:gdLst/>
              <a:ahLst/>
              <a:cxnLst/>
              <a:rect l="l" t="t" r="r" b="b"/>
              <a:pathLst>
                <a:path w="21589" h="5079">
                  <a:moveTo>
                    <a:pt x="0" y="4762"/>
                  </a:moveTo>
                  <a:lnTo>
                    <a:pt x="21335" y="4762"/>
                  </a:lnTo>
                </a:path>
                <a:path w="21589" h="507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18047" y="3998976"/>
              <a:ext cx="82550" cy="251460"/>
            </a:xfrm>
            <a:custGeom>
              <a:avLst/>
              <a:gdLst/>
              <a:ahLst/>
              <a:cxnLst/>
              <a:rect l="l" t="t" r="r" b="b"/>
              <a:pathLst>
                <a:path w="82550" h="251460">
                  <a:moveTo>
                    <a:pt x="82296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82296" y="25146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97352" y="3322319"/>
              <a:ext cx="3301365" cy="696595"/>
            </a:xfrm>
            <a:custGeom>
              <a:avLst/>
              <a:gdLst/>
              <a:ahLst/>
              <a:cxnLst/>
              <a:rect l="l" t="t" r="r" b="b"/>
              <a:pathLst>
                <a:path w="3301365" h="696595">
                  <a:moveTo>
                    <a:pt x="3279648" y="696467"/>
                  </a:moveTo>
                  <a:lnTo>
                    <a:pt x="3300984" y="696467"/>
                  </a:lnTo>
                </a:path>
                <a:path w="3301365" h="696595">
                  <a:moveTo>
                    <a:pt x="1353312" y="463295"/>
                  </a:moveTo>
                  <a:lnTo>
                    <a:pt x="3197352" y="463295"/>
                  </a:lnTo>
                </a:path>
                <a:path w="3301365" h="696595">
                  <a:moveTo>
                    <a:pt x="3279648" y="463295"/>
                  </a:moveTo>
                  <a:lnTo>
                    <a:pt x="3300984" y="463295"/>
                  </a:lnTo>
                </a:path>
                <a:path w="3301365" h="696595">
                  <a:moveTo>
                    <a:pt x="676656" y="231647"/>
                  </a:moveTo>
                  <a:lnTo>
                    <a:pt x="3197352" y="231647"/>
                  </a:lnTo>
                </a:path>
                <a:path w="3301365" h="696595">
                  <a:moveTo>
                    <a:pt x="3279648" y="231647"/>
                  </a:moveTo>
                  <a:lnTo>
                    <a:pt x="3300984" y="231647"/>
                  </a:lnTo>
                </a:path>
                <a:path w="3301365" h="696595">
                  <a:moveTo>
                    <a:pt x="0" y="0"/>
                  </a:moveTo>
                  <a:lnTo>
                    <a:pt x="3197352" y="0"/>
                  </a:lnTo>
                </a:path>
                <a:path w="3301365" h="696595">
                  <a:moveTo>
                    <a:pt x="3279648" y="0"/>
                  </a:moveTo>
                  <a:lnTo>
                    <a:pt x="33009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476999" y="3088290"/>
              <a:ext cx="21590" cy="5080"/>
            </a:xfrm>
            <a:custGeom>
              <a:avLst/>
              <a:gdLst/>
              <a:ahLst/>
              <a:cxnLst/>
              <a:rect l="l" t="t" r="r" b="b"/>
              <a:pathLst>
                <a:path w="21589" h="5080">
                  <a:moveTo>
                    <a:pt x="0" y="4762"/>
                  </a:moveTo>
                  <a:lnTo>
                    <a:pt x="21336" y="4762"/>
                  </a:lnTo>
                </a:path>
                <a:path w="21589" h="508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94704" y="3067811"/>
              <a:ext cx="82550" cy="1183005"/>
            </a:xfrm>
            <a:custGeom>
              <a:avLst/>
              <a:gdLst/>
              <a:ahLst/>
              <a:cxnLst/>
              <a:rect l="l" t="t" r="r" b="b"/>
              <a:pathLst>
                <a:path w="82550" h="1183004">
                  <a:moveTo>
                    <a:pt x="8229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82296" y="11826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44039" y="2857500"/>
              <a:ext cx="4654550" cy="0"/>
            </a:xfrm>
            <a:custGeom>
              <a:avLst/>
              <a:gdLst/>
              <a:ahLst/>
              <a:cxnLst/>
              <a:rect l="l" t="t" r="r" b="b"/>
              <a:pathLst>
                <a:path w="4654550">
                  <a:moveTo>
                    <a:pt x="0" y="0"/>
                  </a:moveTo>
                  <a:lnTo>
                    <a:pt x="46542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44039" y="2619660"/>
              <a:ext cx="9563100" cy="5080"/>
            </a:xfrm>
            <a:custGeom>
              <a:avLst/>
              <a:gdLst/>
              <a:ahLst/>
              <a:cxnLst/>
              <a:rect l="l" t="t" r="r" b="b"/>
              <a:pathLst>
                <a:path w="9563100" h="5080">
                  <a:moveTo>
                    <a:pt x="0" y="4762"/>
                  </a:moveTo>
                  <a:lnTo>
                    <a:pt x="9563100" y="4762"/>
                  </a:lnTo>
                </a:path>
                <a:path w="9563100" h="5080">
                  <a:moveTo>
                    <a:pt x="0" y="0"/>
                  </a:moveTo>
                  <a:lnTo>
                    <a:pt x="9563100" y="0"/>
                  </a:lnTo>
                </a:path>
              </a:pathLst>
            </a:custGeom>
            <a:ln w="933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44039" y="2392679"/>
              <a:ext cx="9563100" cy="0"/>
            </a:xfrm>
            <a:custGeom>
              <a:avLst/>
              <a:gdLst/>
              <a:ahLst/>
              <a:cxnLst/>
              <a:rect l="l" t="t" r="r" b="b"/>
              <a:pathLst>
                <a:path w="9563100">
                  <a:moveTo>
                    <a:pt x="0" y="0"/>
                  </a:moveTo>
                  <a:lnTo>
                    <a:pt x="9563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61744" y="2276855"/>
              <a:ext cx="4142740" cy="1973580"/>
            </a:xfrm>
            <a:custGeom>
              <a:avLst/>
              <a:gdLst/>
              <a:ahLst/>
              <a:cxnLst/>
              <a:rect l="l" t="t" r="r" b="b"/>
              <a:pathLst>
                <a:path w="4142740" h="1973579">
                  <a:moveTo>
                    <a:pt x="82296" y="0"/>
                  </a:moveTo>
                  <a:lnTo>
                    <a:pt x="0" y="0"/>
                  </a:lnTo>
                  <a:lnTo>
                    <a:pt x="0" y="1973580"/>
                  </a:lnTo>
                  <a:lnTo>
                    <a:pt x="82296" y="1973580"/>
                  </a:lnTo>
                  <a:lnTo>
                    <a:pt x="82296" y="0"/>
                  </a:lnTo>
                  <a:close/>
                </a:path>
                <a:path w="4142740" h="1973579">
                  <a:moveTo>
                    <a:pt x="758952" y="1048512"/>
                  </a:moveTo>
                  <a:lnTo>
                    <a:pt x="676656" y="1048512"/>
                  </a:lnTo>
                  <a:lnTo>
                    <a:pt x="676656" y="1973580"/>
                  </a:lnTo>
                  <a:lnTo>
                    <a:pt x="758952" y="1973580"/>
                  </a:lnTo>
                  <a:lnTo>
                    <a:pt x="758952" y="1048512"/>
                  </a:lnTo>
                  <a:close/>
                </a:path>
                <a:path w="4142740" h="1973579">
                  <a:moveTo>
                    <a:pt x="1435608" y="829056"/>
                  </a:moveTo>
                  <a:lnTo>
                    <a:pt x="1353312" y="829056"/>
                  </a:lnTo>
                  <a:lnTo>
                    <a:pt x="1353312" y="1973580"/>
                  </a:lnTo>
                  <a:lnTo>
                    <a:pt x="1435608" y="1973580"/>
                  </a:lnTo>
                  <a:lnTo>
                    <a:pt x="1435608" y="829056"/>
                  </a:lnTo>
                  <a:close/>
                </a:path>
                <a:path w="4142740" h="1973579">
                  <a:moveTo>
                    <a:pt x="2112264" y="1219200"/>
                  </a:moveTo>
                  <a:lnTo>
                    <a:pt x="2029968" y="1219200"/>
                  </a:lnTo>
                  <a:lnTo>
                    <a:pt x="2029968" y="1973580"/>
                  </a:lnTo>
                  <a:lnTo>
                    <a:pt x="2112264" y="1973580"/>
                  </a:lnTo>
                  <a:lnTo>
                    <a:pt x="2112264" y="1219200"/>
                  </a:lnTo>
                  <a:close/>
                </a:path>
                <a:path w="4142740" h="1973579">
                  <a:moveTo>
                    <a:pt x="2788920" y="1475232"/>
                  </a:moveTo>
                  <a:lnTo>
                    <a:pt x="2706624" y="1475232"/>
                  </a:lnTo>
                  <a:lnTo>
                    <a:pt x="2706624" y="1973580"/>
                  </a:lnTo>
                  <a:lnTo>
                    <a:pt x="2788920" y="1973580"/>
                  </a:lnTo>
                  <a:lnTo>
                    <a:pt x="2788920" y="1475232"/>
                  </a:lnTo>
                  <a:close/>
                </a:path>
                <a:path w="4142740" h="1973579">
                  <a:moveTo>
                    <a:pt x="3465576" y="1635252"/>
                  </a:moveTo>
                  <a:lnTo>
                    <a:pt x="3383280" y="1635252"/>
                  </a:lnTo>
                  <a:lnTo>
                    <a:pt x="3383280" y="1973580"/>
                  </a:lnTo>
                  <a:lnTo>
                    <a:pt x="3465576" y="1973580"/>
                  </a:lnTo>
                  <a:lnTo>
                    <a:pt x="3465576" y="1635252"/>
                  </a:lnTo>
                  <a:close/>
                </a:path>
                <a:path w="4142740" h="1973579">
                  <a:moveTo>
                    <a:pt x="4142232" y="1732788"/>
                  </a:moveTo>
                  <a:lnTo>
                    <a:pt x="4059936" y="1732788"/>
                  </a:lnTo>
                  <a:lnTo>
                    <a:pt x="4059936" y="1973580"/>
                  </a:lnTo>
                  <a:lnTo>
                    <a:pt x="4142232" y="1973580"/>
                  </a:lnTo>
                  <a:lnTo>
                    <a:pt x="4142232" y="173278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80631" y="4014882"/>
              <a:ext cx="4826635" cy="5080"/>
            </a:xfrm>
            <a:custGeom>
              <a:avLst/>
              <a:gdLst/>
              <a:ahLst/>
              <a:cxnLst/>
              <a:rect l="l" t="t" r="r" b="b"/>
              <a:pathLst>
                <a:path w="4826634" h="5079">
                  <a:moveTo>
                    <a:pt x="0" y="4762"/>
                  </a:moveTo>
                  <a:lnTo>
                    <a:pt x="4826508" y="4762"/>
                  </a:lnTo>
                </a:path>
                <a:path w="4826634" h="5079">
                  <a:moveTo>
                    <a:pt x="0" y="0"/>
                  </a:moveTo>
                  <a:lnTo>
                    <a:pt x="4826508" y="0"/>
                  </a:lnTo>
                </a:path>
              </a:pathLst>
            </a:custGeom>
            <a:ln w="781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60463" y="4096511"/>
              <a:ext cx="81280" cy="154305"/>
            </a:xfrm>
            <a:custGeom>
              <a:avLst/>
              <a:gdLst/>
              <a:ahLst/>
              <a:cxnLst/>
              <a:rect l="l" t="t" r="r" b="b"/>
              <a:pathLst>
                <a:path w="81279" h="154304">
                  <a:moveTo>
                    <a:pt x="80771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80771" y="153924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64096" y="4072127"/>
              <a:ext cx="81280" cy="178435"/>
            </a:xfrm>
            <a:custGeom>
              <a:avLst/>
              <a:gdLst/>
              <a:ahLst/>
              <a:cxnLst/>
              <a:rect l="l" t="t" r="r" b="b"/>
              <a:pathLst>
                <a:path w="81279" h="178435">
                  <a:moveTo>
                    <a:pt x="80772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80772" y="17830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967728" y="4069079"/>
              <a:ext cx="82550" cy="181610"/>
            </a:xfrm>
            <a:custGeom>
              <a:avLst/>
              <a:gdLst/>
              <a:ahLst/>
              <a:cxnLst/>
              <a:rect l="l" t="t" r="r" b="b"/>
              <a:pathLst>
                <a:path w="82550" h="181610">
                  <a:moveTo>
                    <a:pt x="82296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82296" y="18135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71360" y="4062983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82296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82296" y="18745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37119" y="4098035"/>
              <a:ext cx="81280" cy="152400"/>
            </a:xfrm>
            <a:custGeom>
              <a:avLst/>
              <a:gdLst/>
              <a:ahLst/>
              <a:cxnLst/>
              <a:rect l="l" t="t" r="r" b="b"/>
              <a:pathLst>
                <a:path w="81279" h="152400">
                  <a:moveTo>
                    <a:pt x="8077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80772" y="152400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40752" y="4088891"/>
              <a:ext cx="81280" cy="161925"/>
            </a:xfrm>
            <a:custGeom>
              <a:avLst/>
              <a:gdLst/>
              <a:ahLst/>
              <a:cxnLst/>
              <a:rect l="l" t="t" r="r" b="b"/>
              <a:pathLst>
                <a:path w="81279" h="161925">
                  <a:moveTo>
                    <a:pt x="80772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80772" y="161543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44384" y="4082795"/>
              <a:ext cx="82550" cy="167640"/>
            </a:xfrm>
            <a:custGeom>
              <a:avLst/>
              <a:gdLst/>
              <a:ahLst/>
              <a:cxnLst/>
              <a:rect l="l" t="t" r="r" b="b"/>
              <a:pathLst>
                <a:path w="82550" h="167639">
                  <a:moveTo>
                    <a:pt x="82296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82296" y="16763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748016" y="4084320"/>
              <a:ext cx="82550" cy="166370"/>
            </a:xfrm>
            <a:custGeom>
              <a:avLst/>
              <a:gdLst/>
              <a:ahLst/>
              <a:cxnLst/>
              <a:rect l="l" t="t" r="r" b="b"/>
              <a:pathLst>
                <a:path w="82550" h="166370">
                  <a:moveTo>
                    <a:pt x="82295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82295" y="16611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13775" y="4152900"/>
              <a:ext cx="81280" cy="97790"/>
            </a:xfrm>
            <a:custGeom>
              <a:avLst/>
              <a:gdLst/>
              <a:ahLst/>
              <a:cxnLst/>
              <a:rect l="l" t="t" r="r" b="b"/>
              <a:pathLst>
                <a:path w="81279" h="97789">
                  <a:moveTo>
                    <a:pt x="80772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80772" y="97536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407" y="4151376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60">
                  <a:moveTo>
                    <a:pt x="80772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80772" y="99060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321040" y="416509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5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82295" y="85343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24671" y="4131563"/>
              <a:ext cx="82550" cy="119380"/>
            </a:xfrm>
            <a:custGeom>
              <a:avLst/>
              <a:gdLst/>
              <a:ahLst/>
              <a:cxnLst/>
              <a:rect l="l" t="t" r="r" b="b"/>
              <a:pathLst>
                <a:path w="82550" h="119379">
                  <a:moveTo>
                    <a:pt x="8229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2296" y="11887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90432" y="4160520"/>
              <a:ext cx="81280" cy="90170"/>
            </a:xfrm>
            <a:custGeom>
              <a:avLst/>
              <a:gdLst/>
              <a:ahLst/>
              <a:cxnLst/>
              <a:rect l="l" t="t" r="r" b="b"/>
              <a:pathLst>
                <a:path w="81279" h="90170">
                  <a:moveTo>
                    <a:pt x="80772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0772" y="89915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94063" y="4158995"/>
              <a:ext cx="81280" cy="91440"/>
            </a:xfrm>
            <a:custGeom>
              <a:avLst/>
              <a:gdLst/>
              <a:ahLst/>
              <a:cxnLst/>
              <a:rect l="l" t="t" r="r" b="b"/>
              <a:pathLst>
                <a:path w="81279" h="91439">
                  <a:moveTo>
                    <a:pt x="8077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80771" y="91439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97695" y="4154423"/>
              <a:ext cx="82550" cy="96520"/>
            </a:xfrm>
            <a:custGeom>
              <a:avLst/>
              <a:gdLst/>
              <a:ahLst/>
              <a:cxnLst/>
              <a:rect l="l" t="t" r="r" b="b"/>
              <a:pathLst>
                <a:path w="82550" h="96520">
                  <a:moveTo>
                    <a:pt x="82296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82296" y="9601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101328" y="4160520"/>
              <a:ext cx="82550" cy="90170"/>
            </a:xfrm>
            <a:custGeom>
              <a:avLst/>
              <a:gdLst/>
              <a:ahLst/>
              <a:cxnLst/>
              <a:rect l="l" t="t" r="r" b="b"/>
              <a:pathLst>
                <a:path w="82550" h="90170">
                  <a:moveTo>
                    <a:pt x="8229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2296" y="8991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467087" y="4191000"/>
              <a:ext cx="81280" cy="59690"/>
            </a:xfrm>
            <a:custGeom>
              <a:avLst/>
              <a:gdLst/>
              <a:ahLst/>
              <a:cxnLst/>
              <a:rect l="l" t="t" r="r" b="b"/>
              <a:pathLst>
                <a:path w="81279" h="59689">
                  <a:moveTo>
                    <a:pt x="80771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80771" y="59436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570719" y="4215383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8229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82296" y="3505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674352" y="4210811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4">
                  <a:moveTo>
                    <a:pt x="82296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2296" y="396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77983" y="4203191"/>
              <a:ext cx="82550" cy="47625"/>
            </a:xfrm>
            <a:custGeom>
              <a:avLst/>
              <a:gdLst/>
              <a:ahLst/>
              <a:cxnLst/>
              <a:rect l="l" t="t" r="r" b="b"/>
              <a:pathLst>
                <a:path w="82550" h="47625">
                  <a:moveTo>
                    <a:pt x="82296" y="0"/>
                  </a:moveTo>
                  <a:lnTo>
                    <a:pt x="0" y="0"/>
                  </a:lnTo>
                  <a:lnTo>
                    <a:pt x="0" y="47243"/>
                  </a:lnTo>
                  <a:lnTo>
                    <a:pt x="82296" y="47243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43744" y="4195572"/>
              <a:ext cx="81280" cy="55244"/>
            </a:xfrm>
            <a:custGeom>
              <a:avLst/>
              <a:gdLst/>
              <a:ahLst/>
              <a:cxnLst/>
              <a:rect l="l" t="t" r="r" b="b"/>
              <a:pathLst>
                <a:path w="81279" h="55245">
                  <a:moveTo>
                    <a:pt x="8077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80772" y="54863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247375" y="4210811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4">
                  <a:moveTo>
                    <a:pt x="82296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2296" y="396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51007" y="4207763"/>
              <a:ext cx="82550" cy="43180"/>
            </a:xfrm>
            <a:custGeom>
              <a:avLst/>
              <a:gdLst/>
              <a:ahLst/>
              <a:cxnLst/>
              <a:rect l="l" t="t" r="r" b="b"/>
              <a:pathLst>
                <a:path w="82550" h="43179">
                  <a:moveTo>
                    <a:pt x="82296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2296" y="4267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454640" y="4215383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822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82295" y="35052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820399" y="4198620"/>
              <a:ext cx="81280" cy="52069"/>
            </a:xfrm>
            <a:custGeom>
              <a:avLst/>
              <a:gdLst/>
              <a:ahLst/>
              <a:cxnLst/>
              <a:rect l="l" t="t" r="r" b="b"/>
              <a:pathLst>
                <a:path w="81279" h="52070">
                  <a:moveTo>
                    <a:pt x="80772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80772" y="51815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924032" y="4219955"/>
              <a:ext cx="82550" cy="30480"/>
            </a:xfrm>
            <a:custGeom>
              <a:avLst/>
              <a:gdLst/>
              <a:ahLst/>
              <a:cxnLst/>
              <a:rect l="l" t="t" r="r" b="b"/>
              <a:pathLst>
                <a:path w="82550" h="30479">
                  <a:moveTo>
                    <a:pt x="8229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2296" y="3048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027663" y="4207763"/>
              <a:ext cx="82550" cy="43180"/>
            </a:xfrm>
            <a:custGeom>
              <a:avLst/>
              <a:gdLst/>
              <a:ahLst/>
              <a:cxnLst/>
              <a:rect l="l" t="t" r="r" b="b"/>
              <a:pathLst>
                <a:path w="82550" h="43179">
                  <a:moveTo>
                    <a:pt x="82295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2295" y="42672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131295" y="4204716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20">
                  <a:moveTo>
                    <a:pt x="82296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2296" y="4571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80631" y="3322319"/>
              <a:ext cx="4826635" cy="463550"/>
            </a:xfrm>
            <a:custGeom>
              <a:avLst/>
              <a:gdLst/>
              <a:ahLst/>
              <a:cxnLst/>
              <a:rect l="l" t="t" r="r" b="b"/>
              <a:pathLst>
                <a:path w="4826634" h="463550">
                  <a:moveTo>
                    <a:pt x="0" y="463295"/>
                  </a:moveTo>
                  <a:lnTo>
                    <a:pt x="4826508" y="463295"/>
                  </a:lnTo>
                </a:path>
                <a:path w="4826634" h="463550">
                  <a:moveTo>
                    <a:pt x="0" y="231647"/>
                  </a:moveTo>
                  <a:lnTo>
                    <a:pt x="4826508" y="231647"/>
                  </a:lnTo>
                </a:path>
                <a:path w="4826634" h="463550">
                  <a:moveTo>
                    <a:pt x="0" y="0"/>
                  </a:moveTo>
                  <a:lnTo>
                    <a:pt x="48265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80631" y="3088290"/>
              <a:ext cx="4826635" cy="5080"/>
            </a:xfrm>
            <a:custGeom>
              <a:avLst/>
              <a:gdLst/>
              <a:ahLst/>
              <a:cxnLst/>
              <a:rect l="l" t="t" r="r" b="b"/>
              <a:pathLst>
                <a:path w="4826634" h="5080">
                  <a:moveTo>
                    <a:pt x="0" y="4762"/>
                  </a:moveTo>
                  <a:lnTo>
                    <a:pt x="4826508" y="4762"/>
                  </a:lnTo>
                </a:path>
                <a:path w="4826634" h="5080">
                  <a:moveTo>
                    <a:pt x="0" y="0"/>
                  </a:moveTo>
                  <a:lnTo>
                    <a:pt x="4826508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80631" y="2857500"/>
              <a:ext cx="4826635" cy="0"/>
            </a:xfrm>
            <a:custGeom>
              <a:avLst/>
              <a:gdLst/>
              <a:ahLst/>
              <a:cxnLst/>
              <a:rect l="l" t="t" r="r" b="b"/>
              <a:pathLst>
                <a:path w="4826634">
                  <a:moveTo>
                    <a:pt x="0" y="0"/>
                  </a:moveTo>
                  <a:lnTo>
                    <a:pt x="48265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98336" y="2619755"/>
              <a:ext cx="4819015" cy="1630680"/>
            </a:xfrm>
            <a:custGeom>
              <a:avLst/>
              <a:gdLst/>
              <a:ahLst/>
              <a:cxnLst/>
              <a:rect l="l" t="t" r="r" b="b"/>
              <a:pathLst>
                <a:path w="4819015" h="1630679">
                  <a:moveTo>
                    <a:pt x="82283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82283" y="1630680"/>
                  </a:lnTo>
                  <a:lnTo>
                    <a:pt x="82283" y="0"/>
                  </a:lnTo>
                  <a:close/>
                </a:path>
                <a:path w="4819015" h="1630679">
                  <a:moveTo>
                    <a:pt x="758952" y="1395984"/>
                  </a:moveTo>
                  <a:lnTo>
                    <a:pt x="676656" y="1395984"/>
                  </a:lnTo>
                  <a:lnTo>
                    <a:pt x="676656" y="1630680"/>
                  </a:lnTo>
                  <a:lnTo>
                    <a:pt x="758952" y="1630680"/>
                  </a:lnTo>
                  <a:lnTo>
                    <a:pt x="758952" y="1395984"/>
                  </a:lnTo>
                  <a:close/>
                </a:path>
                <a:path w="4819015" h="1630679">
                  <a:moveTo>
                    <a:pt x="1435608" y="1456944"/>
                  </a:moveTo>
                  <a:lnTo>
                    <a:pt x="1353312" y="1456944"/>
                  </a:lnTo>
                  <a:lnTo>
                    <a:pt x="1353312" y="1630680"/>
                  </a:lnTo>
                  <a:lnTo>
                    <a:pt x="1435608" y="1630680"/>
                  </a:lnTo>
                  <a:lnTo>
                    <a:pt x="1435608" y="1456944"/>
                  </a:lnTo>
                  <a:close/>
                </a:path>
                <a:path w="4819015" h="1630679">
                  <a:moveTo>
                    <a:pt x="2112264" y="1546860"/>
                  </a:moveTo>
                  <a:lnTo>
                    <a:pt x="2029968" y="1546860"/>
                  </a:lnTo>
                  <a:lnTo>
                    <a:pt x="2029968" y="1630680"/>
                  </a:lnTo>
                  <a:lnTo>
                    <a:pt x="2112264" y="1630680"/>
                  </a:lnTo>
                  <a:lnTo>
                    <a:pt x="2112264" y="1546860"/>
                  </a:lnTo>
                  <a:close/>
                </a:path>
                <a:path w="4819015" h="1630679">
                  <a:moveTo>
                    <a:pt x="2788920" y="1546860"/>
                  </a:moveTo>
                  <a:lnTo>
                    <a:pt x="2706624" y="1546860"/>
                  </a:lnTo>
                  <a:lnTo>
                    <a:pt x="2706624" y="1630680"/>
                  </a:lnTo>
                  <a:lnTo>
                    <a:pt x="2788920" y="1630680"/>
                  </a:lnTo>
                  <a:lnTo>
                    <a:pt x="2788920" y="1546860"/>
                  </a:lnTo>
                  <a:close/>
                </a:path>
                <a:path w="4819015" h="1630679">
                  <a:moveTo>
                    <a:pt x="3465576" y="1598676"/>
                  </a:moveTo>
                  <a:lnTo>
                    <a:pt x="3383280" y="1598676"/>
                  </a:lnTo>
                  <a:lnTo>
                    <a:pt x="3383280" y="1630680"/>
                  </a:lnTo>
                  <a:lnTo>
                    <a:pt x="3465576" y="1630680"/>
                  </a:lnTo>
                  <a:lnTo>
                    <a:pt x="3465576" y="1598676"/>
                  </a:lnTo>
                  <a:close/>
                </a:path>
                <a:path w="4819015" h="1630679">
                  <a:moveTo>
                    <a:pt x="4142232" y="1577340"/>
                  </a:moveTo>
                  <a:lnTo>
                    <a:pt x="4059936" y="1577340"/>
                  </a:lnTo>
                  <a:lnTo>
                    <a:pt x="4059936" y="1630680"/>
                  </a:lnTo>
                  <a:lnTo>
                    <a:pt x="4142232" y="1630680"/>
                  </a:lnTo>
                  <a:lnTo>
                    <a:pt x="4142232" y="1577340"/>
                  </a:lnTo>
                  <a:close/>
                </a:path>
                <a:path w="4819015" h="1630679">
                  <a:moveTo>
                    <a:pt x="4818888" y="1581912"/>
                  </a:moveTo>
                  <a:lnTo>
                    <a:pt x="4736592" y="1581912"/>
                  </a:lnTo>
                  <a:lnTo>
                    <a:pt x="4736592" y="1630680"/>
                  </a:lnTo>
                  <a:lnTo>
                    <a:pt x="4818888" y="1630680"/>
                  </a:lnTo>
                  <a:lnTo>
                    <a:pt x="4818888" y="158191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55775" y="4250435"/>
              <a:ext cx="10151745" cy="873760"/>
            </a:xfrm>
            <a:custGeom>
              <a:avLst/>
              <a:gdLst/>
              <a:ahLst/>
              <a:cxnLst/>
              <a:rect l="l" t="t" r="r" b="b"/>
              <a:pathLst>
                <a:path w="10151745" h="873760">
                  <a:moveTo>
                    <a:pt x="0" y="0"/>
                  </a:moveTo>
                  <a:lnTo>
                    <a:pt x="10151364" y="0"/>
                  </a:lnTo>
                </a:path>
                <a:path w="10151745" h="873760">
                  <a:moveTo>
                    <a:pt x="0" y="0"/>
                  </a:moveTo>
                  <a:lnTo>
                    <a:pt x="0" y="873251"/>
                  </a:lnTo>
                </a:path>
                <a:path w="10151745" h="873760">
                  <a:moveTo>
                    <a:pt x="676656" y="0"/>
                  </a:moveTo>
                  <a:lnTo>
                    <a:pt x="676656" y="873251"/>
                  </a:lnTo>
                </a:path>
                <a:path w="10151745" h="873760">
                  <a:moveTo>
                    <a:pt x="1354836" y="0"/>
                  </a:moveTo>
                  <a:lnTo>
                    <a:pt x="1354836" y="873251"/>
                  </a:lnTo>
                </a:path>
                <a:path w="10151745" h="873760">
                  <a:moveTo>
                    <a:pt x="2031491" y="0"/>
                  </a:moveTo>
                  <a:lnTo>
                    <a:pt x="2031491" y="873251"/>
                  </a:lnTo>
                </a:path>
                <a:path w="10151745" h="873760">
                  <a:moveTo>
                    <a:pt x="2708148" y="0"/>
                  </a:moveTo>
                  <a:lnTo>
                    <a:pt x="2708148" y="873251"/>
                  </a:lnTo>
                </a:path>
                <a:path w="10151745" h="873760">
                  <a:moveTo>
                    <a:pt x="3384804" y="0"/>
                  </a:moveTo>
                  <a:lnTo>
                    <a:pt x="3384804" y="873251"/>
                  </a:lnTo>
                </a:path>
                <a:path w="10151745" h="873760">
                  <a:moveTo>
                    <a:pt x="4061460" y="0"/>
                  </a:moveTo>
                  <a:lnTo>
                    <a:pt x="4061460" y="873251"/>
                  </a:lnTo>
                </a:path>
                <a:path w="10151745" h="873760">
                  <a:moveTo>
                    <a:pt x="4738116" y="0"/>
                  </a:moveTo>
                  <a:lnTo>
                    <a:pt x="4738116" y="873251"/>
                  </a:lnTo>
                </a:path>
                <a:path w="10151745" h="873760">
                  <a:moveTo>
                    <a:pt x="5414772" y="0"/>
                  </a:moveTo>
                  <a:lnTo>
                    <a:pt x="5414772" y="873251"/>
                  </a:lnTo>
                </a:path>
                <a:path w="10151745" h="873760">
                  <a:moveTo>
                    <a:pt x="6091428" y="0"/>
                  </a:moveTo>
                  <a:lnTo>
                    <a:pt x="6091428" y="873251"/>
                  </a:lnTo>
                </a:path>
                <a:path w="10151745" h="873760">
                  <a:moveTo>
                    <a:pt x="6768083" y="0"/>
                  </a:moveTo>
                  <a:lnTo>
                    <a:pt x="6768083" y="873251"/>
                  </a:lnTo>
                </a:path>
                <a:path w="10151745" h="873760">
                  <a:moveTo>
                    <a:pt x="7444740" y="0"/>
                  </a:moveTo>
                  <a:lnTo>
                    <a:pt x="7444740" y="873251"/>
                  </a:lnTo>
                </a:path>
                <a:path w="10151745" h="873760">
                  <a:moveTo>
                    <a:pt x="8121396" y="0"/>
                  </a:moveTo>
                  <a:lnTo>
                    <a:pt x="8121396" y="873251"/>
                  </a:lnTo>
                </a:path>
                <a:path w="10151745" h="873760">
                  <a:moveTo>
                    <a:pt x="8798052" y="0"/>
                  </a:moveTo>
                  <a:lnTo>
                    <a:pt x="8798052" y="873251"/>
                  </a:lnTo>
                </a:path>
                <a:path w="10151745" h="873760">
                  <a:moveTo>
                    <a:pt x="9474708" y="0"/>
                  </a:moveTo>
                  <a:lnTo>
                    <a:pt x="9474708" y="873251"/>
                  </a:lnTo>
                </a:path>
                <a:path w="10151745" h="873760">
                  <a:moveTo>
                    <a:pt x="10151364" y="0"/>
                  </a:moveTo>
                  <a:lnTo>
                    <a:pt x="10151364" y="87325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/>
          <p:nvPr/>
        </p:nvSpPr>
        <p:spPr>
          <a:xfrm>
            <a:off x="1255775" y="2159507"/>
            <a:ext cx="10151745" cy="0"/>
          </a:xfrm>
          <a:custGeom>
            <a:avLst/>
            <a:gdLst/>
            <a:ahLst/>
            <a:cxnLst/>
            <a:rect l="l" t="t" r="r" b="b"/>
            <a:pathLst>
              <a:path w="10151745">
                <a:moveTo>
                  <a:pt x="0" y="0"/>
                </a:moveTo>
                <a:lnTo>
                  <a:pt x="101513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300352" y="4454144"/>
            <a:ext cx="58991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4" marR="5080" indent="-2540" algn="just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IX.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lh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circulatório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99614" y="4384294"/>
            <a:ext cx="544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XX.</a:t>
            </a:r>
            <a:r>
              <a:rPr sz="9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Causas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963039" y="4663567"/>
            <a:ext cx="122936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" marR="5080" indent="-12065">
              <a:lnSpc>
                <a:spcPct val="101800"/>
              </a:lnSpc>
              <a:spcBef>
                <a:spcPts val="80"/>
              </a:spcBef>
              <a:tabLst>
                <a:tab pos="75501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bi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	(t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)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332226" y="4454144"/>
            <a:ext cx="586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X.</a:t>
            </a:r>
            <a:r>
              <a:rPr sz="900" spc="3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61642" y="4523994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externas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de  </a:t>
            </a:r>
            <a:r>
              <a:rPr sz="9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II.</a:t>
            </a:r>
            <a:r>
              <a:rPr sz="9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Neoplasias</a:t>
            </a:r>
            <a:r>
              <a:rPr sz="900" spc="4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350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endParaRPr sz="1350" baseline="-339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338829" y="4733290"/>
            <a:ext cx="573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975608" y="4384294"/>
            <a:ext cx="65341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8575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IV. Doenças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endócrinas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ais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metabólicas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684267" y="4454144"/>
            <a:ext cx="589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XI.</a:t>
            </a:r>
            <a:r>
              <a:rPr sz="900" spc="1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757165" y="4733290"/>
            <a:ext cx="443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434710" y="4384294"/>
            <a:ext cx="4419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XVIII.Sint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648580" y="4384294"/>
            <a:ext cx="198818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0800" marR="30480" indent="1366520">
              <a:lnSpc>
                <a:spcPct val="101899"/>
              </a:lnSpc>
              <a:spcBef>
                <a:spcPts val="80"/>
              </a:spcBef>
              <a:tabLst>
                <a:tab pos="149098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</a:t>
            </a:r>
            <a:r>
              <a:rPr sz="9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350" spc="7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1350" spc="630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sinais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achad	doenças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330444" y="4663567"/>
            <a:ext cx="130937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6839" marR="5080" indent="-104775">
              <a:lnSpc>
                <a:spcPct val="101800"/>
              </a:lnSpc>
              <a:spcBef>
                <a:spcPts val="80"/>
              </a:spcBef>
              <a:tabLst>
                <a:tab pos="73215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anorm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clín</a:t>
            </a:r>
            <a:r>
              <a:rPr sz="9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infecciosas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laborat	parasitárias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711822" y="4454144"/>
            <a:ext cx="59372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" marR="5080" indent="-33655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VI. 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 sistema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nervoso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371968" y="4454144"/>
            <a:ext cx="6280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290" marR="5080" indent="-2222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ç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70850" y="4314570"/>
            <a:ext cx="5842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V.</a:t>
            </a:r>
            <a:endParaRPr sz="900">
              <a:latin typeface="Calibri"/>
              <a:cs typeface="Calibri"/>
            </a:endParaRPr>
          </a:p>
          <a:p>
            <a:pPr marL="12065" marR="5080" algn="ctr">
              <a:lnSpc>
                <a:spcPct val="1018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Tra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mentais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371968" y="4733290"/>
            <a:ext cx="1303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geniturinário</a:t>
            </a:r>
            <a:r>
              <a:rPr sz="900" spc="3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comportame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238235" y="4872304"/>
            <a:ext cx="2501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724645" y="4314570"/>
            <a:ext cx="62928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7170" marR="5080" indent="-205104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lg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  afec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818244" y="4733290"/>
            <a:ext cx="44323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período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perinatal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435465" y="4314570"/>
            <a:ext cx="56197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5570" marR="5080" indent="-10350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III.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ças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sangue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713469" y="4593717"/>
            <a:ext cx="1335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originadas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900" spc="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órgãos hemat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505315" y="4733290"/>
            <a:ext cx="422909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imunitár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072878" y="4244720"/>
            <a:ext cx="641350" cy="721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" algn="ctr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XVII.Malf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cong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deformid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anomalias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cr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ô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mic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772393" y="4384294"/>
            <a:ext cx="59499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7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XII.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ças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pele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900">
              <a:latin typeface="Calibri"/>
              <a:cs typeface="Calibri"/>
            </a:endParaRPr>
          </a:p>
          <a:p>
            <a:pPr marL="25400" marR="17780" indent="126364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tecido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tâ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255775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32432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10611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87267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63923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40579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17235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93891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70547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47204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23859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00516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377171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053828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730483" y="585368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856297" y="5118925"/>
            <a:ext cx="10555605" cy="922655"/>
            <a:chOff x="856297" y="5118925"/>
            <a:chExt cx="10555605" cy="922655"/>
          </a:xfrm>
        </p:grpSpPr>
        <p:sp>
          <p:nvSpPr>
            <p:cNvPr id="155" name="object 155"/>
            <p:cNvSpPr/>
            <p:nvPr/>
          </p:nvSpPr>
          <p:spPr>
            <a:xfrm>
              <a:off x="861060" y="5123688"/>
              <a:ext cx="10546080" cy="913130"/>
            </a:xfrm>
            <a:custGeom>
              <a:avLst/>
              <a:gdLst/>
              <a:ahLst/>
              <a:cxnLst/>
              <a:rect l="l" t="t" r="r" b="b"/>
              <a:pathLst>
                <a:path w="10546080" h="913129">
                  <a:moveTo>
                    <a:pt x="0" y="729996"/>
                  </a:moveTo>
                  <a:lnTo>
                    <a:pt x="0" y="912876"/>
                  </a:lnTo>
                </a:path>
                <a:path w="10546080" h="913129">
                  <a:moveTo>
                    <a:pt x="0" y="912876"/>
                  </a:moveTo>
                  <a:lnTo>
                    <a:pt x="10546080" y="912876"/>
                  </a:lnTo>
                </a:path>
                <a:path w="10546080" h="913129">
                  <a:moveTo>
                    <a:pt x="0" y="0"/>
                  </a:moveTo>
                  <a:lnTo>
                    <a:pt x="10546080" y="0"/>
                  </a:lnTo>
                </a:path>
                <a:path w="10546080" h="913129">
                  <a:moveTo>
                    <a:pt x="10546080" y="0"/>
                  </a:moveTo>
                  <a:lnTo>
                    <a:pt x="10546080" y="182880"/>
                  </a:lnTo>
                </a:path>
                <a:path w="10546080" h="913129">
                  <a:moveTo>
                    <a:pt x="10546080" y="0"/>
                  </a:moveTo>
                  <a:lnTo>
                    <a:pt x="10546080" y="182880"/>
                  </a:lnTo>
                </a:path>
                <a:path w="10546080" h="91312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208" y="518160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61060" y="5123688"/>
              <a:ext cx="10546080" cy="365760"/>
            </a:xfrm>
            <a:custGeom>
              <a:avLst/>
              <a:gdLst/>
              <a:ahLst/>
              <a:cxnLst/>
              <a:rect l="l" t="t" r="r" b="b"/>
              <a:pathLst>
                <a:path w="10546080" h="365760">
                  <a:moveTo>
                    <a:pt x="394716" y="0"/>
                  </a:moveTo>
                  <a:lnTo>
                    <a:pt x="394716" y="182880"/>
                  </a:lnTo>
                </a:path>
                <a:path w="10546080" h="365760">
                  <a:moveTo>
                    <a:pt x="394716" y="0"/>
                  </a:moveTo>
                  <a:lnTo>
                    <a:pt x="394716" y="182880"/>
                  </a:lnTo>
                </a:path>
                <a:path w="10546080" h="365760">
                  <a:moveTo>
                    <a:pt x="1071372" y="0"/>
                  </a:moveTo>
                  <a:lnTo>
                    <a:pt x="1071372" y="182880"/>
                  </a:lnTo>
                </a:path>
                <a:path w="10546080" h="365760">
                  <a:moveTo>
                    <a:pt x="1071372" y="0"/>
                  </a:moveTo>
                  <a:lnTo>
                    <a:pt x="1071372" y="182880"/>
                  </a:lnTo>
                </a:path>
                <a:path w="10546080" h="365760">
                  <a:moveTo>
                    <a:pt x="1749552" y="0"/>
                  </a:moveTo>
                  <a:lnTo>
                    <a:pt x="1749552" y="182880"/>
                  </a:lnTo>
                </a:path>
                <a:path w="10546080" h="365760">
                  <a:moveTo>
                    <a:pt x="1749552" y="0"/>
                  </a:moveTo>
                  <a:lnTo>
                    <a:pt x="1749552" y="182880"/>
                  </a:lnTo>
                </a:path>
                <a:path w="10546080" h="365760">
                  <a:moveTo>
                    <a:pt x="2426207" y="0"/>
                  </a:moveTo>
                  <a:lnTo>
                    <a:pt x="2426207" y="182880"/>
                  </a:lnTo>
                </a:path>
                <a:path w="10546080" h="365760">
                  <a:moveTo>
                    <a:pt x="2426207" y="0"/>
                  </a:moveTo>
                  <a:lnTo>
                    <a:pt x="2426207" y="182880"/>
                  </a:lnTo>
                </a:path>
                <a:path w="10546080" h="365760">
                  <a:moveTo>
                    <a:pt x="3102864" y="0"/>
                  </a:moveTo>
                  <a:lnTo>
                    <a:pt x="3102864" y="182880"/>
                  </a:lnTo>
                </a:path>
                <a:path w="10546080" h="365760">
                  <a:moveTo>
                    <a:pt x="3102864" y="0"/>
                  </a:moveTo>
                  <a:lnTo>
                    <a:pt x="3102864" y="182880"/>
                  </a:lnTo>
                </a:path>
                <a:path w="10546080" h="365760">
                  <a:moveTo>
                    <a:pt x="3779519" y="0"/>
                  </a:moveTo>
                  <a:lnTo>
                    <a:pt x="3779519" y="182880"/>
                  </a:lnTo>
                </a:path>
                <a:path w="10546080" h="365760">
                  <a:moveTo>
                    <a:pt x="3779519" y="0"/>
                  </a:moveTo>
                  <a:lnTo>
                    <a:pt x="3779519" y="182880"/>
                  </a:lnTo>
                </a:path>
                <a:path w="10546080" h="365760">
                  <a:moveTo>
                    <a:pt x="4456176" y="0"/>
                  </a:moveTo>
                  <a:lnTo>
                    <a:pt x="4456176" y="182880"/>
                  </a:lnTo>
                </a:path>
                <a:path w="10546080" h="365760">
                  <a:moveTo>
                    <a:pt x="4456176" y="0"/>
                  </a:moveTo>
                  <a:lnTo>
                    <a:pt x="4456176" y="182880"/>
                  </a:lnTo>
                </a:path>
                <a:path w="10546080" h="365760">
                  <a:moveTo>
                    <a:pt x="5132832" y="0"/>
                  </a:moveTo>
                  <a:lnTo>
                    <a:pt x="5132832" y="182880"/>
                  </a:lnTo>
                </a:path>
                <a:path w="10546080" h="365760">
                  <a:moveTo>
                    <a:pt x="5132832" y="0"/>
                  </a:moveTo>
                  <a:lnTo>
                    <a:pt x="5132832" y="182880"/>
                  </a:lnTo>
                </a:path>
                <a:path w="10546080" h="365760">
                  <a:moveTo>
                    <a:pt x="5809488" y="0"/>
                  </a:moveTo>
                  <a:lnTo>
                    <a:pt x="5809488" y="182880"/>
                  </a:lnTo>
                </a:path>
                <a:path w="10546080" h="365760">
                  <a:moveTo>
                    <a:pt x="5809488" y="0"/>
                  </a:moveTo>
                  <a:lnTo>
                    <a:pt x="5809488" y="182880"/>
                  </a:lnTo>
                </a:path>
                <a:path w="10546080" h="365760">
                  <a:moveTo>
                    <a:pt x="6486144" y="0"/>
                  </a:moveTo>
                  <a:lnTo>
                    <a:pt x="6486144" y="182880"/>
                  </a:lnTo>
                </a:path>
                <a:path w="10546080" h="365760">
                  <a:moveTo>
                    <a:pt x="6486144" y="0"/>
                  </a:moveTo>
                  <a:lnTo>
                    <a:pt x="6486144" y="182880"/>
                  </a:lnTo>
                </a:path>
                <a:path w="10546080" h="365760">
                  <a:moveTo>
                    <a:pt x="7162800" y="0"/>
                  </a:moveTo>
                  <a:lnTo>
                    <a:pt x="7162800" y="182880"/>
                  </a:lnTo>
                </a:path>
                <a:path w="10546080" h="365760">
                  <a:moveTo>
                    <a:pt x="7162800" y="0"/>
                  </a:moveTo>
                  <a:lnTo>
                    <a:pt x="7162800" y="182880"/>
                  </a:lnTo>
                </a:path>
                <a:path w="10546080" h="365760">
                  <a:moveTo>
                    <a:pt x="7839456" y="0"/>
                  </a:moveTo>
                  <a:lnTo>
                    <a:pt x="7839456" y="182880"/>
                  </a:lnTo>
                </a:path>
                <a:path w="10546080" h="365760">
                  <a:moveTo>
                    <a:pt x="7839456" y="0"/>
                  </a:moveTo>
                  <a:lnTo>
                    <a:pt x="7839456" y="182880"/>
                  </a:lnTo>
                </a:path>
                <a:path w="10546080" h="365760">
                  <a:moveTo>
                    <a:pt x="8516112" y="0"/>
                  </a:moveTo>
                  <a:lnTo>
                    <a:pt x="8516112" y="182880"/>
                  </a:lnTo>
                </a:path>
                <a:path w="10546080" h="365760">
                  <a:moveTo>
                    <a:pt x="8516112" y="0"/>
                  </a:moveTo>
                  <a:lnTo>
                    <a:pt x="8516112" y="182880"/>
                  </a:lnTo>
                </a:path>
                <a:path w="10546080" h="365760">
                  <a:moveTo>
                    <a:pt x="9192768" y="0"/>
                  </a:moveTo>
                  <a:lnTo>
                    <a:pt x="9192768" y="182880"/>
                  </a:lnTo>
                </a:path>
                <a:path w="10546080" h="365760">
                  <a:moveTo>
                    <a:pt x="9192768" y="0"/>
                  </a:moveTo>
                  <a:lnTo>
                    <a:pt x="9192768" y="182880"/>
                  </a:lnTo>
                </a:path>
                <a:path w="10546080" h="365760">
                  <a:moveTo>
                    <a:pt x="9869424" y="0"/>
                  </a:moveTo>
                  <a:lnTo>
                    <a:pt x="9869424" y="182880"/>
                  </a:lnTo>
                </a:path>
                <a:path w="10546080" h="365760">
                  <a:moveTo>
                    <a:pt x="9869424" y="0"/>
                  </a:moveTo>
                  <a:lnTo>
                    <a:pt x="9869424" y="182880"/>
                  </a:lnTo>
                </a:path>
                <a:path w="10546080" h="365760">
                  <a:moveTo>
                    <a:pt x="0" y="182880"/>
                  </a:moveTo>
                  <a:lnTo>
                    <a:pt x="10546080" y="182880"/>
                  </a:lnTo>
                </a:path>
                <a:path w="10546080" h="365760">
                  <a:moveTo>
                    <a:pt x="10546080" y="182880"/>
                  </a:moveTo>
                  <a:lnTo>
                    <a:pt x="10546080" y="365759"/>
                  </a:lnTo>
                </a:path>
                <a:path w="10546080" h="365760">
                  <a:moveTo>
                    <a:pt x="10546080" y="182880"/>
                  </a:moveTo>
                  <a:lnTo>
                    <a:pt x="10546080" y="365759"/>
                  </a:lnTo>
                </a:path>
                <a:path w="10546080" h="365760">
                  <a:moveTo>
                    <a:pt x="0" y="182880"/>
                  </a:moveTo>
                  <a:lnTo>
                    <a:pt x="0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208" y="536295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61060" y="5306568"/>
              <a:ext cx="10546080" cy="364490"/>
            </a:xfrm>
            <a:custGeom>
              <a:avLst/>
              <a:gdLst/>
              <a:ahLst/>
              <a:cxnLst/>
              <a:rect l="l" t="t" r="r" b="b"/>
              <a:pathLst>
                <a:path w="10546080" h="364489">
                  <a:moveTo>
                    <a:pt x="394716" y="0"/>
                  </a:moveTo>
                  <a:lnTo>
                    <a:pt x="394716" y="182879"/>
                  </a:lnTo>
                </a:path>
                <a:path w="10546080" h="364489">
                  <a:moveTo>
                    <a:pt x="394716" y="0"/>
                  </a:moveTo>
                  <a:lnTo>
                    <a:pt x="394716" y="182879"/>
                  </a:lnTo>
                </a:path>
                <a:path w="10546080" h="364489">
                  <a:moveTo>
                    <a:pt x="1071372" y="0"/>
                  </a:moveTo>
                  <a:lnTo>
                    <a:pt x="1071372" y="182879"/>
                  </a:lnTo>
                </a:path>
                <a:path w="10546080" h="364489">
                  <a:moveTo>
                    <a:pt x="1071372" y="0"/>
                  </a:moveTo>
                  <a:lnTo>
                    <a:pt x="1071372" y="182879"/>
                  </a:lnTo>
                </a:path>
                <a:path w="10546080" h="364489">
                  <a:moveTo>
                    <a:pt x="1749552" y="0"/>
                  </a:moveTo>
                  <a:lnTo>
                    <a:pt x="1749552" y="182879"/>
                  </a:lnTo>
                </a:path>
                <a:path w="10546080" h="364489">
                  <a:moveTo>
                    <a:pt x="1749552" y="0"/>
                  </a:moveTo>
                  <a:lnTo>
                    <a:pt x="1749552" y="182879"/>
                  </a:lnTo>
                </a:path>
                <a:path w="10546080" h="364489">
                  <a:moveTo>
                    <a:pt x="2426207" y="0"/>
                  </a:moveTo>
                  <a:lnTo>
                    <a:pt x="2426207" y="182879"/>
                  </a:lnTo>
                </a:path>
                <a:path w="10546080" h="364489">
                  <a:moveTo>
                    <a:pt x="2426207" y="0"/>
                  </a:moveTo>
                  <a:lnTo>
                    <a:pt x="2426207" y="182879"/>
                  </a:lnTo>
                </a:path>
                <a:path w="10546080" h="364489">
                  <a:moveTo>
                    <a:pt x="3102864" y="0"/>
                  </a:moveTo>
                  <a:lnTo>
                    <a:pt x="3102864" y="182879"/>
                  </a:lnTo>
                </a:path>
                <a:path w="10546080" h="364489">
                  <a:moveTo>
                    <a:pt x="3102864" y="0"/>
                  </a:moveTo>
                  <a:lnTo>
                    <a:pt x="3102864" y="182879"/>
                  </a:lnTo>
                </a:path>
                <a:path w="10546080" h="364489">
                  <a:moveTo>
                    <a:pt x="3779519" y="0"/>
                  </a:moveTo>
                  <a:lnTo>
                    <a:pt x="3779519" y="182879"/>
                  </a:lnTo>
                </a:path>
                <a:path w="10546080" h="364489">
                  <a:moveTo>
                    <a:pt x="3779519" y="0"/>
                  </a:moveTo>
                  <a:lnTo>
                    <a:pt x="3779519" y="182879"/>
                  </a:lnTo>
                </a:path>
                <a:path w="10546080" h="364489">
                  <a:moveTo>
                    <a:pt x="4456176" y="0"/>
                  </a:moveTo>
                  <a:lnTo>
                    <a:pt x="4456176" y="182879"/>
                  </a:lnTo>
                </a:path>
                <a:path w="10546080" h="364489">
                  <a:moveTo>
                    <a:pt x="4456176" y="0"/>
                  </a:moveTo>
                  <a:lnTo>
                    <a:pt x="4456176" y="182879"/>
                  </a:lnTo>
                </a:path>
                <a:path w="10546080" h="364489">
                  <a:moveTo>
                    <a:pt x="5132832" y="0"/>
                  </a:moveTo>
                  <a:lnTo>
                    <a:pt x="5132832" y="182879"/>
                  </a:lnTo>
                </a:path>
                <a:path w="10546080" h="364489">
                  <a:moveTo>
                    <a:pt x="5132832" y="0"/>
                  </a:moveTo>
                  <a:lnTo>
                    <a:pt x="5132832" y="182879"/>
                  </a:lnTo>
                </a:path>
                <a:path w="10546080" h="364489">
                  <a:moveTo>
                    <a:pt x="5809488" y="0"/>
                  </a:moveTo>
                  <a:lnTo>
                    <a:pt x="5809488" y="182879"/>
                  </a:lnTo>
                </a:path>
                <a:path w="10546080" h="364489">
                  <a:moveTo>
                    <a:pt x="5809488" y="0"/>
                  </a:moveTo>
                  <a:lnTo>
                    <a:pt x="5809488" y="182879"/>
                  </a:lnTo>
                </a:path>
                <a:path w="10546080" h="364489">
                  <a:moveTo>
                    <a:pt x="6486144" y="0"/>
                  </a:moveTo>
                  <a:lnTo>
                    <a:pt x="6486144" y="182879"/>
                  </a:lnTo>
                </a:path>
                <a:path w="10546080" h="364489">
                  <a:moveTo>
                    <a:pt x="6486144" y="0"/>
                  </a:moveTo>
                  <a:lnTo>
                    <a:pt x="6486144" y="182879"/>
                  </a:lnTo>
                </a:path>
                <a:path w="10546080" h="364489">
                  <a:moveTo>
                    <a:pt x="7162800" y="0"/>
                  </a:moveTo>
                  <a:lnTo>
                    <a:pt x="7162800" y="182879"/>
                  </a:lnTo>
                </a:path>
                <a:path w="10546080" h="364489">
                  <a:moveTo>
                    <a:pt x="7162800" y="0"/>
                  </a:moveTo>
                  <a:lnTo>
                    <a:pt x="7162800" y="182879"/>
                  </a:lnTo>
                </a:path>
                <a:path w="10546080" h="364489">
                  <a:moveTo>
                    <a:pt x="7839456" y="0"/>
                  </a:moveTo>
                  <a:lnTo>
                    <a:pt x="7839456" y="182879"/>
                  </a:lnTo>
                </a:path>
                <a:path w="10546080" h="364489">
                  <a:moveTo>
                    <a:pt x="7839456" y="0"/>
                  </a:moveTo>
                  <a:lnTo>
                    <a:pt x="7839456" y="182879"/>
                  </a:lnTo>
                </a:path>
                <a:path w="10546080" h="364489">
                  <a:moveTo>
                    <a:pt x="8516112" y="0"/>
                  </a:moveTo>
                  <a:lnTo>
                    <a:pt x="8516112" y="182879"/>
                  </a:lnTo>
                </a:path>
                <a:path w="10546080" h="364489">
                  <a:moveTo>
                    <a:pt x="8516112" y="0"/>
                  </a:moveTo>
                  <a:lnTo>
                    <a:pt x="8516112" y="182879"/>
                  </a:lnTo>
                </a:path>
                <a:path w="10546080" h="364489">
                  <a:moveTo>
                    <a:pt x="9192768" y="0"/>
                  </a:moveTo>
                  <a:lnTo>
                    <a:pt x="9192768" y="182879"/>
                  </a:lnTo>
                </a:path>
                <a:path w="10546080" h="364489">
                  <a:moveTo>
                    <a:pt x="9192768" y="0"/>
                  </a:moveTo>
                  <a:lnTo>
                    <a:pt x="9192768" y="182879"/>
                  </a:lnTo>
                </a:path>
                <a:path w="10546080" h="364489">
                  <a:moveTo>
                    <a:pt x="9869424" y="0"/>
                  </a:moveTo>
                  <a:lnTo>
                    <a:pt x="9869424" y="182879"/>
                  </a:lnTo>
                </a:path>
                <a:path w="10546080" h="364489">
                  <a:moveTo>
                    <a:pt x="9869424" y="0"/>
                  </a:moveTo>
                  <a:lnTo>
                    <a:pt x="9869424" y="182879"/>
                  </a:lnTo>
                </a:path>
                <a:path w="10546080" h="364489">
                  <a:moveTo>
                    <a:pt x="0" y="182879"/>
                  </a:moveTo>
                  <a:lnTo>
                    <a:pt x="10546080" y="182879"/>
                  </a:lnTo>
                </a:path>
                <a:path w="10546080" h="364489">
                  <a:moveTo>
                    <a:pt x="10546080" y="182879"/>
                  </a:moveTo>
                  <a:lnTo>
                    <a:pt x="10546080" y="364235"/>
                  </a:lnTo>
                </a:path>
                <a:path w="10546080" h="364489">
                  <a:moveTo>
                    <a:pt x="10546080" y="182879"/>
                  </a:moveTo>
                  <a:lnTo>
                    <a:pt x="10546080" y="364235"/>
                  </a:lnTo>
                </a:path>
                <a:path w="10546080" h="364489">
                  <a:moveTo>
                    <a:pt x="0" y="182879"/>
                  </a:moveTo>
                  <a:lnTo>
                    <a:pt x="0" y="3642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2208" y="554583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1060" y="5489448"/>
              <a:ext cx="10546080" cy="364490"/>
            </a:xfrm>
            <a:custGeom>
              <a:avLst/>
              <a:gdLst/>
              <a:ahLst/>
              <a:cxnLst/>
              <a:rect l="l" t="t" r="r" b="b"/>
              <a:pathLst>
                <a:path w="10546080" h="364489">
                  <a:moveTo>
                    <a:pt x="394716" y="0"/>
                  </a:moveTo>
                  <a:lnTo>
                    <a:pt x="394716" y="181355"/>
                  </a:lnTo>
                </a:path>
                <a:path w="10546080" h="364489">
                  <a:moveTo>
                    <a:pt x="394716" y="0"/>
                  </a:moveTo>
                  <a:lnTo>
                    <a:pt x="394716" y="181355"/>
                  </a:lnTo>
                </a:path>
                <a:path w="10546080" h="364489">
                  <a:moveTo>
                    <a:pt x="1071372" y="0"/>
                  </a:moveTo>
                  <a:lnTo>
                    <a:pt x="1071372" y="181355"/>
                  </a:lnTo>
                </a:path>
                <a:path w="10546080" h="364489">
                  <a:moveTo>
                    <a:pt x="1071372" y="0"/>
                  </a:moveTo>
                  <a:lnTo>
                    <a:pt x="1071372" y="181355"/>
                  </a:lnTo>
                </a:path>
                <a:path w="10546080" h="364489">
                  <a:moveTo>
                    <a:pt x="1749552" y="0"/>
                  </a:moveTo>
                  <a:lnTo>
                    <a:pt x="1749552" y="181355"/>
                  </a:lnTo>
                </a:path>
                <a:path w="10546080" h="364489">
                  <a:moveTo>
                    <a:pt x="1749552" y="0"/>
                  </a:moveTo>
                  <a:lnTo>
                    <a:pt x="1749552" y="181355"/>
                  </a:lnTo>
                </a:path>
                <a:path w="10546080" h="364489">
                  <a:moveTo>
                    <a:pt x="2426207" y="0"/>
                  </a:moveTo>
                  <a:lnTo>
                    <a:pt x="2426207" y="181355"/>
                  </a:lnTo>
                </a:path>
                <a:path w="10546080" h="364489">
                  <a:moveTo>
                    <a:pt x="2426207" y="0"/>
                  </a:moveTo>
                  <a:lnTo>
                    <a:pt x="2426207" y="181355"/>
                  </a:lnTo>
                </a:path>
                <a:path w="10546080" h="364489">
                  <a:moveTo>
                    <a:pt x="3102864" y="0"/>
                  </a:moveTo>
                  <a:lnTo>
                    <a:pt x="3102864" y="181355"/>
                  </a:lnTo>
                </a:path>
                <a:path w="10546080" h="364489">
                  <a:moveTo>
                    <a:pt x="3102864" y="0"/>
                  </a:moveTo>
                  <a:lnTo>
                    <a:pt x="3102864" y="181355"/>
                  </a:lnTo>
                </a:path>
                <a:path w="10546080" h="364489">
                  <a:moveTo>
                    <a:pt x="3779519" y="0"/>
                  </a:moveTo>
                  <a:lnTo>
                    <a:pt x="3779519" y="181355"/>
                  </a:lnTo>
                </a:path>
                <a:path w="10546080" h="364489">
                  <a:moveTo>
                    <a:pt x="3779519" y="0"/>
                  </a:moveTo>
                  <a:lnTo>
                    <a:pt x="3779519" y="181355"/>
                  </a:lnTo>
                </a:path>
                <a:path w="10546080" h="364489">
                  <a:moveTo>
                    <a:pt x="4456176" y="0"/>
                  </a:moveTo>
                  <a:lnTo>
                    <a:pt x="4456176" y="181355"/>
                  </a:lnTo>
                </a:path>
                <a:path w="10546080" h="364489">
                  <a:moveTo>
                    <a:pt x="4456176" y="0"/>
                  </a:moveTo>
                  <a:lnTo>
                    <a:pt x="4456176" y="181355"/>
                  </a:lnTo>
                </a:path>
                <a:path w="10546080" h="364489">
                  <a:moveTo>
                    <a:pt x="5132832" y="0"/>
                  </a:moveTo>
                  <a:lnTo>
                    <a:pt x="5132832" y="181355"/>
                  </a:lnTo>
                </a:path>
                <a:path w="10546080" h="364489">
                  <a:moveTo>
                    <a:pt x="5132832" y="0"/>
                  </a:moveTo>
                  <a:lnTo>
                    <a:pt x="5132832" y="181355"/>
                  </a:lnTo>
                </a:path>
                <a:path w="10546080" h="364489">
                  <a:moveTo>
                    <a:pt x="5809488" y="0"/>
                  </a:moveTo>
                  <a:lnTo>
                    <a:pt x="5809488" y="181355"/>
                  </a:lnTo>
                </a:path>
                <a:path w="10546080" h="364489">
                  <a:moveTo>
                    <a:pt x="5809488" y="0"/>
                  </a:moveTo>
                  <a:lnTo>
                    <a:pt x="5809488" y="181355"/>
                  </a:lnTo>
                </a:path>
                <a:path w="10546080" h="364489">
                  <a:moveTo>
                    <a:pt x="6486144" y="0"/>
                  </a:moveTo>
                  <a:lnTo>
                    <a:pt x="6486144" y="181355"/>
                  </a:lnTo>
                </a:path>
                <a:path w="10546080" h="364489">
                  <a:moveTo>
                    <a:pt x="6486144" y="0"/>
                  </a:moveTo>
                  <a:lnTo>
                    <a:pt x="6486144" y="181355"/>
                  </a:lnTo>
                </a:path>
                <a:path w="10546080" h="364489">
                  <a:moveTo>
                    <a:pt x="7162800" y="0"/>
                  </a:moveTo>
                  <a:lnTo>
                    <a:pt x="7162800" y="181355"/>
                  </a:lnTo>
                </a:path>
                <a:path w="10546080" h="364489">
                  <a:moveTo>
                    <a:pt x="7162800" y="0"/>
                  </a:moveTo>
                  <a:lnTo>
                    <a:pt x="7162800" y="181355"/>
                  </a:lnTo>
                </a:path>
                <a:path w="10546080" h="364489">
                  <a:moveTo>
                    <a:pt x="7839456" y="0"/>
                  </a:moveTo>
                  <a:lnTo>
                    <a:pt x="7839456" y="181355"/>
                  </a:lnTo>
                </a:path>
                <a:path w="10546080" h="364489">
                  <a:moveTo>
                    <a:pt x="7839456" y="0"/>
                  </a:moveTo>
                  <a:lnTo>
                    <a:pt x="7839456" y="181355"/>
                  </a:lnTo>
                </a:path>
                <a:path w="10546080" h="364489">
                  <a:moveTo>
                    <a:pt x="8516112" y="0"/>
                  </a:moveTo>
                  <a:lnTo>
                    <a:pt x="8516112" y="181355"/>
                  </a:lnTo>
                </a:path>
                <a:path w="10546080" h="364489">
                  <a:moveTo>
                    <a:pt x="8516112" y="0"/>
                  </a:moveTo>
                  <a:lnTo>
                    <a:pt x="8516112" y="181355"/>
                  </a:lnTo>
                </a:path>
                <a:path w="10546080" h="364489">
                  <a:moveTo>
                    <a:pt x="9192768" y="0"/>
                  </a:moveTo>
                  <a:lnTo>
                    <a:pt x="9192768" y="181355"/>
                  </a:lnTo>
                </a:path>
                <a:path w="10546080" h="364489">
                  <a:moveTo>
                    <a:pt x="9192768" y="0"/>
                  </a:moveTo>
                  <a:lnTo>
                    <a:pt x="9192768" y="181355"/>
                  </a:lnTo>
                </a:path>
                <a:path w="10546080" h="364489">
                  <a:moveTo>
                    <a:pt x="9869424" y="0"/>
                  </a:moveTo>
                  <a:lnTo>
                    <a:pt x="9869424" y="181355"/>
                  </a:lnTo>
                </a:path>
                <a:path w="10546080" h="364489">
                  <a:moveTo>
                    <a:pt x="9869424" y="0"/>
                  </a:moveTo>
                  <a:lnTo>
                    <a:pt x="9869424" y="181355"/>
                  </a:lnTo>
                </a:path>
                <a:path w="10546080" h="364489">
                  <a:moveTo>
                    <a:pt x="0" y="181355"/>
                  </a:moveTo>
                  <a:lnTo>
                    <a:pt x="10546080" y="181355"/>
                  </a:lnTo>
                </a:path>
                <a:path w="10546080" h="364489">
                  <a:moveTo>
                    <a:pt x="10546080" y="181355"/>
                  </a:moveTo>
                  <a:lnTo>
                    <a:pt x="10546080" y="364235"/>
                  </a:lnTo>
                </a:path>
                <a:path w="10546080" h="364489">
                  <a:moveTo>
                    <a:pt x="10546080" y="181355"/>
                  </a:moveTo>
                  <a:lnTo>
                    <a:pt x="10546080" y="364235"/>
                  </a:lnTo>
                </a:path>
                <a:path w="10546080" h="364489">
                  <a:moveTo>
                    <a:pt x="0" y="181355"/>
                  </a:moveTo>
                  <a:lnTo>
                    <a:pt x="0" y="3642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2208" y="572871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1060" y="5670804"/>
              <a:ext cx="10546080" cy="365760"/>
            </a:xfrm>
            <a:custGeom>
              <a:avLst/>
              <a:gdLst/>
              <a:ahLst/>
              <a:cxnLst/>
              <a:rect l="l" t="t" r="r" b="b"/>
              <a:pathLst>
                <a:path w="10546080" h="365760">
                  <a:moveTo>
                    <a:pt x="394716" y="0"/>
                  </a:moveTo>
                  <a:lnTo>
                    <a:pt x="394716" y="182880"/>
                  </a:lnTo>
                </a:path>
                <a:path w="10546080" h="365760">
                  <a:moveTo>
                    <a:pt x="394716" y="0"/>
                  </a:moveTo>
                  <a:lnTo>
                    <a:pt x="394716" y="182880"/>
                  </a:lnTo>
                </a:path>
                <a:path w="10546080" h="365760">
                  <a:moveTo>
                    <a:pt x="1071372" y="0"/>
                  </a:moveTo>
                  <a:lnTo>
                    <a:pt x="1071372" y="182880"/>
                  </a:lnTo>
                </a:path>
                <a:path w="10546080" h="365760">
                  <a:moveTo>
                    <a:pt x="1071372" y="0"/>
                  </a:moveTo>
                  <a:lnTo>
                    <a:pt x="1071372" y="182880"/>
                  </a:lnTo>
                </a:path>
                <a:path w="10546080" h="365760">
                  <a:moveTo>
                    <a:pt x="1749552" y="0"/>
                  </a:moveTo>
                  <a:lnTo>
                    <a:pt x="1749552" y="182880"/>
                  </a:lnTo>
                </a:path>
                <a:path w="10546080" h="365760">
                  <a:moveTo>
                    <a:pt x="1749552" y="0"/>
                  </a:moveTo>
                  <a:lnTo>
                    <a:pt x="1749552" y="182880"/>
                  </a:lnTo>
                </a:path>
                <a:path w="10546080" h="365760">
                  <a:moveTo>
                    <a:pt x="2426207" y="0"/>
                  </a:moveTo>
                  <a:lnTo>
                    <a:pt x="2426207" y="182880"/>
                  </a:lnTo>
                </a:path>
                <a:path w="10546080" h="365760">
                  <a:moveTo>
                    <a:pt x="2426207" y="0"/>
                  </a:moveTo>
                  <a:lnTo>
                    <a:pt x="2426207" y="182880"/>
                  </a:lnTo>
                </a:path>
                <a:path w="10546080" h="365760">
                  <a:moveTo>
                    <a:pt x="3102864" y="0"/>
                  </a:moveTo>
                  <a:lnTo>
                    <a:pt x="3102864" y="182880"/>
                  </a:lnTo>
                </a:path>
                <a:path w="10546080" h="365760">
                  <a:moveTo>
                    <a:pt x="3102864" y="0"/>
                  </a:moveTo>
                  <a:lnTo>
                    <a:pt x="3102864" y="182880"/>
                  </a:lnTo>
                </a:path>
                <a:path w="10546080" h="365760">
                  <a:moveTo>
                    <a:pt x="3779519" y="0"/>
                  </a:moveTo>
                  <a:lnTo>
                    <a:pt x="3779519" y="182880"/>
                  </a:lnTo>
                </a:path>
                <a:path w="10546080" h="365760">
                  <a:moveTo>
                    <a:pt x="3779519" y="0"/>
                  </a:moveTo>
                  <a:lnTo>
                    <a:pt x="3779519" y="182880"/>
                  </a:lnTo>
                </a:path>
                <a:path w="10546080" h="365760">
                  <a:moveTo>
                    <a:pt x="4456176" y="0"/>
                  </a:moveTo>
                  <a:lnTo>
                    <a:pt x="4456176" y="182880"/>
                  </a:lnTo>
                </a:path>
                <a:path w="10546080" h="365760">
                  <a:moveTo>
                    <a:pt x="4456176" y="0"/>
                  </a:moveTo>
                  <a:lnTo>
                    <a:pt x="4456176" y="182880"/>
                  </a:lnTo>
                </a:path>
                <a:path w="10546080" h="365760">
                  <a:moveTo>
                    <a:pt x="5132832" y="0"/>
                  </a:moveTo>
                  <a:lnTo>
                    <a:pt x="5132832" y="182880"/>
                  </a:lnTo>
                </a:path>
                <a:path w="10546080" h="365760">
                  <a:moveTo>
                    <a:pt x="5132832" y="0"/>
                  </a:moveTo>
                  <a:lnTo>
                    <a:pt x="5132832" y="182880"/>
                  </a:lnTo>
                </a:path>
                <a:path w="10546080" h="365760">
                  <a:moveTo>
                    <a:pt x="5809488" y="0"/>
                  </a:moveTo>
                  <a:lnTo>
                    <a:pt x="5809488" y="182880"/>
                  </a:lnTo>
                </a:path>
                <a:path w="10546080" h="365760">
                  <a:moveTo>
                    <a:pt x="5809488" y="0"/>
                  </a:moveTo>
                  <a:lnTo>
                    <a:pt x="5809488" y="182880"/>
                  </a:lnTo>
                </a:path>
                <a:path w="10546080" h="365760">
                  <a:moveTo>
                    <a:pt x="6486144" y="0"/>
                  </a:moveTo>
                  <a:lnTo>
                    <a:pt x="6486144" y="182880"/>
                  </a:lnTo>
                </a:path>
                <a:path w="10546080" h="365760">
                  <a:moveTo>
                    <a:pt x="6486144" y="0"/>
                  </a:moveTo>
                  <a:lnTo>
                    <a:pt x="6486144" y="182880"/>
                  </a:lnTo>
                </a:path>
                <a:path w="10546080" h="365760">
                  <a:moveTo>
                    <a:pt x="7162800" y="0"/>
                  </a:moveTo>
                  <a:lnTo>
                    <a:pt x="7162800" y="182880"/>
                  </a:lnTo>
                </a:path>
                <a:path w="10546080" h="365760">
                  <a:moveTo>
                    <a:pt x="7162800" y="0"/>
                  </a:moveTo>
                  <a:lnTo>
                    <a:pt x="7162800" y="182880"/>
                  </a:lnTo>
                </a:path>
                <a:path w="10546080" h="365760">
                  <a:moveTo>
                    <a:pt x="7839456" y="0"/>
                  </a:moveTo>
                  <a:lnTo>
                    <a:pt x="7839456" y="182880"/>
                  </a:lnTo>
                </a:path>
                <a:path w="10546080" h="365760">
                  <a:moveTo>
                    <a:pt x="7839456" y="0"/>
                  </a:moveTo>
                  <a:lnTo>
                    <a:pt x="7839456" y="182880"/>
                  </a:lnTo>
                </a:path>
                <a:path w="10546080" h="365760">
                  <a:moveTo>
                    <a:pt x="8516112" y="0"/>
                  </a:moveTo>
                  <a:lnTo>
                    <a:pt x="8516112" y="182880"/>
                  </a:lnTo>
                </a:path>
                <a:path w="10546080" h="365760">
                  <a:moveTo>
                    <a:pt x="8516112" y="0"/>
                  </a:moveTo>
                  <a:lnTo>
                    <a:pt x="8516112" y="182880"/>
                  </a:lnTo>
                </a:path>
                <a:path w="10546080" h="365760">
                  <a:moveTo>
                    <a:pt x="9192768" y="0"/>
                  </a:moveTo>
                  <a:lnTo>
                    <a:pt x="9192768" y="182880"/>
                  </a:lnTo>
                </a:path>
                <a:path w="10546080" h="365760">
                  <a:moveTo>
                    <a:pt x="9192768" y="0"/>
                  </a:moveTo>
                  <a:lnTo>
                    <a:pt x="9192768" y="182880"/>
                  </a:lnTo>
                </a:path>
                <a:path w="10546080" h="365760">
                  <a:moveTo>
                    <a:pt x="9869424" y="0"/>
                  </a:moveTo>
                  <a:lnTo>
                    <a:pt x="9869424" y="182880"/>
                  </a:lnTo>
                </a:path>
                <a:path w="10546080" h="365760">
                  <a:moveTo>
                    <a:pt x="9869424" y="0"/>
                  </a:moveTo>
                  <a:lnTo>
                    <a:pt x="9869424" y="182880"/>
                  </a:lnTo>
                </a:path>
                <a:path w="10546080" h="365760">
                  <a:moveTo>
                    <a:pt x="0" y="182880"/>
                  </a:moveTo>
                  <a:lnTo>
                    <a:pt x="10546080" y="182880"/>
                  </a:lnTo>
                </a:path>
                <a:path w="10546080" h="365760">
                  <a:moveTo>
                    <a:pt x="10546080" y="182880"/>
                  </a:moveTo>
                  <a:lnTo>
                    <a:pt x="10546080" y="365760"/>
                  </a:lnTo>
                </a:path>
                <a:path w="10546080" h="365760">
                  <a:moveTo>
                    <a:pt x="10546080" y="182880"/>
                  </a:moveTo>
                  <a:lnTo>
                    <a:pt x="10546080" y="365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/>
          <p:nvPr/>
        </p:nvSpPr>
        <p:spPr>
          <a:xfrm>
            <a:off x="902208" y="59100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080008" y="415696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6272" y="2066035"/>
            <a:ext cx="257175" cy="202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1800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67" name="object 167"/>
          <p:cNvGraphicFramePr>
            <a:graphicFrameLocks noGrp="1"/>
          </p:cNvGraphicFramePr>
          <p:nvPr/>
        </p:nvGraphicFramePr>
        <p:xfrm>
          <a:off x="861060" y="4983734"/>
          <a:ext cx="10299065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4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9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39954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951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1592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8" name="object 168"/>
          <p:cNvSpPr/>
          <p:nvPr/>
        </p:nvSpPr>
        <p:spPr>
          <a:xfrm>
            <a:off x="5125211" y="61752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541264" y="61752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58840" y="61752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74891" y="61752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92468" y="617524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685291" y="6464394"/>
            <a:ext cx="506285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Coleta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05/2023.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1194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452" y="321056"/>
            <a:ext cx="951674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373505" marR="5080" indent="-1361440">
              <a:lnSpc>
                <a:spcPts val="3460"/>
              </a:lnSpc>
              <a:spcBef>
                <a:spcPts val="535"/>
              </a:spcBef>
            </a:pPr>
            <a:r>
              <a:rPr dirty="0"/>
              <a:t>Qual</a:t>
            </a:r>
            <a:r>
              <a:rPr spc="-25" dirty="0"/>
              <a:t> </a:t>
            </a:r>
            <a:r>
              <a:rPr dirty="0"/>
              <a:t>é</a:t>
            </a:r>
            <a:r>
              <a:rPr spc="-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tendência</a:t>
            </a:r>
            <a:r>
              <a:rPr spc="-35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spc="-5" dirty="0"/>
              <a:t>mortalidade</a:t>
            </a:r>
            <a:r>
              <a:rPr spc="-20" dirty="0"/>
              <a:t> </a:t>
            </a:r>
            <a:r>
              <a:rPr dirty="0"/>
              <a:t>nos</a:t>
            </a:r>
            <a:r>
              <a:rPr spc="-20" dirty="0"/>
              <a:t> </a:t>
            </a:r>
            <a:r>
              <a:rPr dirty="0"/>
              <a:t>grupos</a:t>
            </a:r>
            <a:r>
              <a:rPr spc="-30" dirty="0"/>
              <a:t> </a:t>
            </a:r>
            <a:r>
              <a:rPr dirty="0"/>
              <a:t>de </a:t>
            </a:r>
            <a:r>
              <a:rPr spc="-875" dirty="0"/>
              <a:t> </a:t>
            </a:r>
            <a:r>
              <a:rPr spc="-5" dirty="0"/>
              <a:t>menores</a:t>
            </a:r>
            <a:r>
              <a:rPr spc="-3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5</a:t>
            </a:r>
            <a:r>
              <a:rPr spc="-1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menores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dirty="0"/>
              <a:t>ano?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631" y="6252464"/>
            <a:ext cx="1118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Fonte</a:t>
            </a:r>
            <a:r>
              <a:rPr sz="900" dirty="0">
                <a:latin typeface="Arial MT"/>
                <a:cs typeface="Arial MT"/>
              </a:rPr>
              <a:t>: </a:t>
            </a:r>
            <a:r>
              <a:rPr sz="900" spc="5" dirty="0">
                <a:latin typeface="Arial MT"/>
                <a:cs typeface="Arial MT"/>
              </a:rPr>
              <a:t>WANG, </a:t>
            </a:r>
            <a:r>
              <a:rPr sz="900" dirty="0">
                <a:latin typeface="Arial MT"/>
                <a:cs typeface="Arial MT"/>
              </a:rPr>
              <a:t>Haidong </a:t>
            </a:r>
            <a:r>
              <a:rPr sz="900" i="1" dirty="0">
                <a:latin typeface="Arial"/>
                <a:cs typeface="Arial"/>
              </a:rPr>
              <a:t>et al</a:t>
            </a:r>
            <a:r>
              <a:rPr sz="900" dirty="0">
                <a:latin typeface="Arial MT"/>
                <a:cs typeface="Arial MT"/>
              </a:rPr>
              <a:t>. Global age-sex-specific fertility, mortality, </a:t>
            </a:r>
            <a:r>
              <a:rPr sz="900" spc="-5" dirty="0">
                <a:latin typeface="Arial MT"/>
                <a:cs typeface="Arial MT"/>
              </a:rPr>
              <a:t>healthy life expectancy </a:t>
            </a:r>
            <a:r>
              <a:rPr sz="900" dirty="0">
                <a:latin typeface="Arial MT"/>
                <a:cs typeface="Arial MT"/>
              </a:rPr>
              <a:t>(HALE),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population estimates </a:t>
            </a:r>
            <a:r>
              <a:rPr sz="900" spc="-5" dirty="0">
                <a:latin typeface="Arial MT"/>
                <a:cs typeface="Arial MT"/>
              </a:rPr>
              <a:t>in 204 </a:t>
            </a:r>
            <a:r>
              <a:rPr sz="900" dirty="0">
                <a:latin typeface="Arial MT"/>
                <a:cs typeface="Arial MT"/>
              </a:rPr>
              <a:t>countries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spc="5" dirty="0">
                <a:latin typeface="Arial MT"/>
                <a:cs typeface="Arial MT"/>
              </a:rPr>
              <a:t>territories, </a:t>
            </a:r>
            <a:r>
              <a:rPr sz="900" dirty="0">
                <a:latin typeface="Arial MT"/>
                <a:cs typeface="Arial MT"/>
              </a:rPr>
              <a:t>1950–2019: </a:t>
            </a:r>
            <a:r>
              <a:rPr sz="900" spc="-5" dirty="0">
                <a:latin typeface="Arial MT"/>
                <a:cs typeface="Arial MT"/>
              </a:rPr>
              <a:t>a comprehensive </a:t>
            </a:r>
            <a:r>
              <a:rPr sz="900" dirty="0">
                <a:latin typeface="Arial MT"/>
                <a:cs typeface="Arial MT"/>
              </a:rPr>
              <a:t>demographic </a:t>
            </a:r>
            <a:r>
              <a:rPr sz="900" spc="-5" dirty="0">
                <a:latin typeface="Arial MT"/>
                <a:cs typeface="Arial MT"/>
              </a:rPr>
              <a:t>analysis </a:t>
            </a:r>
            <a:r>
              <a:rPr sz="900" dirty="0">
                <a:latin typeface="Arial MT"/>
                <a:cs typeface="Arial MT"/>
              </a:rPr>
              <a:t>for the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Global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Burden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Disease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Study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2019.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Lancet</a:t>
            </a:r>
            <a:r>
              <a:rPr sz="900" dirty="0">
                <a:latin typeface="Arial MT"/>
                <a:cs typeface="Arial MT"/>
              </a:rPr>
              <a:t>.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Vol.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396, </a:t>
            </a:r>
            <a:r>
              <a:rPr sz="900" dirty="0">
                <a:latin typeface="Arial MT"/>
                <a:cs typeface="Arial MT"/>
              </a:rPr>
              <a:t>ISSUE </a:t>
            </a:r>
            <a:r>
              <a:rPr sz="900" spc="-5" dirty="0">
                <a:latin typeface="Arial MT"/>
                <a:cs typeface="Arial MT"/>
              </a:rPr>
              <a:t>10258,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P1160-1203,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Oct.,</a:t>
            </a:r>
            <a:r>
              <a:rPr sz="900" spc="-5" dirty="0">
                <a:latin typeface="Arial MT"/>
                <a:cs typeface="Arial MT"/>
              </a:rPr>
              <a:t> 2020.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Disponível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em: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2"/>
              </a:rPr>
              <a:t>https://doi.org/10.1016/S0140-6736(20)30977-6</a:t>
            </a:r>
            <a:r>
              <a:rPr sz="900" spc="-5" dirty="0"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0030" y="1264538"/>
            <a:ext cx="10172065" cy="4757420"/>
            <a:chOff x="1010030" y="1264538"/>
            <a:chExt cx="10172065" cy="4757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505" y="1541665"/>
              <a:ext cx="9108650" cy="43760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4793" y="1269301"/>
              <a:ext cx="10162540" cy="4747895"/>
            </a:xfrm>
            <a:custGeom>
              <a:avLst/>
              <a:gdLst/>
              <a:ahLst/>
              <a:cxnLst/>
              <a:rect l="l" t="t" r="r" b="b"/>
              <a:pathLst>
                <a:path w="10162540" h="4747895">
                  <a:moveTo>
                    <a:pt x="0" y="4747640"/>
                  </a:moveTo>
                  <a:lnTo>
                    <a:pt x="10162413" y="4747640"/>
                  </a:lnTo>
                  <a:lnTo>
                    <a:pt x="10162413" y="0"/>
                  </a:lnTo>
                  <a:lnTo>
                    <a:pt x="0" y="0"/>
                  </a:lnTo>
                  <a:lnTo>
                    <a:pt x="0" y="47476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396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327786"/>
            <a:ext cx="9910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Calibri"/>
                <a:cs typeface="Calibri"/>
              </a:rPr>
              <a:t>Comportamento</a:t>
            </a:r>
            <a:r>
              <a:rPr sz="4000" spc="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da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Mortalidade</a:t>
            </a:r>
            <a:r>
              <a:rPr sz="4000" spc="6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Infantil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no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RN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257300"/>
            <a:ext cx="2847340" cy="46228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6034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latin typeface="Calibri"/>
                <a:cs typeface="Calibri"/>
              </a:rPr>
              <a:t>Macrorregião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10805" y="5446585"/>
          <a:ext cx="9963150" cy="55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21,27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Terrirório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20,34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20,58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17,64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15,51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14,33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12,64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14,33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140142" y="2572321"/>
            <a:ext cx="9928860" cy="3339465"/>
            <a:chOff x="1140142" y="2572321"/>
            <a:chExt cx="9928860" cy="3339465"/>
          </a:xfrm>
        </p:grpSpPr>
        <p:sp>
          <p:nvSpPr>
            <p:cNvPr id="6" name="object 6"/>
            <p:cNvSpPr/>
            <p:nvPr/>
          </p:nvSpPr>
          <p:spPr>
            <a:xfrm>
              <a:off x="1903476" y="2577083"/>
              <a:ext cx="9161145" cy="2299970"/>
            </a:xfrm>
            <a:custGeom>
              <a:avLst/>
              <a:gdLst/>
              <a:ahLst/>
              <a:cxnLst/>
              <a:rect l="l" t="t" r="r" b="b"/>
              <a:pathLst>
                <a:path w="9161145" h="2299970">
                  <a:moveTo>
                    <a:pt x="0" y="2299716"/>
                  </a:moveTo>
                  <a:lnTo>
                    <a:pt x="9160764" y="2299716"/>
                  </a:lnTo>
                </a:path>
                <a:path w="9161145" h="2299970">
                  <a:moveTo>
                    <a:pt x="0" y="1725167"/>
                  </a:moveTo>
                  <a:lnTo>
                    <a:pt x="9160764" y="1725167"/>
                  </a:lnTo>
                </a:path>
                <a:path w="9161145" h="2299970">
                  <a:moveTo>
                    <a:pt x="0" y="1150620"/>
                  </a:moveTo>
                  <a:lnTo>
                    <a:pt x="9160764" y="1150620"/>
                  </a:lnTo>
                </a:path>
                <a:path w="9161145" h="2299970">
                  <a:moveTo>
                    <a:pt x="0" y="574548"/>
                  </a:moveTo>
                  <a:lnTo>
                    <a:pt x="9160764" y="574548"/>
                  </a:lnTo>
                </a:path>
                <a:path w="9161145" h="2299970">
                  <a:moveTo>
                    <a:pt x="0" y="0"/>
                  </a:moveTo>
                  <a:lnTo>
                    <a:pt x="9160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4430" y="571576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4430" y="589711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58174" y="2991802"/>
            <a:ext cx="8651875" cy="1045210"/>
            <a:chOff x="2158174" y="2991802"/>
            <a:chExt cx="8651875" cy="1045210"/>
          </a:xfrm>
        </p:grpSpPr>
        <p:sp>
          <p:nvSpPr>
            <p:cNvPr id="10" name="object 10"/>
            <p:cNvSpPr/>
            <p:nvPr/>
          </p:nvSpPr>
          <p:spPr>
            <a:xfrm>
              <a:off x="2172461" y="3006089"/>
              <a:ext cx="8623300" cy="1016635"/>
            </a:xfrm>
            <a:custGeom>
              <a:avLst/>
              <a:gdLst/>
              <a:ahLst/>
              <a:cxnLst/>
              <a:rect l="l" t="t" r="r" b="b"/>
              <a:pathLst>
                <a:path w="8623300" h="1016635">
                  <a:moveTo>
                    <a:pt x="0" y="0"/>
                  </a:moveTo>
                  <a:lnTo>
                    <a:pt x="539495" y="160020"/>
                  </a:lnTo>
                  <a:lnTo>
                    <a:pt x="1077468" y="231648"/>
                  </a:lnTo>
                  <a:lnTo>
                    <a:pt x="1616964" y="268224"/>
                  </a:lnTo>
                  <a:lnTo>
                    <a:pt x="2154936" y="387096"/>
                  </a:lnTo>
                  <a:lnTo>
                    <a:pt x="2694432" y="493775"/>
                  </a:lnTo>
                  <a:lnTo>
                    <a:pt x="3233928" y="559308"/>
                  </a:lnTo>
                  <a:lnTo>
                    <a:pt x="3771900" y="641604"/>
                  </a:lnTo>
                  <a:lnTo>
                    <a:pt x="4311396" y="717804"/>
                  </a:lnTo>
                  <a:lnTo>
                    <a:pt x="4850892" y="743712"/>
                  </a:lnTo>
                  <a:lnTo>
                    <a:pt x="5388864" y="844296"/>
                  </a:lnTo>
                  <a:lnTo>
                    <a:pt x="5928360" y="877824"/>
                  </a:lnTo>
                  <a:lnTo>
                    <a:pt x="6467856" y="897636"/>
                  </a:lnTo>
                  <a:lnTo>
                    <a:pt x="7005828" y="902208"/>
                  </a:lnTo>
                  <a:lnTo>
                    <a:pt x="7545323" y="961644"/>
                  </a:lnTo>
                  <a:lnTo>
                    <a:pt x="8084819" y="1016508"/>
                  </a:lnTo>
                  <a:lnTo>
                    <a:pt x="8622792" y="98298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72461" y="3085337"/>
              <a:ext cx="8623300" cy="937260"/>
            </a:xfrm>
            <a:custGeom>
              <a:avLst/>
              <a:gdLst/>
              <a:ahLst/>
              <a:cxnLst/>
              <a:rect l="l" t="t" r="r" b="b"/>
              <a:pathLst>
                <a:path w="8623300" h="937260">
                  <a:moveTo>
                    <a:pt x="0" y="27432"/>
                  </a:moveTo>
                  <a:lnTo>
                    <a:pt x="539495" y="129539"/>
                  </a:lnTo>
                  <a:lnTo>
                    <a:pt x="1077468" y="0"/>
                  </a:lnTo>
                  <a:lnTo>
                    <a:pt x="1616964" y="475488"/>
                  </a:lnTo>
                  <a:lnTo>
                    <a:pt x="2154936" y="338327"/>
                  </a:lnTo>
                  <a:lnTo>
                    <a:pt x="2694432" y="583692"/>
                  </a:lnTo>
                  <a:lnTo>
                    <a:pt x="3233928" y="662939"/>
                  </a:lnTo>
                  <a:lnTo>
                    <a:pt x="3771900" y="562356"/>
                  </a:lnTo>
                  <a:lnTo>
                    <a:pt x="4311396" y="719328"/>
                  </a:lnTo>
                  <a:lnTo>
                    <a:pt x="4850892" y="937260"/>
                  </a:lnTo>
                  <a:lnTo>
                    <a:pt x="5388864" y="912876"/>
                  </a:lnTo>
                  <a:lnTo>
                    <a:pt x="5928360" y="918972"/>
                  </a:lnTo>
                  <a:lnTo>
                    <a:pt x="6467856" y="763524"/>
                  </a:lnTo>
                  <a:lnTo>
                    <a:pt x="7005828" y="659892"/>
                  </a:lnTo>
                  <a:lnTo>
                    <a:pt x="7545323" y="915924"/>
                  </a:lnTo>
                  <a:lnTo>
                    <a:pt x="8084819" y="719328"/>
                  </a:lnTo>
                  <a:lnTo>
                    <a:pt x="8622792" y="864107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82038" y="535787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2038" y="4783073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127" y="4207891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127" y="3632961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127" y="3058159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127" y="2483358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6303" y="1870024"/>
            <a:ext cx="3226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infantil,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2000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2020 (por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1000)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2291" y="1796795"/>
            <a:ext cx="10515600" cy="4672965"/>
          </a:xfrm>
          <a:custGeom>
            <a:avLst/>
            <a:gdLst/>
            <a:ahLst/>
            <a:cxnLst/>
            <a:rect l="l" t="t" r="r" b="b"/>
            <a:pathLst>
              <a:path w="10515600" h="4672965">
                <a:moveTo>
                  <a:pt x="0" y="4672584"/>
                </a:moveTo>
                <a:lnTo>
                  <a:pt x="10515600" y="4672584"/>
                </a:lnTo>
                <a:lnTo>
                  <a:pt x="10515600" y="0"/>
                </a:lnTo>
                <a:lnTo>
                  <a:pt x="0" y="0"/>
                </a:lnTo>
                <a:lnTo>
                  <a:pt x="0" y="4672584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5291" y="6513467"/>
            <a:ext cx="44881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7898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551" y="1363980"/>
            <a:ext cx="2847340" cy="46228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6034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latin typeface="Calibri"/>
                <a:cs typeface="Calibri"/>
              </a:rPr>
              <a:t>Ma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gião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3833" y="5338381"/>
          <a:ext cx="10376535" cy="54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21,27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Terrirório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24,70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22,82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83170" y="2572321"/>
            <a:ext cx="10342245" cy="3230880"/>
            <a:chOff x="983170" y="2572321"/>
            <a:chExt cx="10342245" cy="3230880"/>
          </a:xfrm>
        </p:grpSpPr>
        <p:sp>
          <p:nvSpPr>
            <p:cNvPr id="5" name="object 5"/>
            <p:cNvSpPr/>
            <p:nvPr/>
          </p:nvSpPr>
          <p:spPr>
            <a:xfrm>
              <a:off x="1746504" y="2577083"/>
              <a:ext cx="9573895" cy="2304415"/>
            </a:xfrm>
            <a:custGeom>
              <a:avLst/>
              <a:gdLst/>
              <a:ahLst/>
              <a:cxnLst/>
              <a:rect l="l" t="t" r="r" b="b"/>
              <a:pathLst>
                <a:path w="9573895" h="2304415">
                  <a:moveTo>
                    <a:pt x="0" y="2304288"/>
                  </a:moveTo>
                  <a:lnTo>
                    <a:pt x="9573768" y="2304288"/>
                  </a:lnTo>
                </a:path>
                <a:path w="9573895" h="2304415">
                  <a:moveTo>
                    <a:pt x="0" y="1844039"/>
                  </a:moveTo>
                  <a:lnTo>
                    <a:pt x="9573768" y="1844039"/>
                  </a:lnTo>
                </a:path>
                <a:path w="9573895" h="2304415">
                  <a:moveTo>
                    <a:pt x="0" y="1382267"/>
                  </a:moveTo>
                  <a:lnTo>
                    <a:pt x="9573768" y="1382267"/>
                  </a:lnTo>
                </a:path>
                <a:path w="9573895" h="2304415">
                  <a:moveTo>
                    <a:pt x="0" y="922019"/>
                  </a:moveTo>
                  <a:lnTo>
                    <a:pt x="9573768" y="922019"/>
                  </a:lnTo>
                </a:path>
                <a:path w="9573895" h="2304415">
                  <a:moveTo>
                    <a:pt x="0" y="460248"/>
                  </a:moveTo>
                  <a:lnTo>
                    <a:pt x="9573768" y="460248"/>
                  </a:lnTo>
                </a:path>
                <a:path w="9573895" h="2304415">
                  <a:moveTo>
                    <a:pt x="0" y="0"/>
                  </a:moveTo>
                  <a:lnTo>
                    <a:pt x="95737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7458" y="560603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7458" y="578891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13394" y="3051238"/>
            <a:ext cx="9040495" cy="1200785"/>
            <a:chOff x="2013394" y="3051238"/>
            <a:chExt cx="9040495" cy="1200785"/>
          </a:xfrm>
        </p:grpSpPr>
        <p:sp>
          <p:nvSpPr>
            <p:cNvPr id="9" name="object 9"/>
            <p:cNvSpPr/>
            <p:nvPr/>
          </p:nvSpPr>
          <p:spPr>
            <a:xfrm>
              <a:off x="2027682" y="3382518"/>
              <a:ext cx="9011920" cy="814069"/>
            </a:xfrm>
            <a:custGeom>
              <a:avLst/>
              <a:gdLst/>
              <a:ahLst/>
              <a:cxnLst/>
              <a:rect l="l" t="t" r="r" b="b"/>
              <a:pathLst>
                <a:path w="9011920" h="814070">
                  <a:moveTo>
                    <a:pt x="0" y="0"/>
                  </a:moveTo>
                  <a:lnTo>
                    <a:pt x="563880" y="126492"/>
                  </a:lnTo>
                  <a:lnTo>
                    <a:pt x="1126236" y="184404"/>
                  </a:lnTo>
                  <a:lnTo>
                    <a:pt x="1690116" y="214884"/>
                  </a:lnTo>
                  <a:lnTo>
                    <a:pt x="2252472" y="309372"/>
                  </a:lnTo>
                  <a:lnTo>
                    <a:pt x="2816352" y="394716"/>
                  </a:lnTo>
                  <a:lnTo>
                    <a:pt x="3378707" y="446532"/>
                  </a:lnTo>
                  <a:lnTo>
                    <a:pt x="3942588" y="513588"/>
                  </a:lnTo>
                  <a:lnTo>
                    <a:pt x="4504944" y="574548"/>
                  </a:lnTo>
                  <a:lnTo>
                    <a:pt x="5068824" y="595884"/>
                  </a:lnTo>
                  <a:lnTo>
                    <a:pt x="5632704" y="675132"/>
                  </a:lnTo>
                  <a:lnTo>
                    <a:pt x="6195060" y="702564"/>
                  </a:lnTo>
                  <a:lnTo>
                    <a:pt x="6758940" y="719328"/>
                  </a:lnTo>
                  <a:lnTo>
                    <a:pt x="7321296" y="722376"/>
                  </a:lnTo>
                  <a:lnTo>
                    <a:pt x="7885176" y="771144"/>
                  </a:lnTo>
                  <a:lnTo>
                    <a:pt x="8447532" y="813816"/>
                  </a:lnTo>
                  <a:lnTo>
                    <a:pt x="9011412" y="787908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7682" y="3065526"/>
              <a:ext cx="9011920" cy="1172210"/>
            </a:xfrm>
            <a:custGeom>
              <a:avLst/>
              <a:gdLst/>
              <a:ahLst/>
              <a:cxnLst/>
              <a:rect l="l" t="t" r="r" b="b"/>
              <a:pathLst>
                <a:path w="9011920" h="1172210">
                  <a:moveTo>
                    <a:pt x="0" y="0"/>
                  </a:moveTo>
                  <a:lnTo>
                    <a:pt x="563880" y="480060"/>
                  </a:lnTo>
                  <a:lnTo>
                    <a:pt x="1126236" y="173736"/>
                  </a:lnTo>
                  <a:lnTo>
                    <a:pt x="1690116" y="445008"/>
                  </a:lnTo>
                  <a:lnTo>
                    <a:pt x="2252472" y="451103"/>
                  </a:lnTo>
                  <a:lnTo>
                    <a:pt x="2816352" y="577596"/>
                  </a:lnTo>
                  <a:lnTo>
                    <a:pt x="3378707" y="1001268"/>
                  </a:lnTo>
                  <a:lnTo>
                    <a:pt x="3942588" y="803148"/>
                  </a:lnTo>
                  <a:lnTo>
                    <a:pt x="4504944" y="967740"/>
                  </a:lnTo>
                  <a:lnTo>
                    <a:pt x="5068824" y="888492"/>
                  </a:lnTo>
                  <a:lnTo>
                    <a:pt x="5632704" y="897636"/>
                  </a:lnTo>
                  <a:lnTo>
                    <a:pt x="6195060" y="981456"/>
                  </a:lnTo>
                  <a:lnTo>
                    <a:pt x="6758940" y="984504"/>
                  </a:lnTo>
                  <a:lnTo>
                    <a:pt x="7321296" y="1068324"/>
                  </a:lnTo>
                  <a:lnTo>
                    <a:pt x="7885176" y="1037844"/>
                  </a:lnTo>
                  <a:lnTo>
                    <a:pt x="8447532" y="1133856"/>
                  </a:lnTo>
                  <a:lnTo>
                    <a:pt x="9011412" y="1171956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67155" y="2482341"/>
            <a:ext cx="285750" cy="292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8307" y="1899285"/>
            <a:ext cx="3228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infantil,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2000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2020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(por 1000)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6551" y="1825751"/>
            <a:ext cx="10989945" cy="4497705"/>
          </a:xfrm>
          <a:custGeom>
            <a:avLst/>
            <a:gdLst/>
            <a:ahLst/>
            <a:cxnLst/>
            <a:rect l="l" t="t" r="r" b="b"/>
            <a:pathLst>
              <a:path w="10989945" h="4497705">
                <a:moveTo>
                  <a:pt x="0" y="4497324"/>
                </a:moveTo>
                <a:lnTo>
                  <a:pt x="10989564" y="4497324"/>
                </a:lnTo>
                <a:lnTo>
                  <a:pt x="10989564" y="0"/>
                </a:lnTo>
                <a:lnTo>
                  <a:pt x="0" y="0"/>
                </a:lnTo>
                <a:lnTo>
                  <a:pt x="0" y="4497324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97253" y="432257"/>
            <a:ext cx="9899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Calibri"/>
                <a:cs typeface="Calibri"/>
              </a:rPr>
              <a:t>Comportamento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da </a:t>
            </a:r>
            <a:r>
              <a:rPr sz="4000" spc="-10" dirty="0">
                <a:latin typeface="Calibri"/>
                <a:cs typeface="Calibri"/>
              </a:rPr>
              <a:t>Mortalidade</a:t>
            </a:r>
            <a:r>
              <a:rPr sz="4000" spc="4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Infantil</a:t>
            </a:r>
            <a:r>
              <a:rPr sz="4000" spc="-5" dirty="0">
                <a:latin typeface="Calibri"/>
                <a:cs typeface="Calibri"/>
              </a:rPr>
              <a:t> no </a:t>
            </a:r>
            <a:r>
              <a:rPr sz="4000" spc="-10" dirty="0">
                <a:latin typeface="Calibri"/>
                <a:cs typeface="Calibri"/>
              </a:rPr>
              <a:t>RN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291" y="6513467"/>
            <a:ext cx="44881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2899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361" y="367839"/>
            <a:ext cx="9917667" cy="432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444" y="222884"/>
            <a:ext cx="99498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Quais</a:t>
            </a:r>
            <a:r>
              <a:rPr sz="3900" spc="15" dirty="0"/>
              <a:t> </a:t>
            </a:r>
            <a:r>
              <a:rPr sz="3900" spc="-5" dirty="0"/>
              <a:t>as</a:t>
            </a:r>
            <a:r>
              <a:rPr sz="3900" dirty="0"/>
              <a:t> causas</a:t>
            </a:r>
            <a:r>
              <a:rPr sz="3900" spc="15" dirty="0"/>
              <a:t> </a:t>
            </a:r>
            <a:r>
              <a:rPr sz="3900" dirty="0"/>
              <a:t>da mortalidade</a:t>
            </a:r>
            <a:r>
              <a:rPr sz="3900" spc="15" dirty="0"/>
              <a:t> </a:t>
            </a:r>
            <a:r>
              <a:rPr sz="3900" spc="-5" dirty="0"/>
              <a:t>materna?</a:t>
            </a:r>
            <a:endParaRPr sz="3900"/>
          </a:p>
        </p:txBody>
      </p:sp>
      <p:sp>
        <p:nvSpPr>
          <p:cNvPr id="4" name="object 4"/>
          <p:cNvSpPr/>
          <p:nvPr/>
        </p:nvSpPr>
        <p:spPr>
          <a:xfrm>
            <a:off x="3776472" y="1316735"/>
            <a:ext cx="3657600" cy="462280"/>
          </a:xfrm>
          <a:custGeom>
            <a:avLst/>
            <a:gdLst/>
            <a:ahLst/>
            <a:cxnLst/>
            <a:rect l="l" t="t" r="r" b="b"/>
            <a:pathLst>
              <a:path w="3657600" h="462280">
                <a:moveTo>
                  <a:pt x="3657600" y="0"/>
                </a:moveTo>
                <a:lnTo>
                  <a:pt x="0" y="0"/>
                </a:lnTo>
                <a:lnTo>
                  <a:pt x="0" y="430110"/>
                </a:lnTo>
                <a:lnTo>
                  <a:pt x="0" y="446024"/>
                </a:lnTo>
                <a:lnTo>
                  <a:pt x="0" y="461772"/>
                </a:lnTo>
                <a:lnTo>
                  <a:pt x="3657600" y="461772"/>
                </a:lnTo>
                <a:lnTo>
                  <a:pt x="3657600" y="446024"/>
                </a:lnTo>
                <a:lnTo>
                  <a:pt x="3657600" y="430110"/>
                </a:lnTo>
                <a:lnTo>
                  <a:pt x="3657600" y="0"/>
                </a:lnTo>
                <a:close/>
              </a:path>
            </a:pathLst>
          </a:custGeom>
          <a:solidFill>
            <a:srgbClr val="C4B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18661" y="1778507"/>
          <a:ext cx="5402580" cy="237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690">
                <a:tc gridSpan="5"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tabLst>
                          <a:tab pos="2349500" algn="l"/>
                          <a:tab pos="539940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1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Território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Anos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53340" indent="-488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doen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marR="23495" indent="863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Cap.5 mentais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ompo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860" marR="51435" indent="1689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neoplasia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209" marR="40640" indent="387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gravidez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parto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puerpério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264795" algn="l"/>
                          <a:tab pos="895350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2015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tabLst>
                          <a:tab pos="264795" algn="l"/>
                          <a:tab pos="895350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2016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13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tabLst>
                          <a:tab pos="264795" algn="l"/>
                          <a:tab pos="895350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2017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13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tabLst>
                          <a:tab pos="264795" algn="l"/>
                          <a:tab pos="895350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2018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4,76%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8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95,24%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13448" y="3042285"/>
            <a:ext cx="5405755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10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448" y="4153661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874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1762759"/>
            <a:ext cx="5898515" cy="1231900"/>
          </a:xfrm>
          <a:custGeom>
            <a:avLst/>
            <a:gdLst/>
            <a:ahLst/>
            <a:cxnLst/>
            <a:rect l="l" t="t" r="r" b="b"/>
            <a:pathLst>
              <a:path w="5898515" h="1231900">
                <a:moveTo>
                  <a:pt x="5898261" y="0"/>
                </a:moveTo>
                <a:lnTo>
                  <a:pt x="0" y="0"/>
                </a:lnTo>
                <a:lnTo>
                  <a:pt x="0" y="220967"/>
                </a:lnTo>
                <a:lnTo>
                  <a:pt x="0" y="1231773"/>
                </a:lnTo>
                <a:lnTo>
                  <a:pt x="1179639" y="1231773"/>
                </a:lnTo>
                <a:lnTo>
                  <a:pt x="1179639" y="220980"/>
                </a:lnTo>
                <a:lnTo>
                  <a:pt x="1179703" y="1231773"/>
                </a:lnTo>
                <a:lnTo>
                  <a:pt x="2359279" y="1231773"/>
                </a:lnTo>
                <a:lnTo>
                  <a:pt x="3733419" y="1231773"/>
                </a:lnTo>
                <a:lnTo>
                  <a:pt x="4718558" y="1231773"/>
                </a:lnTo>
                <a:lnTo>
                  <a:pt x="5898197" y="1231773"/>
                </a:lnTo>
                <a:lnTo>
                  <a:pt x="5898197" y="220980"/>
                </a:lnTo>
                <a:lnTo>
                  <a:pt x="5898261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96000" y="3018408"/>
          <a:ext cx="5928992" cy="1081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059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tabLst>
                          <a:tab pos="410845" algn="l"/>
                          <a:tab pos="117919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2015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14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1,78%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4160" algn="r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48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98,22%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tabLst>
                          <a:tab pos="410845" algn="l"/>
                          <a:tab pos="117919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2016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15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1,02%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4160" algn="r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5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98,86%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6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tabLst>
                          <a:tab pos="410845" algn="l"/>
                          <a:tab pos="117919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2017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15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0,99%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4160" algn="r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5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98,95%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5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tabLst>
                          <a:tab pos="410845" algn="l"/>
                          <a:tab pos="117919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2018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57834" algn="r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1,03%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3525" algn="r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5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5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98,85%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59">
                <a:tc>
                  <a:txBody>
                    <a:bodyPr/>
                    <a:lstStyle/>
                    <a:p>
                      <a:pPr marL="1905" algn="ctr">
                        <a:lnSpc>
                          <a:spcPts val="147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147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0,82%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4160" algn="r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47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99,05%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096000" y="2994532"/>
            <a:ext cx="5898515" cy="0"/>
          </a:xfrm>
          <a:custGeom>
            <a:avLst/>
            <a:gdLst/>
            <a:ahLst/>
            <a:cxnLst/>
            <a:rect l="l" t="t" r="r" b="b"/>
            <a:pathLst>
              <a:path w="5898515">
                <a:moveTo>
                  <a:pt x="0" y="0"/>
                </a:moveTo>
                <a:lnTo>
                  <a:pt x="5898260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32989" y="728054"/>
            <a:ext cx="8093709" cy="125920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b="1" dirty="0">
                <a:latin typeface="Calibri"/>
                <a:cs typeface="Calibri"/>
              </a:rPr>
              <a:t>Série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história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(2015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2019)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principais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causas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mortalidade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materna</a:t>
            </a:r>
            <a:endParaRPr sz="2000">
              <a:latin typeface="Calibri"/>
              <a:cs typeface="Calibri"/>
            </a:endParaRPr>
          </a:p>
          <a:p>
            <a:pPr marL="234188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latin typeface="Calibri"/>
                <a:cs typeface="Calibri"/>
              </a:rPr>
              <a:t>Macrorregião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R="1169670" algn="r">
              <a:lnSpc>
                <a:spcPct val="100000"/>
              </a:lnSpc>
              <a:spcBef>
                <a:spcPts val="409"/>
              </a:spcBef>
            </a:pPr>
            <a:r>
              <a:rPr sz="1400" b="1" spc="-5" dirty="0">
                <a:latin typeface="Calibri"/>
                <a:cs typeface="Calibri"/>
              </a:rPr>
              <a:t>Brasil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0" y="4099433"/>
            <a:ext cx="1179830" cy="0"/>
          </a:xfrm>
          <a:custGeom>
            <a:avLst/>
            <a:gdLst/>
            <a:ahLst/>
            <a:cxnLst/>
            <a:rect l="l" t="t" r="r" b="b"/>
            <a:pathLst>
              <a:path w="1179829">
                <a:moveTo>
                  <a:pt x="0" y="0"/>
                </a:moveTo>
                <a:lnTo>
                  <a:pt x="1179702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88429" y="2363470"/>
            <a:ext cx="396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Anos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291" y="6513467"/>
            <a:ext cx="44881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40600" y="2150110"/>
            <a:ext cx="10896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dirty="0">
                <a:latin typeface="Calibri"/>
                <a:cs typeface="Calibri"/>
              </a:rPr>
              <a:t>p</a:t>
            </a:r>
            <a:r>
              <a:rPr sz="1400" b="1" spc="-5" dirty="0">
                <a:latin typeface="Calibri"/>
                <a:cs typeface="Calibri"/>
              </a:rPr>
              <a:t>.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doen</a:t>
            </a:r>
            <a:r>
              <a:rPr sz="1400" b="1" spc="-10" dirty="0">
                <a:latin typeface="Calibri"/>
                <a:cs typeface="Calibri"/>
              </a:rPr>
              <a:t>ç</a:t>
            </a:r>
            <a:r>
              <a:rPr sz="1400" b="1" dirty="0">
                <a:latin typeface="Calibri"/>
                <a:cs typeface="Calibri"/>
              </a:rPr>
              <a:t>as  </a:t>
            </a:r>
            <a:r>
              <a:rPr sz="1400" b="1" spc="-5" dirty="0">
                <a:latin typeface="Calibri"/>
                <a:cs typeface="Calibri"/>
              </a:rPr>
              <a:t>infecciosas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parasitarias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6615" y="2256789"/>
            <a:ext cx="13341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Cap.5 mentais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ompo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am</a:t>
            </a:r>
            <a:r>
              <a:rPr sz="1400" b="1" spc="-10" dirty="0">
                <a:latin typeface="Calibri"/>
                <a:cs typeface="Calibri"/>
              </a:rPr>
              <a:t>en</a:t>
            </a:r>
            <a:r>
              <a:rPr sz="1400" b="1" spc="-20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52735" y="2256789"/>
            <a:ext cx="7391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Cap.2 </a:t>
            </a:r>
            <a:r>
              <a:rPr sz="1400" b="1" dirty="0">
                <a:latin typeface="Calibri"/>
                <a:cs typeface="Calibri"/>
              </a:rPr>
              <a:t> neoplasia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64342" y="2150110"/>
            <a:ext cx="10826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Cap.15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gravidez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parto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puerpério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26922" y="4429378"/>
          <a:ext cx="4975858" cy="2011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Território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Anos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31750" indent="-368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Cap.5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mentais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comportamentais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neoplasia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36195" indent="298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g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rto 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puerperio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mortes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maternas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54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56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Geral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109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096000" y="4419219"/>
          <a:ext cx="5713729" cy="2011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36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Brasil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Anos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37465" indent="-368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003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Cap.5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mentais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comportament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189230" indent="1308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5715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gravidez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parto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puerperio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7620" indent="-1835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mortes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maternas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74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7620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65">
                <a:tc>
                  <a:txBody>
                    <a:bodyPr/>
                    <a:lstStyle/>
                    <a:p>
                      <a:pPr marL="7620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marL="7620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658"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1.561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1.576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54">
                <a:tc>
                  <a:txBody>
                    <a:bodyPr/>
                    <a:lstStyle/>
                    <a:p>
                      <a:pPr marL="7620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Geral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8.258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8.360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2930" y="1405127"/>
          <a:ext cx="11645259" cy="4596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6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15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63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10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8578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gião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solidFill>
                      <a:srgbClr val="C4BB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19">
                <a:tc gridSpan="6">
                  <a:txBody>
                    <a:bodyPr/>
                    <a:lstStyle/>
                    <a:p>
                      <a:pPr>
                        <a:lnSpc>
                          <a:spcPts val="1664"/>
                        </a:lnSpc>
                        <a:tabLst>
                          <a:tab pos="2341880" algn="l"/>
                          <a:tab pos="53790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1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Território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ts val="1664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Brasil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Anos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50165" indent="-4889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doen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marR="20320" indent="86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Cap.5 mentais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ompo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1590" marR="46990" indent="168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marR="38100" indent="387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gravidez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parto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puerpério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Anos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4460" marR="36195" indent="-4889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doen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5875" marR="82550" indent="86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Cap.5 mentais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ompo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4930" marR="158750" indent="168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neoplasia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52069" indent="387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gravidez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parto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puerperio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13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  <a:tabLst>
                          <a:tab pos="267970" algn="l"/>
                          <a:tab pos="8959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2015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64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4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  <a:tabLst>
                          <a:tab pos="407670" algn="l"/>
                          <a:tab pos="11753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2015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1,78%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4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98,22%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65"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tabLst>
                          <a:tab pos="267970" algn="l"/>
                          <a:tab pos="8959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2016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4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4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48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8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tabLst>
                          <a:tab pos="407670" algn="l"/>
                          <a:tab pos="11753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2016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4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1,02%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4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4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8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98,86%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21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tabLst>
                          <a:tab pos="267970" algn="l"/>
                          <a:tab pos="8959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2017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9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tabLst>
                          <a:tab pos="407670" algn="l"/>
                          <a:tab pos="11753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2017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0,99%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9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98,95%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tabLst>
                          <a:tab pos="267970" algn="l"/>
                          <a:tab pos="8959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2018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49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9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tabLst>
                          <a:tab pos="407670" algn="l"/>
                          <a:tab pos="11753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8EA9DB"/>
                            </a:solidFill>
                          </a:uFill>
                          <a:latin typeface="Calibri"/>
                          <a:cs typeface="Calibri"/>
                        </a:rPr>
                        <a:t>2018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1,03%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4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9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98,85%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46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46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4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100,00%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146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0,82%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46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46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0,06%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99,05%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32930" y="4258817"/>
            <a:ext cx="896619" cy="0"/>
          </a:xfrm>
          <a:custGeom>
            <a:avLst/>
            <a:gdLst/>
            <a:ahLst/>
            <a:cxnLst/>
            <a:rect l="l" t="t" r="r" b="b"/>
            <a:pathLst>
              <a:path w="896619">
                <a:moveTo>
                  <a:pt x="0" y="0"/>
                </a:moveTo>
                <a:lnTo>
                  <a:pt x="896569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3586" y="4258817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6019" y="0"/>
                </a:lnTo>
              </a:path>
            </a:pathLst>
          </a:custGeom>
          <a:ln w="6350">
            <a:solidFill>
              <a:srgbClr val="8EA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6361" y="4409059"/>
          <a:ext cx="4976494" cy="201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Território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Anos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31750" indent="-368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23495" indent="685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Cap.5 mentais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rt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4290" indent="13081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35560" indent="298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gr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rto  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puerperio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34290" indent="8382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mortes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mat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94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3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Geral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05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76264" y="4409059"/>
          <a:ext cx="5714999" cy="2011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4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Brasil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Anos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38100" indent="-368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infecciosas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parasitarias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003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Cap.5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mentais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comportament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189230" indent="1308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Cap.2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350" indent="336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Cap.15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gravidez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parto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puerperio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6985" indent="-1828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mortes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maternas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89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1.718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255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1.658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721">
                <a:tc>
                  <a:txBody>
                    <a:bodyPr/>
                    <a:lstStyle/>
                    <a:p>
                      <a:pPr marL="8255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1.561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1.576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255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Geral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8.258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8.360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2" y="204215"/>
            <a:ext cx="10575798" cy="10934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9184" y="171810"/>
            <a:ext cx="9950450" cy="113601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3900" dirty="0"/>
              <a:t>Quais</a:t>
            </a:r>
            <a:r>
              <a:rPr sz="3900" spc="15" dirty="0"/>
              <a:t> </a:t>
            </a:r>
            <a:r>
              <a:rPr sz="3900" dirty="0"/>
              <a:t>as</a:t>
            </a:r>
            <a:r>
              <a:rPr sz="3900" spc="-5" dirty="0"/>
              <a:t> </a:t>
            </a:r>
            <a:r>
              <a:rPr sz="3900" dirty="0"/>
              <a:t>causas</a:t>
            </a:r>
            <a:r>
              <a:rPr sz="3900" spc="20" dirty="0"/>
              <a:t> </a:t>
            </a:r>
            <a:r>
              <a:rPr sz="3900" dirty="0"/>
              <a:t>da </a:t>
            </a:r>
            <a:r>
              <a:rPr sz="3900" spc="-5" dirty="0"/>
              <a:t>mortalidade</a:t>
            </a:r>
            <a:r>
              <a:rPr sz="3900" spc="20" dirty="0"/>
              <a:t> </a:t>
            </a:r>
            <a:r>
              <a:rPr sz="3900" dirty="0"/>
              <a:t>materna?</a:t>
            </a:r>
            <a:endParaRPr sz="3900"/>
          </a:p>
          <a:p>
            <a:pPr marL="365760" algn="ctr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Calibri"/>
                <a:cs typeface="Calibri"/>
              </a:rPr>
              <a:t>Série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história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(2015 -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2019) </a:t>
            </a:r>
            <a:r>
              <a:rPr sz="1800" spc="-5" dirty="0">
                <a:latin typeface="Calibri"/>
                <a:cs typeface="Calibri"/>
              </a:rPr>
              <a:t>com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principais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causas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mortalidade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291" y="6513467"/>
            <a:ext cx="44881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Informação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4387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494" y="1957527"/>
            <a:ext cx="7846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Série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história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(2015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2019)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vaginal</a:t>
            </a:r>
            <a:r>
              <a:rPr sz="1800" dirty="0">
                <a:latin typeface="Calibri"/>
                <a:cs typeface="Calibri"/>
              </a:rPr>
              <a:t> 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cesárea.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708" y="635253"/>
            <a:ext cx="10060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</a:t>
            </a:r>
            <a:r>
              <a:rPr sz="3600" spc="-5" dirty="0"/>
              <a:t> </a:t>
            </a:r>
            <a:r>
              <a:rPr sz="3600" dirty="0"/>
              <a:t>que</a:t>
            </a:r>
            <a:r>
              <a:rPr sz="3600" spc="-5" dirty="0"/>
              <a:t> sabemos em</a:t>
            </a:r>
            <a:r>
              <a:rPr sz="3600" spc="-20" dirty="0"/>
              <a:t> </a:t>
            </a:r>
            <a:r>
              <a:rPr sz="3600" spc="-5" dirty="0"/>
              <a:t>relação</a:t>
            </a:r>
            <a:r>
              <a:rPr sz="3600" dirty="0"/>
              <a:t> aos</a:t>
            </a:r>
            <a:r>
              <a:rPr sz="3600" spc="-5" dirty="0"/>
              <a:t> </a:t>
            </a:r>
            <a:r>
              <a:rPr sz="3600" dirty="0"/>
              <a:t>nascimentos?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043749" y="2468689"/>
            <a:ext cx="4926330" cy="3187065"/>
            <a:chOff x="1043749" y="2468689"/>
            <a:chExt cx="4926330" cy="3187065"/>
          </a:xfrm>
        </p:grpSpPr>
        <p:sp>
          <p:nvSpPr>
            <p:cNvPr id="5" name="object 5"/>
            <p:cNvSpPr/>
            <p:nvPr/>
          </p:nvSpPr>
          <p:spPr>
            <a:xfrm>
              <a:off x="1048511" y="3003803"/>
              <a:ext cx="1225550" cy="2118360"/>
            </a:xfrm>
            <a:custGeom>
              <a:avLst/>
              <a:gdLst/>
              <a:ahLst/>
              <a:cxnLst/>
              <a:rect l="l" t="t" r="r" b="b"/>
              <a:pathLst>
                <a:path w="1225550" h="2118360">
                  <a:moveTo>
                    <a:pt x="0" y="2118360"/>
                  </a:moveTo>
                  <a:lnTo>
                    <a:pt x="240791" y="2118360"/>
                  </a:lnTo>
                </a:path>
                <a:path w="1225550" h="2118360">
                  <a:moveTo>
                    <a:pt x="461772" y="2118360"/>
                  </a:moveTo>
                  <a:lnTo>
                    <a:pt x="521207" y="2118360"/>
                  </a:lnTo>
                </a:path>
                <a:path w="1225550" h="2118360">
                  <a:moveTo>
                    <a:pt x="0" y="1588008"/>
                  </a:moveTo>
                  <a:lnTo>
                    <a:pt x="240791" y="1588008"/>
                  </a:lnTo>
                </a:path>
                <a:path w="1225550" h="2118360">
                  <a:moveTo>
                    <a:pt x="461772" y="1588008"/>
                  </a:moveTo>
                  <a:lnTo>
                    <a:pt x="521207" y="1588008"/>
                  </a:lnTo>
                </a:path>
                <a:path w="1225550" h="2118360">
                  <a:moveTo>
                    <a:pt x="0" y="1059180"/>
                  </a:moveTo>
                  <a:lnTo>
                    <a:pt x="240791" y="1059180"/>
                  </a:lnTo>
                </a:path>
                <a:path w="1225550" h="2118360">
                  <a:moveTo>
                    <a:pt x="461772" y="1059180"/>
                  </a:moveTo>
                  <a:lnTo>
                    <a:pt x="521207" y="1059180"/>
                  </a:lnTo>
                </a:path>
                <a:path w="1225550" h="2118360">
                  <a:moveTo>
                    <a:pt x="0" y="528828"/>
                  </a:moveTo>
                  <a:lnTo>
                    <a:pt x="240791" y="528828"/>
                  </a:lnTo>
                </a:path>
                <a:path w="1225550" h="2118360">
                  <a:moveTo>
                    <a:pt x="461772" y="528828"/>
                  </a:moveTo>
                  <a:lnTo>
                    <a:pt x="521207" y="528828"/>
                  </a:lnTo>
                </a:path>
                <a:path w="1225550" h="2118360">
                  <a:moveTo>
                    <a:pt x="0" y="0"/>
                  </a:moveTo>
                  <a:lnTo>
                    <a:pt x="240791" y="0"/>
                  </a:lnTo>
                </a:path>
                <a:path w="1225550" h="2118360">
                  <a:moveTo>
                    <a:pt x="461772" y="0"/>
                  </a:moveTo>
                  <a:lnTo>
                    <a:pt x="12252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9303" y="2793491"/>
              <a:ext cx="220979" cy="2857500"/>
            </a:xfrm>
            <a:custGeom>
              <a:avLst/>
              <a:gdLst/>
              <a:ahLst/>
              <a:cxnLst/>
              <a:rect l="l" t="t" r="r" b="b"/>
              <a:pathLst>
                <a:path w="220980" h="2857500">
                  <a:moveTo>
                    <a:pt x="220980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20980" y="285750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0699" y="3003803"/>
              <a:ext cx="1466215" cy="2118360"/>
            </a:xfrm>
            <a:custGeom>
              <a:avLst/>
              <a:gdLst/>
              <a:ahLst/>
              <a:cxnLst/>
              <a:rect l="l" t="t" r="r" b="b"/>
              <a:pathLst>
                <a:path w="1466214" h="2118360">
                  <a:moveTo>
                    <a:pt x="0" y="2118360"/>
                  </a:moveTo>
                  <a:lnTo>
                    <a:pt x="483107" y="2118360"/>
                  </a:lnTo>
                </a:path>
                <a:path w="1466214" h="2118360">
                  <a:moveTo>
                    <a:pt x="702563" y="2118360"/>
                  </a:moveTo>
                  <a:lnTo>
                    <a:pt x="762000" y="2118360"/>
                  </a:lnTo>
                </a:path>
                <a:path w="1466214" h="2118360">
                  <a:moveTo>
                    <a:pt x="0" y="1588008"/>
                  </a:moveTo>
                  <a:lnTo>
                    <a:pt x="483107" y="1588008"/>
                  </a:lnTo>
                </a:path>
                <a:path w="1466214" h="2118360">
                  <a:moveTo>
                    <a:pt x="702563" y="1588008"/>
                  </a:moveTo>
                  <a:lnTo>
                    <a:pt x="762000" y="1588008"/>
                  </a:lnTo>
                </a:path>
                <a:path w="1466214" h="2118360">
                  <a:moveTo>
                    <a:pt x="0" y="1059180"/>
                  </a:moveTo>
                  <a:lnTo>
                    <a:pt x="483107" y="1059180"/>
                  </a:lnTo>
                </a:path>
                <a:path w="1466214" h="2118360">
                  <a:moveTo>
                    <a:pt x="702563" y="1059180"/>
                  </a:moveTo>
                  <a:lnTo>
                    <a:pt x="762000" y="1059180"/>
                  </a:lnTo>
                </a:path>
                <a:path w="1466214" h="2118360">
                  <a:moveTo>
                    <a:pt x="0" y="528828"/>
                  </a:moveTo>
                  <a:lnTo>
                    <a:pt x="483107" y="528828"/>
                  </a:lnTo>
                </a:path>
                <a:path w="1466214" h="2118360">
                  <a:moveTo>
                    <a:pt x="702563" y="528828"/>
                  </a:moveTo>
                  <a:lnTo>
                    <a:pt x="762000" y="528828"/>
                  </a:lnTo>
                </a:path>
                <a:path w="1466214" h="2118360">
                  <a:moveTo>
                    <a:pt x="702563" y="0"/>
                  </a:moveTo>
                  <a:lnTo>
                    <a:pt x="14660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3808" y="2766059"/>
              <a:ext cx="219710" cy="2885440"/>
            </a:xfrm>
            <a:custGeom>
              <a:avLst/>
              <a:gdLst/>
              <a:ahLst/>
              <a:cxnLst/>
              <a:rect l="l" t="t" r="r" b="b"/>
              <a:pathLst>
                <a:path w="219710" h="2885440">
                  <a:moveTo>
                    <a:pt x="219456" y="0"/>
                  </a:moveTo>
                  <a:lnTo>
                    <a:pt x="0" y="0"/>
                  </a:lnTo>
                  <a:lnTo>
                    <a:pt x="0" y="2884931"/>
                  </a:lnTo>
                  <a:lnTo>
                    <a:pt x="219456" y="2884931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3679" y="3003803"/>
              <a:ext cx="1466215" cy="2118360"/>
            </a:xfrm>
            <a:custGeom>
              <a:avLst/>
              <a:gdLst/>
              <a:ahLst/>
              <a:cxnLst/>
              <a:rect l="l" t="t" r="r" b="b"/>
              <a:pathLst>
                <a:path w="1466214" h="2118360">
                  <a:moveTo>
                    <a:pt x="0" y="2118360"/>
                  </a:moveTo>
                  <a:lnTo>
                    <a:pt x="483107" y="2118360"/>
                  </a:lnTo>
                </a:path>
                <a:path w="1466214" h="2118360">
                  <a:moveTo>
                    <a:pt x="704087" y="2118360"/>
                  </a:moveTo>
                  <a:lnTo>
                    <a:pt x="763523" y="2118360"/>
                  </a:lnTo>
                </a:path>
                <a:path w="1466214" h="2118360">
                  <a:moveTo>
                    <a:pt x="0" y="1588008"/>
                  </a:moveTo>
                  <a:lnTo>
                    <a:pt x="483107" y="1588008"/>
                  </a:lnTo>
                </a:path>
                <a:path w="1466214" h="2118360">
                  <a:moveTo>
                    <a:pt x="704087" y="1588008"/>
                  </a:moveTo>
                  <a:lnTo>
                    <a:pt x="763523" y="1588008"/>
                  </a:lnTo>
                </a:path>
                <a:path w="1466214" h="2118360">
                  <a:moveTo>
                    <a:pt x="0" y="1059180"/>
                  </a:moveTo>
                  <a:lnTo>
                    <a:pt x="483107" y="1059180"/>
                  </a:lnTo>
                </a:path>
                <a:path w="1466214" h="2118360">
                  <a:moveTo>
                    <a:pt x="704087" y="1059180"/>
                  </a:moveTo>
                  <a:lnTo>
                    <a:pt x="763523" y="1059180"/>
                  </a:lnTo>
                </a:path>
                <a:path w="1466214" h="2118360">
                  <a:moveTo>
                    <a:pt x="0" y="528828"/>
                  </a:moveTo>
                  <a:lnTo>
                    <a:pt x="483107" y="528828"/>
                  </a:lnTo>
                </a:path>
                <a:path w="1466214" h="2118360">
                  <a:moveTo>
                    <a:pt x="704087" y="528828"/>
                  </a:moveTo>
                  <a:lnTo>
                    <a:pt x="763523" y="528828"/>
                  </a:lnTo>
                </a:path>
                <a:path w="1466214" h="2118360">
                  <a:moveTo>
                    <a:pt x="704087" y="0"/>
                  </a:moveTo>
                  <a:lnTo>
                    <a:pt x="14660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6788" y="2695955"/>
              <a:ext cx="220979" cy="2955290"/>
            </a:xfrm>
            <a:custGeom>
              <a:avLst/>
              <a:gdLst/>
              <a:ahLst/>
              <a:cxnLst/>
              <a:rect l="l" t="t" r="r" b="b"/>
              <a:pathLst>
                <a:path w="220979" h="2955290">
                  <a:moveTo>
                    <a:pt x="220979" y="0"/>
                  </a:moveTo>
                  <a:lnTo>
                    <a:pt x="0" y="0"/>
                  </a:lnTo>
                  <a:lnTo>
                    <a:pt x="0" y="2955036"/>
                  </a:lnTo>
                  <a:lnTo>
                    <a:pt x="220979" y="295503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60" y="3003803"/>
              <a:ext cx="1466215" cy="2118360"/>
            </a:xfrm>
            <a:custGeom>
              <a:avLst/>
              <a:gdLst/>
              <a:ahLst/>
              <a:cxnLst/>
              <a:rect l="l" t="t" r="r" b="b"/>
              <a:pathLst>
                <a:path w="1466214" h="2118360">
                  <a:moveTo>
                    <a:pt x="0" y="2118360"/>
                  </a:moveTo>
                  <a:lnTo>
                    <a:pt x="483107" y="2118360"/>
                  </a:lnTo>
                </a:path>
                <a:path w="1466214" h="2118360">
                  <a:moveTo>
                    <a:pt x="704088" y="2118360"/>
                  </a:moveTo>
                  <a:lnTo>
                    <a:pt x="763524" y="2118360"/>
                  </a:lnTo>
                </a:path>
                <a:path w="1466214" h="2118360">
                  <a:moveTo>
                    <a:pt x="0" y="1588008"/>
                  </a:moveTo>
                  <a:lnTo>
                    <a:pt x="483107" y="1588008"/>
                  </a:lnTo>
                </a:path>
                <a:path w="1466214" h="2118360">
                  <a:moveTo>
                    <a:pt x="704088" y="1588008"/>
                  </a:moveTo>
                  <a:lnTo>
                    <a:pt x="763524" y="1588008"/>
                  </a:lnTo>
                </a:path>
                <a:path w="1466214" h="2118360">
                  <a:moveTo>
                    <a:pt x="0" y="1059180"/>
                  </a:moveTo>
                  <a:lnTo>
                    <a:pt x="483107" y="1059180"/>
                  </a:lnTo>
                </a:path>
                <a:path w="1466214" h="2118360">
                  <a:moveTo>
                    <a:pt x="704088" y="1059180"/>
                  </a:moveTo>
                  <a:lnTo>
                    <a:pt x="763524" y="1059180"/>
                  </a:lnTo>
                </a:path>
                <a:path w="1466214" h="2118360">
                  <a:moveTo>
                    <a:pt x="0" y="528828"/>
                  </a:moveTo>
                  <a:lnTo>
                    <a:pt x="483107" y="528828"/>
                  </a:lnTo>
                </a:path>
                <a:path w="1466214" h="2118360">
                  <a:moveTo>
                    <a:pt x="704088" y="528828"/>
                  </a:moveTo>
                  <a:lnTo>
                    <a:pt x="763524" y="528828"/>
                  </a:lnTo>
                </a:path>
                <a:path w="1466214" h="2118360">
                  <a:moveTo>
                    <a:pt x="704088" y="0"/>
                  </a:moveTo>
                  <a:lnTo>
                    <a:pt x="14660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9767" y="2676143"/>
              <a:ext cx="220979" cy="2974975"/>
            </a:xfrm>
            <a:custGeom>
              <a:avLst/>
              <a:gdLst/>
              <a:ahLst/>
              <a:cxnLst/>
              <a:rect l="l" t="t" r="r" b="b"/>
              <a:pathLst>
                <a:path w="220979" h="2974975">
                  <a:moveTo>
                    <a:pt x="220980" y="0"/>
                  </a:moveTo>
                  <a:lnTo>
                    <a:pt x="0" y="0"/>
                  </a:lnTo>
                  <a:lnTo>
                    <a:pt x="0" y="2974847"/>
                  </a:lnTo>
                  <a:lnTo>
                    <a:pt x="220980" y="2974847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41164" y="3003803"/>
              <a:ext cx="1224280" cy="2118360"/>
            </a:xfrm>
            <a:custGeom>
              <a:avLst/>
              <a:gdLst/>
              <a:ahLst/>
              <a:cxnLst/>
              <a:rect l="l" t="t" r="r" b="b"/>
              <a:pathLst>
                <a:path w="1224279" h="2118360">
                  <a:moveTo>
                    <a:pt x="0" y="2118360"/>
                  </a:moveTo>
                  <a:lnTo>
                    <a:pt x="481584" y="2118360"/>
                  </a:lnTo>
                </a:path>
                <a:path w="1224279" h="2118360">
                  <a:moveTo>
                    <a:pt x="702563" y="2118360"/>
                  </a:moveTo>
                  <a:lnTo>
                    <a:pt x="762000" y="2118360"/>
                  </a:lnTo>
                </a:path>
                <a:path w="1224279" h="2118360">
                  <a:moveTo>
                    <a:pt x="0" y="1588008"/>
                  </a:moveTo>
                  <a:lnTo>
                    <a:pt x="481584" y="1588008"/>
                  </a:lnTo>
                </a:path>
                <a:path w="1224279" h="2118360">
                  <a:moveTo>
                    <a:pt x="702563" y="1588008"/>
                  </a:moveTo>
                  <a:lnTo>
                    <a:pt x="762000" y="1588008"/>
                  </a:lnTo>
                </a:path>
                <a:path w="1224279" h="2118360">
                  <a:moveTo>
                    <a:pt x="0" y="1059180"/>
                  </a:moveTo>
                  <a:lnTo>
                    <a:pt x="481584" y="1059180"/>
                  </a:lnTo>
                </a:path>
                <a:path w="1224279" h="2118360">
                  <a:moveTo>
                    <a:pt x="702563" y="1059180"/>
                  </a:moveTo>
                  <a:lnTo>
                    <a:pt x="762000" y="1059180"/>
                  </a:lnTo>
                </a:path>
                <a:path w="1224279" h="2118360">
                  <a:moveTo>
                    <a:pt x="0" y="528828"/>
                  </a:moveTo>
                  <a:lnTo>
                    <a:pt x="481584" y="528828"/>
                  </a:lnTo>
                </a:path>
                <a:path w="1224279" h="2118360">
                  <a:moveTo>
                    <a:pt x="702563" y="528828"/>
                  </a:moveTo>
                  <a:lnTo>
                    <a:pt x="762000" y="528828"/>
                  </a:lnTo>
                </a:path>
                <a:path w="1224279" h="2118360">
                  <a:moveTo>
                    <a:pt x="702563" y="0"/>
                  </a:moveTo>
                  <a:lnTo>
                    <a:pt x="1223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22747" y="2657855"/>
              <a:ext cx="220979" cy="2993390"/>
            </a:xfrm>
            <a:custGeom>
              <a:avLst/>
              <a:gdLst/>
              <a:ahLst/>
              <a:cxnLst/>
              <a:rect l="l" t="t" r="r" b="b"/>
              <a:pathLst>
                <a:path w="220979" h="2993390">
                  <a:moveTo>
                    <a:pt x="220979" y="0"/>
                  </a:moveTo>
                  <a:lnTo>
                    <a:pt x="0" y="0"/>
                  </a:lnTo>
                  <a:lnTo>
                    <a:pt x="0" y="2993136"/>
                  </a:lnTo>
                  <a:lnTo>
                    <a:pt x="220979" y="299313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9720" y="3220211"/>
              <a:ext cx="3171825" cy="2430780"/>
            </a:xfrm>
            <a:custGeom>
              <a:avLst/>
              <a:gdLst/>
              <a:ahLst/>
              <a:cxnLst/>
              <a:rect l="l" t="t" r="r" b="b"/>
              <a:pathLst>
                <a:path w="3171825" h="2430779">
                  <a:moveTo>
                    <a:pt x="220980" y="0"/>
                  </a:moveTo>
                  <a:lnTo>
                    <a:pt x="0" y="0"/>
                  </a:lnTo>
                  <a:lnTo>
                    <a:pt x="0" y="2430780"/>
                  </a:lnTo>
                  <a:lnTo>
                    <a:pt x="220980" y="2430780"/>
                  </a:lnTo>
                  <a:lnTo>
                    <a:pt x="220980" y="0"/>
                  </a:lnTo>
                  <a:close/>
                </a:path>
                <a:path w="3171825" h="2430779">
                  <a:moveTo>
                    <a:pt x="1203960" y="25908"/>
                  </a:moveTo>
                  <a:lnTo>
                    <a:pt x="982980" y="25908"/>
                  </a:lnTo>
                  <a:lnTo>
                    <a:pt x="982980" y="2430780"/>
                  </a:lnTo>
                  <a:lnTo>
                    <a:pt x="1203960" y="2430780"/>
                  </a:lnTo>
                  <a:lnTo>
                    <a:pt x="1203960" y="25908"/>
                  </a:lnTo>
                  <a:close/>
                </a:path>
                <a:path w="3171825" h="2430779">
                  <a:moveTo>
                    <a:pt x="2186940" y="96012"/>
                  </a:moveTo>
                  <a:lnTo>
                    <a:pt x="1967484" y="96012"/>
                  </a:lnTo>
                  <a:lnTo>
                    <a:pt x="1967484" y="2430780"/>
                  </a:lnTo>
                  <a:lnTo>
                    <a:pt x="2186940" y="2430780"/>
                  </a:lnTo>
                  <a:lnTo>
                    <a:pt x="2186940" y="96012"/>
                  </a:lnTo>
                  <a:close/>
                </a:path>
                <a:path w="3171825" h="2430779">
                  <a:moveTo>
                    <a:pt x="3171444" y="112776"/>
                  </a:moveTo>
                  <a:lnTo>
                    <a:pt x="2950464" y="112776"/>
                  </a:lnTo>
                  <a:lnTo>
                    <a:pt x="2950464" y="2430780"/>
                  </a:lnTo>
                  <a:lnTo>
                    <a:pt x="3171444" y="2430780"/>
                  </a:lnTo>
                  <a:lnTo>
                    <a:pt x="3171444" y="11277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4144" y="3532631"/>
              <a:ext cx="241300" cy="1590040"/>
            </a:xfrm>
            <a:custGeom>
              <a:avLst/>
              <a:gdLst/>
              <a:ahLst/>
              <a:cxnLst/>
              <a:rect l="l" t="t" r="r" b="b"/>
              <a:pathLst>
                <a:path w="241300" h="1590039">
                  <a:moveTo>
                    <a:pt x="0" y="1589531"/>
                  </a:moveTo>
                  <a:lnTo>
                    <a:pt x="240791" y="1589531"/>
                  </a:lnTo>
                </a:path>
                <a:path w="241300" h="1590039">
                  <a:moveTo>
                    <a:pt x="0" y="1059179"/>
                  </a:moveTo>
                  <a:lnTo>
                    <a:pt x="240791" y="1059179"/>
                  </a:lnTo>
                </a:path>
                <a:path w="241300" h="1590039">
                  <a:moveTo>
                    <a:pt x="0" y="530351"/>
                  </a:moveTo>
                  <a:lnTo>
                    <a:pt x="240791" y="530351"/>
                  </a:lnTo>
                </a:path>
                <a:path w="241300" h="1590039">
                  <a:moveTo>
                    <a:pt x="0" y="0"/>
                  </a:moveTo>
                  <a:lnTo>
                    <a:pt x="2407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3164" y="3351275"/>
              <a:ext cx="220979" cy="2299970"/>
            </a:xfrm>
            <a:custGeom>
              <a:avLst/>
              <a:gdLst/>
              <a:ahLst/>
              <a:cxnLst/>
              <a:rect l="l" t="t" r="r" b="b"/>
              <a:pathLst>
                <a:path w="220979" h="2299970">
                  <a:moveTo>
                    <a:pt x="220980" y="0"/>
                  </a:moveTo>
                  <a:lnTo>
                    <a:pt x="0" y="0"/>
                  </a:lnTo>
                  <a:lnTo>
                    <a:pt x="0" y="2299716"/>
                  </a:lnTo>
                  <a:lnTo>
                    <a:pt x="220980" y="2299716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8511" y="2473451"/>
              <a:ext cx="4916805" cy="3177540"/>
            </a:xfrm>
            <a:custGeom>
              <a:avLst/>
              <a:gdLst/>
              <a:ahLst/>
              <a:cxnLst/>
              <a:rect l="l" t="t" r="r" b="b"/>
              <a:pathLst>
                <a:path w="4916805" h="3177540">
                  <a:moveTo>
                    <a:pt x="0" y="3177540"/>
                  </a:moveTo>
                  <a:lnTo>
                    <a:pt x="4916424" y="3177540"/>
                  </a:lnTo>
                </a:path>
                <a:path w="4916805" h="3177540">
                  <a:moveTo>
                    <a:pt x="0" y="0"/>
                  </a:moveTo>
                  <a:lnTo>
                    <a:pt x="4916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8672" y="5557824"/>
            <a:ext cx="29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760" y="5028057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760" y="4498340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760" y="3968622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760" y="3438905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760" y="2909061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760" y="2379345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4686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74769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8384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69820" y="6021323"/>
            <a:ext cx="1099185" cy="64135"/>
            <a:chOff x="2369820" y="6021323"/>
            <a:chExt cx="1099185" cy="64135"/>
          </a:xfrm>
        </p:grpSpPr>
        <p:sp>
          <p:nvSpPr>
            <p:cNvPr id="30" name="object 30"/>
            <p:cNvSpPr/>
            <p:nvPr/>
          </p:nvSpPr>
          <p:spPr>
            <a:xfrm>
              <a:off x="2369820" y="602132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06140" y="602132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07920" y="5706567"/>
            <a:ext cx="1904364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298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2016	2017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5"/>
              </a:spcBef>
              <a:tabLst>
                <a:tab pos="10877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partos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cesárea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partos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vaginais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8159" y="2333244"/>
            <a:ext cx="5587365" cy="3903345"/>
          </a:xfrm>
          <a:custGeom>
            <a:avLst/>
            <a:gdLst/>
            <a:ahLst/>
            <a:cxnLst/>
            <a:rect l="l" t="t" r="r" b="b"/>
            <a:pathLst>
              <a:path w="5587365" h="3903345">
                <a:moveTo>
                  <a:pt x="0" y="3902964"/>
                </a:moveTo>
                <a:lnTo>
                  <a:pt x="5586984" y="3902964"/>
                </a:lnTo>
                <a:lnTo>
                  <a:pt x="5586984" y="0"/>
                </a:lnTo>
                <a:lnTo>
                  <a:pt x="0" y="0"/>
                </a:lnTo>
                <a:lnTo>
                  <a:pt x="0" y="39029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6961441" y="2468689"/>
            <a:ext cx="4746625" cy="3187065"/>
            <a:chOff x="6961441" y="2468689"/>
            <a:chExt cx="4746625" cy="3187065"/>
          </a:xfrm>
        </p:grpSpPr>
        <p:sp>
          <p:nvSpPr>
            <p:cNvPr id="35" name="object 35"/>
            <p:cNvSpPr/>
            <p:nvPr/>
          </p:nvSpPr>
          <p:spPr>
            <a:xfrm>
              <a:off x="6966204" y="3179063"/>
              <a:ext cx="1179830" cy="2120265"/>
            </a:xfrm>
            <a:custGeom>
              <a:avLst/>
              <a:gdLst/>
              <a:ahLst/>
              <a:cxnLst/>
              <a:rect l="l" t="t" r="r" b="b"/>
              <a:pathLst>
                <a:path w="1179829" h="2120265">
                  <a:moveTo>
                    <a:pt x="0" y="2119884"/>
                  </a:moveTo>
                  <a:lnTo>
                    <a:pt x="233172" y="2119884"/>
                  </a:lnTo>
                </a:path>
                <a:path w="1179829" h="2120265">
                  <a:moveTo>
                    <a:pt x="445007" y="2119884"/>
                  </a:moveTo>
                  <a:lnTo>
                    <a:pt x="502920" y="2119884"/>
                  </a:lnTo>
                </a:path>
                <a:path w="1179829" h="2120265">
                  <a:moveTo>
                    <a:pt x="0" y="1766316"/>
                  </a:moveTo>
                  <a:lnTo>
                    <a:pt x="233172" y="1766316"/>
                  </a:lnTo>
                </a:path>
                <a:path w="1179829" h="2120265">
                  <a:moveTo>
                    <a:pt x="445007" y="1766316"/>
                  </a:moveTo>
                  <a:lnTo>
                    <a:pt x="502920" y="1766316"/>
                  </a:lnTo>
                </a:path>
                <a:path w="1179829" h="2120265">
                  <a:moveTo>
                    <a:pt x="0" y="1412748"/>
                  </a:moveTo>
                  <a:lnTo>
                    <a:pt x="233172" y="1412748"/>
                  </a:lnTo>
                </a:path>
                <a:path w="1179829" h="2120265">
                  <a:moveTo>
                    <a:pt x="445007" y="1412748"/>
                  </a:moveTo>
                  <a:lnTo>
                    <a:pt x="1179576" y="1412748"/>
                  </a:lnTo>
                </a:path>
                <a:path w="1179829" h="2120265">
                  <a:moveTo>
                    <a:pt x="0" y="1060704"/>
                  </a:moveTo>
                  <a:lnTo>
                    <a:pt x="233172" y="1060704"/>
                  </a:lnTo>
                </a:path>
                <a:path w="1179829" h="2120265">
                  <a:moveTo>
                    <a:pt x="445007" y="1060704"/>
                  </a:moveTo>
                  <a:lnTo>
                    <a:pt x="1179576" y="1060704"/>
                  </a:lnTo>
                </a:path>
                <a:path w="1179829" h="2120265">
                  <a:moveTo>
                    <a:pt x="0" y="707136"/>
                  </a:moveTo>
                  <a:lnTo>
                    <a:pt x="233172" y="707136"/>
                  </a:lnTo>
                </a:path>
                <a:path w="1179829" h="2120265">
                  <a:moveTo>
                    <a:pt x="445007" y="707136"/>
                  </a:moveTo>
                  <a:lnTo>
                    <a:pt x="1179576" y="707136"/>
                  </a:lnTo>
                </a:path>
                <a:path w="1179829" h="2120265">
                  <a:moveTo>
                    <a:pt x="0" y="353568"/>
                  </a:moveTo>
                  <a:lnTo>
                    <a:pt x="233172" y="353568"/>
                  </a:lnTo>
                </a:path>
                <a:path w="1179829" h="2120265">
                  <a:moveTo>
                    <a:pt x="445007" y="353568"/>
                  </a:moveTo>
                  <a:lnTo>
                    <a:pt x="1179576" y="353568"/>
                  </a:lnTo>
                </a:path>
                <a:path w="1179829" h="2120265">
                  <a:moveTo>
                    <a:pt x="0" y="0"/>
                  </a:moveTo>
                  <a:lnTo>
                    <a:pt x="233172" y="0"/>
                  </a:lnTo>
                </a:path>
                <a:path w="1179829" h="2120265">
                  <a:moveTo>
                    <a:pt x="445007" y="0"/>
                  </a:moveTo>
                  <a:lnTo>
                    <a:pt x="1179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99376" y="2959607"/>
              <a:ext cx="212090" cy="2691765"/>
            </a:xfrm>
            <a:custGeom>
              <a:avLst/>
              <a:gdLst/>
              <a:ahLst/>
              <a:cxnLst/>
              <a:rect l="l" t="t" r="r" b="b"/>
              <a:pathLst>
                <a:path w="212090" h="2691765">
                  <a:moveTo>
                    <a:pt x="211835" y="0"/>
                  </a:moveTo>
                  <a:lnTo>
                    <a:pt x="0" y="0"/>
                  </a:lnTo>
                  <a:lnTo>
                    <a:pt x="0" y="2691383"/>
                  </a:lnTo>
                  <a:lnTo>
                    <a:pt x="211835" y="2691383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80960" y="3179063"/>
              <a:ext cx="1412875" cy="2120265"/>
            </a:xfrm>
            <a:custGeom>
              <a:avLst/>
              <a:gdLst/>
              <a:ahLst/>
              <a:cxnLst/>
              <a:rect l="l" t="t" r="r" b="b"/>
              <a:pathLst>
                <a:path w="1412875" h="2120265">
                  <a:moveTo>
                    <a:pt x="0" y="2119884"/>
                  </a:moveTo>
                  <a:lnTo>
                    <a:pt x="464820" y="2119884"/>
                  </a:lnTo>
                </a:path>
                <a:path w="1412875" h="2120265">
                  <a:moveTo>
                    <a:pt x="678180" y="2119884"/>
                  </a:moveTo>
                  <a:lnTo>
                    <a:pt x="734568" y="2119884"/>
                  </a:lnTo>
                </a:path>
                <a:path w="1412875" h="2120265">
                  <a:moveTo>
                    <a:pt x="0" y="1766316"/>
                  </a:moveTo>
                  <a:lnTo>
                    <a:pt x="464820" y="1766316"/>
                  </a:lnTo>
                </a:path>
                <a:path w="1412875" h="2120265">
                  <a:moveTo>
                    <a:pt x="678180" y="1766316"/>
                  </a:moveTo>
                  <a:lnTo>
                    <a:pt x="734568" y="1766316"/>
                  </a:lnTo>
                </a:path>
                <a:path w="1412875" h="2120265">
                  <a:moveTo>
                    <a:pt x="678180" y="1412748"/>
                  </a:moveTo>
                  <a:lnTo>
                    <a:pt x="1412748" y="1412748"/>
                  </a:lnTo>
                </a:path>
                <a:path w="1412875" h="2120265">
                  <a:moveTo>
                    <a:pt x="678180" y="1060704"/>
                  </a:moveTo>
                  <a:lnTo>
                    <a:pt x="1412748" y="1060704"/>
                  </a:lnTo>
                </a:path>
                <a:path w="1412875" h="2120265">
                  <a:moveTo>
                    <a:pt x="678180" y="707136"/>
                  </a:moveTo>
                  <a:lnTo>
                    <a:pt x="1412748" y="707136"/>
                  </a:lnTo>
                </a:path>
                <a:path w="1412875" h="2120265">
                  <a:moveTo>
                    <a:pt x="678180" y="353568"/>
                  </a:moveTo>
                  <a:lnTo>
                    <a:pt x="1412748" y="353568"/>
                  </a:lnTo>
                </a:path>
                <a:path w="1412875" h="2120265">
                  <a:moveTo>
                    <a:pt x="678180" y="0"/>
                  </a:moveTo>
                  <a:lnTo>
                    <a:pt x="1412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45780" y="2913887"/>
              <a:ext cx="213360" cy="2737485"/>
            </a:xfrm>
            <a:custGeom>
              <a:avLst/>
              <a:gdLst/>
              <a:ahLst/>
              <a:cxnLst/>
              <a:rect l="l" t="t" r="r" b="b"/>
              <a:pathLst>
                <a:path w="213359" h="2737485">
                  <a:moveTo>
                    <a:pt x="213360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213360" y="2737104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28888" y="3179063"/>
              <a:ext cx="1412875" cy="2120265"/>
            </a:xfrm>
            <a:custGeom>
              <a:avLst/>
              <a:gdLst/>
              <a:ahLst/>
              <a:cxnLst/>
              <a:rect l="l" t="t" r="r" b="b"/>
              <a:pathLst>
                <a:path w="1412875" h="2120265">
                  <a:moveTo>
                    <a:pt x="0" y="2119884"/>
                  </a:moveTo>
                  <a:lnTo>
                    <a:pt x="464819" y="2119884"/>
                  </a:lnTo>
                </a:path>
                <a:path w="1412875" h="2120265">
                  <a:moveTo>
                    <a:pt x="676655" y="2119884"/>
                  </a:moveTo>
                  <a:lnTo>
                    <a:pt x="734567" y="2119884"/>
                  </a:lnTo>
                </a:path>
                <a:path w="1412875" h="2120265">
                  <a:moveTo>
                    <a:pt x="0" y="1766316"/>
                  </a:moveTo>
                  <a:lnTo>
                    <a:pt x="464819" y="1766316"/>
                  </a:lnTo>
                </a:path>
                <a:path w="1412875" h="2120265">
                  <a:moveTo>
                    <a:pt x="676655" y="1766316"/>
                  </a:moveTo>
                  <a:lnTo>
                    <a:pt x="734567" y="1766316"/>
                  </a:lnTo>
                </a:path>
                <a:path w="1412875" h="2120265">
                  <a:moveTo>
                    <a:pt x="676655" y="1412748"/>
                  </a:moveTo>
                  <a:lnTo>
                    <a:pt x="1412747" y="1412748"/>
                  </a:lnTo>
                </a:path>
                <a:path w="1412875" h="2120265">
                  <a:moveTo>
                    <a:pt x="676655" y="1060704"/>
                  </a:moveTo>
                  <a:lnTo>
                    <a:pt x="1412747" y="1060704"/>
                  </a:lnTo>
                </a:path>
                <a:path w="1412875" h="2120265">
                  <a:moveTo>
                    <a:pt x="676655" y="707136"/>
                  </a:moveTo>
                  <a:lnTo>
                    <a:pt x="1412747" y="707136"/>
                  </a:lnTo>
                </a:path>
                <a:path w="1412875" h="2120265">
                  <a:moveTo>
                    <a:pt x="676655" y="353568"/>
                  </a:moveTo>
                  <a:lnTo>
                    <a:pt x="1412747" y="353568"/>
                  </a:lnTo>
                </a:path>
                <a:path w="1412875" h="2120265">
                  <a:moveTo>
                    <a:pt x="676655" y="0"/>
                  </a:moveTo>
                  <a:lnTo>
                    <a:pt x="1412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93708" y="2897123"/>
              <a:ext cx="212090" cy="2753995"/>
            </a:xfrm>
            <a:custGeom>
              <a:avLst/>
              <a:gdLst/>
              <a:ahLst/>
              <a:cxnLst/>
              <a:rect l="l" t="t" r="r" b="b"/>
              <a:pathLst>
                <a:path w="212090" h="2753995">
                  <a:moveTo>
                    <a:pt x="211836" y="0"/>
                  </a:moveTo>
                  <a:lnTo>
                    <a:pt x="0" y="0"/>
                  </a:lnTo>
                  <a:lnTo>
                    <a:pt x="0" y="2753867"/>
                  </a:lnTo>
                  <a:lnTo>
                    <a:pt x="211836" y="2753867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75292" y="3179063"/>
              <a:ext cx="1412875" cy="2120265"/>
            </a:xfrm>
            <a:custGeom>
              <a:avLst/>
              <a:gdLst/>
              <a:ahLst/>
              <a:cxnLst/>
              <a:rect l="l" t="t" r="r" b="b"/>
              <a:pathLst>
                <a:path w="1412875" h="2120265">
                  <a:moveTo>
                    <a:pt x="0" y="2119884"/>
                  </a:moveTo>
                  <a:lnTo>
                    <a:pt x="466343" y="2119884"/>
                  </a:lnTo>
                </a:path>
                <a:path w="1412875" h="2120265">
                  <a:moveTo>
                    <a:pt x="678179" y="2119884"/>
                  </a:moveTo>
                  <a:lnTo>
                    <a:pt x="736091" y="2119884"/>
                  </a:lnTo>
                </a:path>
                <a:path w="1412875" h="2120265">
                  <a:moveTo>
                    <a:pt x="0" y="1766316"/>
                  </a:moveTo>
                  <a:lnTo>
                    <a:pt x="466343" y="1766316"/>
                  </a:lnTo>
                </a:path>
                <a:path w="1412875" h="2120265">
                  <a:moveTo>
                    <a:pt x="678179" y="1766316"/>
                  </a:moveTo>
                  <a:lnTo>
                    <a:pt x="1412748" y="1766316"/>
                  </a:lnTo>
                </a:path>
                <a:path w="1412875" h="2120265">
                  <a:moveTo>
                    <a:pt x="678179" y="1412748"/>
                  </a:moveTo>
                  <a:lnTo>
                    <a:pt x="1412748" y="1412748"/>
                  </a:lnTo>
                </a:path>
                <a:path w="1412875" h="2120265">
                  <a:moveTo>
                    <a:pt x="678179" y="1060704"/>
                  </a:moveTo>
                  <a:lnTo>
                    <a:pt x="1412748" y="1060704"/>
                  </a:lnTo>
                </a:path>
                <a:path w="1412875" h="2120265">
                  <a:moveTo>
                    <a:pt x="678179" y="707136"/>
                  </a:moveTo>
                  <a:lnTo>
                    <a:pt x="1412748" y="707136"/>
                  </a:lnTo>
                </a:path>
                <a:path w="1412875" h="2120265">
                  <a:moveTo>
                    <a:pt x="678179" y="353568"/>
                  </a:moveTo>
                  <a:lnTo>
                    <a:pt x="1412748" y="353568"/>
                  </a:lnTo>
                </a:path>
                <a:path w="1412875" h="2120265">
                  <a:moveTo>
                    <a:pt x="678179" y="0"/>
                  </a:moveTo>
                  <a:lnTo>
                    <a:pt x="1412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66204" y="2826924"/>
              <a:ext cx="4022090" cy="5080"/>
            </a:xfrm>
            <a:custGeom>
              <a:avLst/>
              <a:gdLst/>
              <a:ahLst/>
              <a:cxnLst/>
              <a:rect l="l" t="t" r="r" b="b"/>
              <a:pathLst>
                <a:path w="4022090" h="5080">
                  <a:moveTo>
                    <a:pt x="0" y="4762"/>
                  </a:moveTo>
                  <a:lnTo>
                    <a:pt x="4021836" y="4762"/>
                  </a:lnTo>
                </a:path>
                <a:path w="4022090" h="5080">
                  <a:moveTo>
                    <a:pt x="0" y="0"/>
                  </a:moveTo>
                  <a:lnTo>
                    <a:pt x="402183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41636" y="2831591"/>
              <a:ext cx="212090" cy="2819400"/>
            </a:xfrm>
            <a:custGeom>
              <a:avLst/>
              <a:gdLst/>
              <a:ahLst/>
              <a:cxnLst/>
              <a:rect l="l" t="t" r="r" b="b"/>
              <a:pathLst>
                <a:path w="212090" h="2819400">
                  <a:moveTo>
                    <a:pt x="211836" y="0"/>
                  </a:moveTo>
                  <a:lnTo>
                    <a:pt x="0" y="0"/>
                  </a:lnTo>
                  <a:lnTo>
                    <a:pt x="0" y="2819400"/>
                  </a:lnTo>
                  <a:lnTo>
                    <a:pt x="211836" y="2819400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23220" y="3179063"/>
              <a:ext cx="1179830" cy="2120265"/>
            </a:xfrm>
            <a:custGeom>
              <a:avLst/>
              <a:gdLst/>
              <a:ahLst/>
              <a:cxnLst/>
              <a:rect l="l" t="t" r="r" b="b"/>
              <a:pathLst>
                <a:path w="1179829" h="2120265">
                  <a:moveTo>
                    <a:pt x="0" y="2119884"/>
                  </a:moveTo>
                  <a:lnTo>
                    <a:pt x="464820" y="2119884"/>
                  </a:lnTo>
                </a:path>
                <a:path w="1179829" h="2120265">
                  <a:moveTo>
                    <a:pt x="678179" y="2119884"/>
                  </a:moveTo>
                  <a:lnTo>
                    <a:pt x="734568" y="2119884"/>
                  </a:lnTo>
                </a:path>
                <a:path w="1179829" h="2120265">
                  <a:moveTo>
                    <a:pt x="678179" y="1766316"/>
                  </a:moveTo>
                  <a:lnTo>
                    <a:pt x="1179576" y="1766316"/>
                  </a:lnTo>
                </a:path>
                <a:path w="1179829" h="2120265">
                  <a:moveTo>
                    <a:pt x="678179" y="1412748"/>
                  </a:moveTo>
                  <a:lnTo>
                    <a:pt x="1179576" y="1412748"/>
                  </a:lnTo>
                </a:path>
                <a:path w="1179829" h="2120265">
                  <a:moveTo>
                    <a:pt x="678179" y="1060704"/>
                  </a:moveTo>
                  <a:lnTo>
                    <a:pt x="1179576" y="1060704"/>
                  </a:lnTo>
                </a:path>
                <a:path w="1179829" h="2120265">
                  <a:moveTo>
                    <a:pt x="678179" y="707136"/>
                  </a:moveTo>
                  <a:lnTo>
                    <a:pt x="1179576" y="707136"/>
                  </a:lnTo>
                </a:path>
                <a:path w="1179829" h="2120265">
                  <a:moveTo>
                    <a:pt x="678179" y="353568"/>
                  </a:moveTo>
                  <a:lnTo>
                    <a:pt x="1179576" y="353568"/>
                  </a:lnTo>
                </a:path>
                <a:path w="1179829" h="2120265">
                  <a:moveTo>
                    <a:pt x="678179" y="0"/>
                  </a:moveTo>
                  <a:lnTo>
                    <a:pt x="1179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201400" y="2826924"/>
              <a:ext cx="501650" cy="5080"/>
            </a:xfrm>
            <a:custGeom>
              <a:avLst/>
              <a:gdLst/>
              <a:ahLst/>
              <a:cxnLst/>
              <a:rect l="l" t="t" r="r" b="b"/>
              <a:pathLst>
                <a:path w="501650" h="5080">
                  <a:moveTo>
                    <a:pt x="0" y="4762"/>
                  </a:moveTo>
                  <a:lnTo>
                    <a:pt x="501396" y="4762"/>
                  </a:lnTo>
                </a:path>
                <a:path w="501650" h="5080">
                  <a:moveTo>
                    <a:pt x="0" y="0"/>
                  </a:moveTo>
                  <a:lnTo>
                    <a:pt x="50139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988040" y="2825495"/>
              <a:ext cx="213360" cy="2825750"/>
            </a:xfrm>
            <a:custGeom>
              <a:avLst/>
              <a:gdLst/>
              <a:ahLst/>
              <a:cxnLst/>
              <a:rect l="l" t="t" r="r" b="b"/>
              <a:pathLst>
                <a:path w="213359" h="2825750">
                  <a:moveTo>
                    <a:pt x="213359" y="0"/>
                  </a:moveTo>
                  <a:lnTo>
                    <a:pt x="0" y="0"/>
                  </a:lnTo>
                  <a:lnTo>
                    <a:pt x="0" y="2825495"/>
                  </a:lnTo>
                  <a:lnTo>
                    <a:pt x="213359" y="2825495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69124" y="4828031"/>
              <a:ext cx="3054350" cy="822960"/>
            </a:xfrm>
            <a:custGeom>
              <a:avLst/>
              <a:gdLst/>
              <a:ahLst/>
              <a:cxnLst/>
              <a:rect l="l" t="t" r="r" b="b"/>
              <a:pathLst>
                <a:path w="3054350" h="822960">
                  <a:moveTo>
                    <a:pt x="21183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211836" y="822960"/>
                  </a:lnTo>
                  <a:lnTo>
                    <a:pt x="211836" y="0"/>
                  </a:lnTo>
                  <a:close/>
                </a:path>
                <a:path w="3054350" h="822960">
                  <a:moveTo>
                    <a:pt x="1159764" y="38100"/>
                  </a:moveTo>
                  <a:lnTo>
                    <a:pt x="946404" y="38100"/>
                  </a:lnTo>
                  <a:lnTo>
                    <a:pt x="946404" y="822960"/>
                  </a:lnTo>
                  <a:lnTo>
                    <a:pt x="1159764" y="822960"/>
                  </a:lnTo>
                  <a:lnTo>
                    <a:pt x="1159764" y="38100"/>
                  </a:lnTo>
                  <a:close/>
                </a:path>
                <a:path w="3054350" h="822960">
                  <a:moveTo>
                    <a:pt x="2106168" y="56388"/>
                  </a:moveTo>
                  <a:lnTo>
                    <a:pt x="1894332" y="56388"/>
                  </a:lnTo>
                  <a:lnTo>
                    <a:pt x="1894332" y="822960"/>
                  </a:lnTo>
                  <a:lnTo>
                    <a:pt x="2106168" y="822960"/>
                  </a:lnTo>
                  <a:lnTo>
                    <a:pt x="2106168" y="56388"/>
                  </a:lnTo>
                  <a:close/>
                </a:path>
                <a:path w="3054350" h="822960">
                  <a:moveTo>
                    <a:pt x="3054096" y="126492"/>
                  </a:moveTo>
                  <a:lnTo>
                    <a:pt x="2842260" y="126492"/>
                  </a:lnTo>
                  <a:lnTo>
                    <a:pt x="2842260" y="822960"/>
                  </a:lnTo>
                  <a:lnTo>
                    <a:pt x="3054096" y="822960"/>
                  </a:lnTo>
                  <a:lnTo>
                    <a:pt x="3054096" y="12649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71148" y="529894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57788" y="4957572"/>
              <a:ext cx="213360" cy="693420"/>
            </a:xfrm>
            <a:custGeom>
              <a:avLst/>
              <a:gdLst/>
              <a:ahLst/>
              <a:cxnLst/>
              <a:rect l="l" t="t" r="r" b="b"/>
              <a:pathLst>
                <a:path w="213359" h="693420">
                  <a:moveTo>
                    <a:pt x="213359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213359" y="69341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66204" y="2473451"/>
              <a:ext cx="4737100" cy="3177540"/>
            </a:xfrm>
            <a:custGeom>
              <a:avLst/>
              <a:gdLst/>
              <a:ahLst/>
              <a:cxnLst/>
              <a:rect l="l" t="t" r="r" b="b"/>
              <a:pathLst>
                <a:path w="4737100" h="3177540">
                  <a:moveTo>
                    <a:pt x="0" y="3177540"/>
                  </a:moveTo>
                  <a:lnTo>
                    <a:pt x="4736592" y="3177540"/>
                  </a:lnTo>
                </a:path>
                <a:path w="4737100" h="3177540">
                  <a:moveTo>
                    <a:pt x="0" y="0"/>
                  </a:moveTo>
                  <a:lnTo>
                    <a:pt x="4736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519036" y="2379345"/>
            <a:ext cx="355600" cy="334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60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24979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167493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15167" y="57065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197595" y="6021323"/>
            <a:ext cx="1099185" cy="64135"/>
            <a:chOff x="8197595" y="6021323"/>
            <a:chExt cx="1099185" cy="64135"/>
          </a:xfrm>
        </p:grpSpPr>
        <p:sp>
          <p:nvSpPr>
            <p:cNvPr id="56" name="object 56"/>
            <p:cNvSpPr/>
            <p:nvPr/>
          </p:nvSpPr>
          <p:spPr>
            <a:xfrm>
              <a:off x="8197595" y="602132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233915" y="602132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272526" y="5706567"/>
            <a:ext cx="186817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4678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2016	2017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  <a:tabLst>
                <a:tab pos="105092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partos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cesárea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partos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vaginais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35852" y="2333244"/>
            <a:ext cx="5407660" cy="3903345"/>
          </a:xfrm>
          <a:custGeom>
            <a:avLst/>
            <a:gdLst/>
            <a:ahLst/>
            <a:cxnLst/>
            <a:rect l="l" t="t" r="r" b="b"/>
            <a:pathLst>
              <a:path w="5407659" h="3903345">
                <a:moveTo>
                  <a:pt x="0" y="3902964"/>
                </a:moveTo>
                <a:lnTo>
                  <a:pt x="5407152" y="3902964"/>
                </a:lnTo>
                <a:lnTo>
                  <a:pt x="5407152" y="0"/>
                </a:lnTo>
                <a:lnTo>
                  <a:pt x="0" y="0"/>
                </a:lnTo>
                <a:lnTo>
                  <a:pt x="0" y="39029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26083" y="6446621"/>
            <a:ext cx="3581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Hospitalares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 SIH-SUS,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016" y="1412747"/>
            <a:ext cx="1938655" cy="40132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82556" y="1463039"/>
            <a:ext cx="1938655" cy="401320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2984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18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0" y="409651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1132" y="40965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4304" y="40965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7476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0647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3820" y="40965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0164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3335" y="409651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0076" y="40965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3247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46420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9591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2764" y="40965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9107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280" y="409651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9019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2192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5364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98535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1707" y="40965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9576" y="40965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2747" y="409651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7964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51135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84307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17480" y="40965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50652" y="40965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8519" y="40965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51692" y="409651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5560" y="3777996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1132" y="37779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4304" y="37779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7476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0647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3820" y="377799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0164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3335" y="377799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80076" y="37779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13247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6420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9591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12764" y="377799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79107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12280" y="377799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9019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32192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5364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8535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31707" y="377799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99576" y="37779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32747" y="377799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17964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51135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84307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17480" y="37779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0652" y="377799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18519" y="37779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51692" y="3777996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75560" y="345795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61132" y="34579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94304" y="34579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27476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60647" y="345795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60164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93335" y="345795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80076" y="34579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3247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46420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79591" y="345795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79107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12280" y="345795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99019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32192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65364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98535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31707" y="345795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99576" y="3457955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4">
                <a:moveTo>
                  <a:pt x="0" y="0"/>
                </a:moveTo>
                <a:lnTo>
                  <a:pt x="6355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17964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851135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084307" y="345795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17480" y="345795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018519" y="3457955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75560" y="313943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61132" y="31394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4304" y="31394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27476" y="313943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60647" y="313943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0164" y="3139439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5">
                <a:moveTo>
                  <a:pt x="0" y="0"/>
                </a:moveTo>
                <a:lnTo>
                  <a:pt x="6355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80076" y="314105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13247" y="3141059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79591" y="314105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79107" y="3141059"/>
            <a:ext cx="2856230" cy="0"/>
          </a:xfrm>
          <a:custGeom>
            <a:avLst/>
            <a:gdLst/>
            <a:ahLst/>
            <a:cxnLst/>
            <a:rect l="l" t="t" r="r" b="b"/>
            <a:pathLst>
              <a:path w="2856229">
                <a:moveTo>
                  <a:pt x="0" y="0"/>
                </a:moveTo>
                <a:lnTo>
                  <a:pt x="2855976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617964" y="314105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851135" y="3141059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>
                <a:moveTo>
                  <a:pt x="0" y="0"/>
                </a:moveTo>
                <a:lnTo>
                  <a:pt x="1601724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80076" y="31362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13247" y="313629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79591" y="313629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79107" y="3136296"/>
            <a:ext cx="2856230" cy="0"/>
          </a:xfrm>
          <a:custGeom>
            <a:avLst/>
            <a:gdLst/>
            <a:ahLst/>
            <a:cxnLst/>
            <a:rect l="l" t="t" r="r" b="b"/>
            <a:pathLst>
              <a:path w="2856229">
                <a:moveTo>
                  <a:pt x="0" y="0"/>
                </a:moveTo>
                <a:lnTo>
                  <a:pt x="2855976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17964" y="31362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51135" y="3136296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>
                <a:moveTo>
                  <a:pt x="0" y="0"/>
                </a:moveTo>
                <a:lnTo>
                  <a:pt x="1601724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75560" y="2820923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61132" y="2820923"/>
            <a:ext cx="8491855" cy="0"/>
          </a:xfrm>
          <a:custGeom>
            <a:avLst/>
            <a:gdLst/>
            <a:ahLst/>
            <a:cxnLst/>
            <a:rect l="l" t="t" r="r" b="b"/>
            <a:pathLst>
              <a:path w="8491855">
                <a:moveTo>
                  <a:pt x="0" y="0"/>
                </a:moveTo>
                <a:lnTo>
                  <a:pt x="84917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75560" y="2502407"/>
            <a:ext cx="8877300" cy="0"/>
          </a:xfrm>
          <a:custGeom>
            <a:avLst/>
            <a:gdLst/>
            <a:ahLst/>
            <a:cxnLst/>
            <a:rect l="l" t="t" r="r" b="b"/>
            <a:pathLst>
              <a:path w="8877300">
                <a:moveTo>
                  <a:pt x="0" y="0"/>
                </a:moveTo>
                <a:lnTo>
                  <a:pt x="8877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76727" y="2791967"/>
            <a:ext cx="184785" cy="1623060"/>
          </a:xfrm>
          <a:custGeom>
            <a:avLst/>
            <a:gdLst/>
            <a:ahLst/>
            <a:cxnLst/>
            <a:rect l="l" t="t" r="r" b="b"/>
            <a:pathLst>
              <a:path w="184785" h="1623060">
                <a:moveTo>
                  <a:pt x="184404" y="0"/>
                </a:moveTo>
                <a:lnTo>
                  <a:pt x="0" y="0"/>
                </a:lnTo>
                <a:lnTo>
                  <a:pt x="0" y="1623060"/>
                </a:lnTo>
                <a:lnTo>
                  <a:pt x="184404" y="1623060"/>
                </a:lnTo>
                <a:lnTo>
                  <a:pt x="1844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95671" y="3095244"/>
            <a:ext cx="184785" cy="1320165"/>
          </a:xfrm>
          <a:custGeom>
            <a:avLst/>
            <a:gdLst/>
            <a:ahLst/>
            <a:cxnLst/>
            <a:rect l="l" t="t" r="r" b="b"/>
            <a:pathLst>
              <a:path w="184785" h="1320164">
                <a:moveTo>
                  <a:pt x="184403" y="0"/>
                </a:moveTo>
                <a:lnTo>
                  <a:pt x="0" y="0"/>
                </a:lnTo>
                <a:lnTo>
                  <a:pt x="0" y="1319783"/>
                </a:lnTo>
                <a:lnTo>
                  <a:pt x="184403" y="1319783"/>
                </a:lnTo>
                <a:lnTo>
                  <a:pt x="1844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14616" y="3137916"/>
            <a:ext cx="184785" cy="1277620"/>
          </a:xfrm>
          <a:custGeom>
            <a:avLst/>
            <a:gdLst/>
            <a:ahLst/>
            <a:cxnLst/>
            <a:rect l="l" t="t" r="r" b="b"/>
            <a:pathLst>
              <a:path w="184784" h="1277620">
                <a:moveTo>
                  <a:pt x="184403" y="0"/>
                </a:moveTo>
                <a:lnTo>
                  <a:pt x="0" y="0"/>
                </a:lnTo>
                <a:lnTo>
                  <a:pt x="0" y="1277112"/>
                </a:lnTo>
                <a:lnTo>
                  <a:pt x="184403" y="1277112"/>
                </a:lnTo>
                <a:lnTo>
                  <a:pt x="1844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35083" y="3083051"/>
            <a:ext cx="182880" cy="1332230"/>
          </a:xfrm>
          <a:custGeom>
            <a:avLst/>
            <a:gdLst/>
            <a:ahLst/>
            <a:cxnLst/>
            <a:rect l="l" t="t" r="r" b="b"/>
            <a:pathLst>
              <a:path w="182879" h="1332229">
                <a:moveTo>
                  <a:pt x="182880" y="0"/>
                </a:moveTo>
                <a:lnTo>
                  <a:pt x="0" y="0"/>
                </a:lnTo>
                <a:lnTo>
                  <a:pt x="0" y="1331976"/>
                </a:lnTo>
                <a:lnTo>
                  <a:pt x="182880" y="1331976"/>
                </a:lnTo>
                <a:lnTo>
                  <a:pt x="18288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09900" y="2863595"/>
            <a:ext cx="184785" cy="1551940"/>
          </a:xfrm>
          <a:custGeom>
            <a:avLst/>
            <a:gdLst/>
            <a:ahLst/>
            <a:cxnLst/>
            <a:rect l="l" t="t" r="r" b="b"/>
            <a:pathLst>
              <a:path w="184785" h="1551939">
                <a:moveTo>
                  <a:pt x="184404" y="0"/>
                </a:moveTo>
                <a:lnTo>
                  <a:pt x="0" y="0"/>
                </a:lnTo>
                <a:lnTo>
                  <a:pt x="0" y="1551431"/>
                </a:lnTo>
                <a:lnTo>
                  <a:pt x="184404" y="1551431"/>
                </a:lnTo>
                <a:lnTo>
                  <a:pt x="18440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28844" y="3118104"/>
            <a:ext cx="184785" cy="1297305"/>
          </a:xfrm>
          <a:custGeom>
            <a:avLst/>
            <a:gdLst/>
            <a:ahLst/>
            <a:cxnLst/>
            <a:rect l="l" t="t" r="r" b="b"/>
            <a:pathLst>
              <a:path w="184785" h="1297304">
                <a:moveTo>
                  <a:pt x="184403" y="0"/>
                </a:moveTo>
                <a:lnTo>
                  <a:pt x="0" y="0"/>
                </a:lnTo>
                <a:lnTo>
                  <a:pt x="0" y="1296924"/>
                </a:lnTo>
                <a:lnTo>
                  <a:pt x="184403" y="1296924"/>
                </a:lnTo>
                <a:lnTo>
                  <a:pt x="18440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49311" y="3174492"/>
            <a:ext cx="182880" cy="1240790"/>
          </a:xfrm>
          <a:custGeom>
            <a:avLst/>
            <a:gdLst/>
            <a:ahLst/>
            <a:cxnLst/>
            <a:rect l="l" t="t" r="r" b="b"/>
            <a:pathLst>
              <a:path w="182879" h="1240789">
                <a:moveTo>
                  <a:pt x="182880" y="0"/>
                </a:moveTo>
                <a:lnTo>
                  <a:pt x="0" y="0"/>
                </a:lnTo>
                <a:lnTo>
                  <a:pt x="0" y="1240536"/>
                </a:lnTo>
                <a:lnTo>
                  <a:pt x="182880" y="1240536"/>
                </a:lnTo>
                <a:lnTo>
                  <a:pt x="18288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68256" y="3096767"/>
            <a:ext cx="182880" cy="1318260"/>
          </a:xfrm>
          <a:custGeom>
            <a:avLst/>
            <a:gdLst/>
            <a:ahLst/>
            <a:cxnLst/>
            <a:rect l="l" t="t" r="r" b="b"/>
            <a:pathLst>
              <a:path w="182879" h="1318260">
                <a:moveTo>
                  <a:pt x="182879" y="0"/>
                </a:moveTo>
                <a:lnTo>
                  <a:pt x="0" y="0"/>
                </a:lnTo>
                <a:lnTo>
                  <a:pt x="0" y="1318260"/>
                </a:lnTo>
                <a:lnTo>
                  <a:pt x="182879" y="1318260"/>
                </a:lnTo>
                <a:lnTo>
                  <a:pt x="18287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43072" y="2985516"/>
            <a:ext cx="184785" cy="1430020"/>
          </a:xfrm>
          <a:custGeom>
            <a:avLst/>
            <a:gdLst/>
            <a:ahLst/>
            <a:cxnLst/>
            <a:rect l="l" t="t" r="r" b="b"/>
            <a:pathLst>
              <a:path w="184785" h="1430020">
                <a:moveTo>
                  <a:pt x="184403" y="0"/>
                </a:moveTo>
                <a:lnTo>
                  <a:pt x="0" y="0"/>
                </a:lnTo>
                <a:lnTo>
                  <a:pt x="0" y="1429512"/>
                </a:lnTo>
                <a:lnTo>
                  <a:pt x="184403" y="1429512"/>
                </a:lnTo>
                <a:lnTo>
                  <a:pt x="1844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63540" y="3349752"/>
            <a:ext cx="182880" cy="1065530"/>
          </a:xfrm>
          <a:custGeom>
            <a:avLst/>
            <a:gdLst/>
            <a:ahLst/>
            <a:cxnLst/>
            <a:rect l="l" t="t" r="r" b="b"/>
            <a:pathLst>
              <a:path w="182879" h="1065529">
                <a:moveTo>
                  <a:pt x="182880" y="0"/>
                </a:moveTo>
                <a:lnTo>
                  <a:pt x="0" y="0"/>
                </a:lnTo>
                <a:lnTo>
                  <a:pt x="0" y="1065276"/>
                </a:lnTo>
                <a:lnTo>
                  <a:pt x="182880" y="1065276"/>
                </a:lnTo>
                <a:lnTo>
                  <a:pt x="1828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82483" y="3361944"/>
            <a:ext cx="182880" cy="1053465"/>
          </a:xfrm>
          <a:custGeom>
            <a:avLst/>
            <a:gdLst/>
            <a:ahLst/>
            <a:cxnLst/>
            <a:rect l="l" t="t" r="r" b="b"/>
            <a:pathLst>
              <a:path w="182879" h="1053464">
                <a:moveTo>
                  <a:pt x="182880" y="0"/>
                </a:moveTo>
                <a:lnTo>
                  <a:pt x="0" y="0"/>
                </a:lnTo>
                <a:lnTo>
                  <a:pt x="0" y="1053083"/>
                </a:lnTo>
                <a:lnTo>
                  <a:pt x="182880" y="1053083"/>
                </a:lnTo>
                <a:lnTo>
                  <a:pt x="1828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01428" y="3297935"/>
            <a:ext cx="182880" cy="1117600"/>
          </a:xfrm>
          <a:custGeom>
            <a:avLst/>
            <a:gdLst/>
            <a:ahLst/>
            <a:cxnLst/>
            <a:rect l="l" t="t" r="r" b="b"/>
            <a:pathLst>
              <a:path w="182879" h="1117600">
                <a:moveTo>
                  <a:pt x="182879" y="0"/>
                </a:moveTo>
                <a:lnTo>
                  <a:pt x="0" y="0"/>
                </a:lnTo>
                <a:lnTo>
                  <a:pt x="0" y="1117091"/>
                </a:lnTo>
                <a:lnTo>
                  <a:pt x="182879" y="1117091"/>
                </a:lnTo>
                <a:lnTo>
                  <a:pt x="1828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77767" y="2974848"/>
            <a:ext cx="182880" cy="1440180"/>
          </a:xfrm>
          <a:custGeom>
            <a:avLst/>
            <a:gdLst/>
            <a:ahLst/>
            <a:cxnLst/>
            <a:rect l="l" t="t" r="r" b="b"/>
            <a:pathLst>
              <a:path w="182879" h="1440179">
                <a:moveTo>
                  <a:pt x="182880" y="0"/>
                </a:moveTo>
                <a:lnTo>
                  <a:pt x="0" y="0"/>
                </a:lnTo>
                <a:lnTo>
                  <a:pt x="0" y="1440179"/>
                </a:lnTo>
                <a:lnTo>
                  <a:pt x="182880" y="1440179"/>
                </a:lnTo>
                <a:lnTo>
                  <a:pt x="1828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96711" y="3131820"/>
            <a:ext cx="182880" cy="1283335"/>
          </a:xfrm>
          <a:custGeom>
            <a:avLst/>
            <a:gdLst/>
            <a:ahLst/>
            <a:cxnLst/>
            <a:rect l="l" t="t" r="r" b="b"/>
            <a:pathLst>
              <a:path w="182879" h="1283335">
                <a:moveTo>
                  <a:pt x="182879" y="0"/>
                </a:moveTo>
                <a:lnTo>
                  <a:pt x="0" y="0"/>
                </a:lnTo>
                <a:lnTo>
                  <a:pt x="0" y="1283207"/>
                </a:lnTo>
                <a:lnTo>
                  <a:pt x="182879" y="1283207"/>
                </a:lnTo>
                <a:lnTo>
                  <a:pt x="1828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15656" y="3300984"/>
            <a:ext cx="182880" cy="1114425"/>
          </a:xfrm>
          <a:custGeom>
            <a:avLst/>
            <a:gdLst/>
            <a:ahLst/>
            <a:cxnLst/>
            <a:rect l="l" t="t" r="r" b="b"/>
            <a:pathLst>
              <a:path w="182879" h="1114425">
                <a:moveTo>
                  <a:pt x="182879" y="0"/>
                </a:moveTo>
                <a:lnTo>
                  <a:pt x="0" y="0"/>
                </a:lnTo>
                <a:lnTo>
                  <a:pt x="0" y="1114043"/>
                </a:lnTo>
                <a:lnTo>
                  <a:pt x="182879" y="1114043"/>
                </a:lnTo>
                <a:lnTo>
                  <a:pt x="1828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134600" y="3310128"/>
            <a:ext cx="182880" cy="1104900"/>
          </a:xfrm>
          <a:custGeom>
            <a:avLst/>
            <a:gdLst/>
            <a:ahLst/>
            <a:cxnLst/>
            <a:rect l="l" t="t" r="r" b="b"/>
            <a:pathLst>
              <a:path w="182879" h="1104900">
                <a:moveTo>
                  <a:pt x="182879" y="0"/>
                </a:moveTo>
                <a:lnTo>
                  <a:pt x="0" y="0"/>
                </a:lnTo>
                <a:lnTo>
                  <a:pt x="0" y="1104900"/>
                </a:lnTo>
                <a:lnTo>
                  <a:pt x="182879" y="1104900"/>
                </a:lnTo>
                <a:lnTo>
                  <a:pt x="1828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10940" y="3767328"/>
            <a:ext cx="182880" cy="647700"/>
          </a:xfrm>
          <a:custGeom>
            <a:avLst/>
            <a:gdLst/>
            <a:ahLst/>
            <a:cxnLst/>
            <a:rect l="l" t="t" r="r" b="b"/>
            <a:pathLst>
              <a:path w="182879" h="647700">
                <a:moveTo>
                  <a:pt x="182880" y="0"/>
                </a:moveTo>
                <a:lnTo>
                  <a:pt x="0" y="0"/>
                </a:lnTo>
                <a:lnTo>
                  <a:pt x="0" y="647700"/>
                </a:lnTo>
                <a:lnTo>
                  <a:pt x="182880" y="647700"/>
                </a:lnTo>
                <a:lnTo>
                  <a:pt x="1828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29884" y="3518915"/>
            <a:ext cx="182880" cy="896619"/>
          </a:xfrm>
          <a:custGeom>
            <a:avLst/>
            <a:gdLst/>
            <a:ahLst/>
            <a:cxnLst/>
            <a:rect l="l" t="t" r="r" b="b"/>
            <a:pathLst>
              <a:path w="182879" h="896620">
                <a:moveTo>
                  <a:pt x="182879" y="0"/>
                </a:moveTo>
                <a:lnTo>
                  <a:pt x="0" y="0"/>
                </a:lnTo>
                <a:lnTo>
                  <a:pt x="0" y="896112"/>
                </a:lnTo>
                <a:lnTo>
                  <a:pt x="182879" y="896112"/>
                </a:lnTo>
                <a:lnTo>
                  <a:pt x="18287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48828" y="3422903"/>
            <a:ext cx="182880" cy="992505"/>
          </a:xfrm>
          <a:custGeom>
            <a:avLst/>
            <a:gdLst/>
            <a:ahLst/>
            <a:cxnLst/>
            <a:rect l="l" t="t" r="r" b="b"/>
            <a:pathLst>
              <a:path w="182879" h="992504">
                <a:moveTo>
                  <a:pt x="182879" y="0"/>
                </a:moveTo>
                <a:lnTo>
                  <a:pt x="0" y="0"/>
                </a:lnTo>
                <a:lnTo>
                  <a:pt x="0" y="992124"/>
                </a:lnTo>
                <a:lnTo>
                  <a:pt x="182879" y="992124"/>
                </a:lnTo>
                <a:lnTo>
                  <a:pt x="18287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67771" y="3692652"/>
            <a:ext cx="182880" cy="722630"/>
          </a:xfrm>
          <a:custGeom>
            <a:avLst/>
            <a:gdLst/>
            <a:ahLst/>
            <a:cxnLst/>
            <a:rect l="l" t="t" r="r" b="b"/>
            <a:pathLst>
              <a:path w="182879" h="722629">
                <a:moveTo>
                  <a:pt x="182879" y="0"/>
                </a:moveTo>
                <a:lnTo>
                  <a:pt x="0" y="0"/>
                </a:lnTo>
                <a:lnTo>
                  <a:pt x="0" y="722376"/>
                </a:lnTo>
                <a:lnTo>
                  <a:pt x="182879" y="722376"/>
                </a:lnTo>
                <a:lnTo>
                  <a:pt x="18287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44111" y="4274820"/>
            <a:ext cx="182880" cy="140335"/>
          </a:xfrm>
          <a:custGeom>
            <a:avLst/>
            <a:gdLst/>
            <a:ahLst/>
            <a:cxnLst/>
            <a:rect l="l" t="t" r="r" b="b"/>
            <a:pathLst>
              <a:path w="182879" h="140335">
                <a:moveTo>
                  <a:pt x="182879" y="0"/>
                </a:moveTo>
                <a:lnTo>
                  <a:pt x="0" y="0"/>
                </a:lnTo>
                <a:lnTo>
                  <a:pt x="0" y="140207"/>
                </a:lnTo>
                <a:lnTo>
                  <a:pt x="182879" y="140207"/>
                </a:lnTo>
                <a:lnTo>
                  <a:pt x="182879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63055" y="4358640"/>
            <a:ext cx="182880" cy="56515"/>
          </a:xfrm>
          <a:custGeom>
            <a:avLst/>
            <a:gdLst/>
            <a:ahLst/>
            <a:cxnLst/>
            <a:rect l="l" t="t" r="r" b="b"/>
            <a:pathLst>
              <a:path w="182879" h="56514">
                <a:moveTo>
                  <a:pt x="182880" y="0"/>
                </a:moveTo>
                <a:lnTo>
                  <a:pt x="0" y="0"/>
                </a:lnTo>
                <a:lnTo>
                  <a:pt x="0" y="56387"/>
                </a:lnTo>
                <a:lnTo>
                  <a:pt x="182880" y="56387"/>
                </a:lnTo>
                <a:lnTo>
                  <a:pt x="182880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82000" y="4320540"/>
            <a:ext cx="182880" cy="94615"/>
          </a:xfrm>
          <a:custGeom>
            <a:avLst/>
            <a:gdLst/>
            <a:ahLst/>
            <a:cxnLst/>
            <a:rect l="l" t="t" r="r" b="b"/>
            <a:pathLst>
              <a:path w="182879" h="94614">
                <a:moveTo>
                  <a:pt x="182879" y="0"/>
                </a:moveTo>
                <a:lnTo>
                  <a:pt x="0" y="0"/>
                </a:lnTo>
                <a:lnTo>
                  <a:pt x="0" y="94487"/>
                </a:lnTo>
                <a:lnTo>
                  <a:pt x="182879" y="94487"/>
                </a:lnTo>
                <a:lnTo>
                  <a:pt x="182879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600943" y="4309871"/>
            <a:ext cx="184785" cy="105410"/>
          </a:xfrm>
          <a:custGeom>
            <a:avLst/>
            <a:gdLst/>
            <a:ahLst/>
            <a:cxnLst/>
            <a:rect l="l" t="t" r="r" b="b"/>
            <a:pathLst>
              <a:path w="184784" h="105410">
                <a:moveTo>
                  <a:pt x="184403" y="0"/>
                </a:moveTo>
                <a:lnTo>
                  <a:pt x="0" y="0"/>
                </a:lnTo>
                <a:lnTo>
                  <a:pt x="0" y="105155"/>
                </a:lnTo>
                <a:lnTo>
                  <a:pt x="184403" y="105155"/>
                </a:lnTo>
                <a:lnTo>
                  <a:pt x="184403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77284" y="3069335"/>
            <a:ext cx="182880" cy="1346200"/>
          </a:xfrm>
          <a:custGeom>
            <a:avLst/>
            <a:gdLst/>
            <a:ahLst/>
            <a:cxnLst/>
            <a:rect l="l" t="t" r="r" b="b"/>
            <a:pathLst>
              <a:path w="182879" h="1346200">
                <a:moveTo>
                  <a:pt x="182879" y="0"/>
                </a:moveTo>
                <a:lnTo>
                  <a:pt x="0" y="0"/>
                </a:lnTo>
                <a:lnTo>
                  <a:pt x="0" y="1345691"/>
                </a:lnTo>
                <a:lnTo>
                  <a:pt x="182879" y="1345691"/>
                </a:lnTo>
                <a:lnTo>
                  <a:pt x="182879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96228" y="2915411"/>
            <a:ext cx="182880" cy="1499870"/>
          </a:xfrm>
          <a:custGeom>
            <a:avLst/>
            <a:gdLst/>
            <a:ahLst/>
            <a:cxnLst/>
            <a:rect l="l" t="t" r="r" b="b"/>
            <a:pathLst>
              <a:path w="182879" h="1499870">
                <a:moveTo>
                  <a:pt x="182879" y="0"/>
                </a:moveTo>
                <a:lnTo>
                  <a:pt x="0" y="0"/>
                </a:lnTo>
                <a:lnTo>
                  <a:pt x="0" y="1499615"/>
                </a:lnTo>
                <a:lnTo>
                  <a:pt x="182879" y="1499615"/>
                </a:lnTo>
                <a:lnTo>
                  <a:pt x="182879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15171" y="3157727"/>
            <a:ext cx="184785" cy="1257300"/>
          </a:xfrm>
          <a:custGeom>
            <a:avLst/>
            <a:gdLst/>
            <a:ahLst/>
            <a:cxnLst/>
            <a:rect l="l" t="t" r="r" b="b"/>
            <a:pathLst>
              <a:path w="184784" h="1257300">
                <a:moveTo>
                  <a:pt x="184403" y="0"/>
                </a:moveTo>
                <a:lnTo>
                  <a:pt x="0" y="0"/>
                </a:lnTo>
                <a:lnTo>
                  <a:pt x="0" y="1257300"/>
                </a:lnTo>
                <a:lnTo>
                  <a:pt x="184403" y="1257300"/>
                </a:lnTo>
                <a:lnTo>
                  <a:pt x="184403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834116" y="3317747"/>
            <a:ext cx="184785" cy="1097280"/>
          </a:xfrm>
          <a:custGeom>
            <a:avLst/>
            <a:gdLst/>
            <a:ahLst/>
            <a:cxnLst/>
            <a:rect l="l" t="t" r="r" b="b"/>
            <a:pathLst>
              <a:path w="184784" h="1097279">
                <a:moveTo>
                  <a:pt x="184403" y="0"/>
                </a:moveTo>
                <a:lnTo>
                  <a:pt x="0" y="0"/>
                </a:lnTo>
                <a:lnTo>
                  <a:pt x="0" y="1097279"/>
                </a:lnTo>
                <a:lnTo>
                  <a:pt x="184403" y="1097279"/>
                </a:lnTo>
                <a:lnTo>
                  <a:pt x="184403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10455" y="3425952"/>
            <a:ext cx="182880" cy="989330"/>
          </a:xfrm>
          <a:custGeom>
            <a:avLst/>
            <a:gdLst/>
            <a:ahLst/>
            <a:cxnLst/>
            <a:rect l="l" t="t" r="r" b="b"/>
            <a:pathLst>
              <a:path w="182879" h="989329">
                <a:moveTo>
                  <a:pt x="182880" y="0"/>
                </a:moveTo>
                <a:lnTo>
                  <a:pt x="0" y="0"/>
                </a:lnTo>
                <a:lnTo>
                  <a:pt x="0" y="989076"/>
                </a:lnTo>
                <a:lnTo>
                  <a:pt x="182880" y="989076"/>
                </a:lnTo>
                <a:lnTo>
                  <a:pt x="18288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29400" y="3226307"/>
            <a:ext cx="182880" cy="1188720"/>
          </a:xfrm>
          <a:custGeom>
            <a:avLst/>
            <a:gdLst/>
            <a:ahLst/>
            <a:cxnLst/>
            <a:rect l="l" t="t" r="r" b="b"/>
            <a:pathLst>
              <a:path w="182879" h="1188720">
                <a:moveTo>
                  <a:pt x="182879" y="0"/>
                </a:moveTo>
                <a:lnTo>
                  <a:pt x="0" y="0"/>
                </a:lnTo>
                <a:lnTo>
                  <a:pt x="0" y="1188719"/>
                </a:lnTo>
                <a:lnTo>
                  <a:pt x="182879" y="1188719"/>
                </a:lnTo>
                <a:lnTo>
                  <a:pt x="182879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848343" y="3534155"/>
            <a:ext cx="184785" cy="881380"/>
          </a:xfrm>
          <a:custGeom>
            <a:avLst/>
            <a:gdLst/>
            <a:ahLst/>
            <a:cxnLst/>
            <a:rect l="l" t="t" r="r" b="b"/>
            <a:pathLst>
              <a:path w="184784" h="881379">
                <a:moveTo>
                  <a:pt x="184403" y="0"/>
                </a:moveTo>
                <a:lnTo>
                  <a:pt x="0" y="0"/>
                </a:lnTo>
                <a:lnTo>
                  <a:pt x="0" y="880872"/>
                </a:lnTo>
                <a:lnTo>
                  <a:pt x="184403" y="880872"/>
                </a:lnTo>
                <a:lnTo>
                  <a:pt x="184403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2575560" y="3747515"/>
            <a:ext cx="8877300" cy="672465"/>
            <a:chOff x="2575560" y="3747515"/>
            <a:chExt cx="8877300" cy="672465"/>
          </a:xfrm>
        </p:grpSpPr>
        <p:sp>
          <p:nvSpPr>
            <p:cNvPr id="137" name="object 137"/>
            <p:cNvSpPr/>
            <p:nvPr/>
          </p:nvSpPr>
          <p:spPr>
            <a:xfrm>
              <a:off x="11067288" y="3747515"/>
              <a:ext cx="184785" cy="668020"/>
            </a:xfrm>
            <a:custGeom>
              <a:avLst/>
              <a:gdLst/>
              <a:ahLst/>
              <a:cxnLst/>
              <a:rect l="l" t="t" r="r" b="b"/>
              <a:pathLst>
                <a:path w="184784" h="668020">
                  <a:moveTo>
                    <a:pt x="184403" y="0"/>
                  </a:moveTo>
                  <a:lnTo>
                    <a:pt x="0" y="0"/>
                  </a:lnTo>
                  <a:lnTo>
                    <a:pt x="0" y="667511"/>
                  </a:lnTo>
                  <a:lnTo>
                    <a:pt x="184403" y="667511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75560" y="4415027"/>
              <a:ext cx="8877300" cy="0"/>
            </a:xfrm>
            <a:custGeom>
              <a:avLst/>
              <a:gdLst/>
              <a:ahLst/>
              <a:cxnLst/>
              <a:rect l="l" t="t" r="r" b="b"/>
              <a:pathLst>
                <a:path w="8877300">
                  <a:moveTo>
                    <a:pt x="0" y="0"/>
                  </a:moveTo>
                  <a:lnTo>
                    <a:pt x="8877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/>
          <p:nvPr/>
        </p:nvSpPr>
        <p:spPr>
          <a:xfrm>
            <a:off x="2575560" y="4415028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94503" y="4415028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13447" y="4415028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33916" y="4415028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/>
        </p:nvGraphicFramePr>
        <p:xfrm>
          <a:off x="815339" y="4415028"/>
          <a:ext cx="9732645" cy="163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784">
                <a:tc gridSpan="2">
                  <a:txBody>
                    <a:bodyPr/>
                    <a:lstStyle/>
                    <a:p>
                      <a:pPr marR="98488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BCG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101,78%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82,77%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80,15%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83,53%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Hepatite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em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crianças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até 30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dias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97,31%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81,40%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77,79%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82,68%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Penta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89,67%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66,83%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66,07%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70,09%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Poliomielite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90,34%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80,49%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69,89%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Poliomielite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anos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40,61%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56,25%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62,29%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45,30%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Tetra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Viral(SRC+VZ)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8,80%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5,97%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6,64%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Tríplice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84,37%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94,10%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78,86%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68,82%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Tríplice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62,04%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74,61%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55,27%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41,85%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4" name="object 144"/>
          <p:cNvGrpSpPr/>
          <p:nvPr/>
        </p:nvGrpSpPr>
        <p:grpSpPr>
          <a:xfrm>
            <a:off x="810577" y="4410265"/>
            <a:ext cx="10647045" cy="1645285"/>
            <a:chOff x="810577" y="4410265"/>
            <a:chExt cx="10647045" cy="1645285"/>
          </a:xfrm>
        </p:grpSpPr>
        <p:sp>
          <p:nvSpPr>
            <p:cNvPr id="145" name="object 145"/>
            <p:cNvSpPr/>
            <p:nvPr/>
          </p:nvSpPr>
          <p:spPr>
            <a:xfrm>
              <a:off x="815340" y="4415028"/>
              <a:ext cx="10637520" cy="1635760"/>
            </a:xfrm>
            <a:custGeom>
              <a:avLst/>
              <a:gdLst/>
              <a:ahLst/>
              <a:cxnLst/>
              <a:rect l="l" t="t" r="r" b="b"/>
              <a:pathLst>
                <a:path w="10637520" h="1635760">
                  <a:moveTo>
                    <a:pt x="0" y="1452372"/>
                  </a:moveTo>
                  <a:lnTo>
                    <a:pt x="0" y="1635252"/>
                  </a:lnTo>
                </a:path>
                <a:path w="10637520" h="1635760">
                  <a:moveTo>
                    <a:pt x="0" y="1635252"/>
                  </a:moveTo>
                  <a:lnTo>
                    <a:pt x="10637519" y="1635252"/>
                  </a:lnTo>
                </a:path>
                <a:path w="10637520" h="1635760">
                  <a:moveTo>
                    <a:pt x="10637519" y="0"/>
                  </a:moveTo>
                  <a:lnTo>
                    <a:pt x="10637519" y="176784"/>
                  </a:lnTo>
                </a:path>
                <a:path w="10637520" h="1635760">
                  <a:moveTo>
                    <a:pt x="0" y="176784"/>
                  </a:moveTo>
                  <a:lnTo>
                    <a:pt x="10637519" y="176784"/>
                  </a:lnTo>
                </a:path>
                <a:path w="10637520" h="1635760">
                  <a:moveTo>
                    <a:pt x="10637519" y="176784"/>
                  </a:moveTo>
                  <a:lnTo>
                    <a:pt x="10637519" y="358140"/>
                  </a:lnTo>
                </a:path>
                <a:path w="10637520" h="1635760">
                  <a:moveTo>
                    <a:pt x="10637519" y="176784"/>
                  </a:moveTo>
                  <a:lnTo>
                    <a:pt x="10637519" y="358140"/>
                  </a:lnTo>
                </a:path>
                <a:path w="10637520" h="1635760">
                  <a:moveTo>
                    <a:pt x="0" y="176784"/>
                  </a:moveTo>
                  <a:lnTo>
                    <a:pt x="0" y="35814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56488" y="464820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15340" y="4591812"/>
              <a:ext cx="10637520" cy="364490"/>
            </a:xfrm>
            <a:custGeom>
              <a:avLst/>
              <a:gdLst/>
              <a:ahLst/>
              <a:cxnLst/>
              <a:rect l="l" t="t" r="r" b="b"/>
              <a:pathLst>
                <a:path w="10637520" h="364489">
                  <a:moveTo>
                    <a:pt x="1760220" y="0"/>
                  </a:moveTo>
                  <a:lnTo>
                    <a:pt x="1760220" y="181356"/>
                  </a:lnTo>
                </a:path>
                <a:path w="10637520" h="364489">
                  <a:moveTo>
                    <a:pt x="1760220" y="0"/>
                  </a:moveTo>
                  <a:lnTo>
                    <a:pt x="1760220" y="181356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6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6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6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6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6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6"/>
                  </a:lnTo>
                </a:path>
                <a:path w="10637520" h="364489">
                  <a:moveTo>
                    <a:pt x="0" y="181356"/>
                  </a:moveTo>
                  <a:lnTo>
                    <a:pt x="10637519" y="181356"/>
                  </a:lnTo>
                </a:path>
                <a:path w="10637520" h="364489">
                  <a:moveTo>
                    <a:pt x="10637519" y="181356"/>
                  </a:moveTo>
                  <a:lnTo>
                    <a:pt x="10637519" y="364236"/>
                  </a:lnTo>
                </a:path>
                <a:path w="10637520" h="364489">
                  <a:moveTo>
                    <a:pt x="10637519" y="181356"/>
                  </a:moveTo>
                  <a:lnTo>
                    <a:pt x="10637519" y="364236"/>
                  </a:lnTo>
                </a:path>
                <a:path w="10637520" h="364489">
                  <a:moveTo>
                    <a:pt x="0" y="181356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6488" y="483108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15340" y="4773168"/>
              <a:ext cx="10637520" cy="365760"/>
            </a:xfrm>
            <a:custGeom>
              <a:avLst/>
              <a:gdLst/>
              <a:ahLst/>
              <a:cxnLst/>
              <a:rect l="l" t="t" r="r" b="b"/>
              <a:pathLst>
                <a:path w="10637520" h="365760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5760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5760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5760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5760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5760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5760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5760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5760">
                  <a:moveTo>
                    <a:pt x="0" y="182879"/>
                  </a:moveTo>
                  <a:lnTo>
                    <a:pt x="10637519" y="182879"/>
                  </a:lnTo>
                </a:path>
                <a:path w="10637520" h="365760">
                  <a:moveTo>
                    <a:pt x="10637519" y="182879"/>
                  </a:moveTo>
                  <a:lnTo>
                    <a:pt x="10637519" y="365759"/>
                  </a:lnTo>
                </a:path>
                <a:path w="10637520" h="365760">
                  <a:moveTo>
                    <a:pt x="10637519" y="182879"/>
                  </a:moveTo>
                  <a:lnTo>
                    <a:pt x="10637519" y="365759"/>
                  </a:lnTo>
                </a:path>
                <a:path w="10637520" h="365760">
                  <a:moveTo>
                    <a:pt x="0" y="182879"/>
                  </a:moveTo>
                  <a:lnTo>
                    <a:pt x="0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56488" y="501243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15340" y="4956048"/>
              <a:ext cx="10637520" cy="364490"/>
            </a:xfrm>
            <a:custGeom>
              <a:avLst/>
              <a:gdLst/>
              <a:ahLst/>
              <a:cxnLst/>
              <a:rect l="l" t="t" r="r" b="b"/>
              <a:pathLst>
                <a:path w="10637520" h="364489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4489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4489">
                  <a:moveTo>
                    <a:pt x="0" y="182879"/>
                  </a:moveTo>
                  <a:lnTo>
                    <a:pt x="10637519" y="182879"/>
                  </a:lnTo>
                </a:path>
                <a:path w="10637520" h="364489">
                  <a:moveTo>
                    <a:pt x="10637519" y="182879"/>
                  </a:moveTo>
                  <a:lnTo>
                    <a:pt x="10637519" y="364235"/>
                  </a:lnTo>
                </a:path>
                <a:path w="10637520" h="364489">
                  <a:moveTo>
                    <a:pt x="10637519" y="182879"/>
                  </a:moveTo>
                  <a:lnTo>
                    <a:pt x="10637519" y="364235"/>
                  </a:lnTo>
                </a:path>
                <a:path w="10637520" h="364489">
                  <a:moveTo>
                    <a:pt x="0" y="182879"/>
                  </a:moveTo>
                  <a:lnTo>
                    <a:pt x="0" y="3642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6488" y="519531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15340" y="5138928"/>
              <a:ext cx="10637520" cy="364490"/>
            </a:xfrm>
            <a:custGeom>
              <a:avLst/>
              <a:gdLst/>
              <a:ahLst/>
              <a:cxnLst/>
              <a:rect l="l" t="t" r="r" b="b"/>
              <a:pathLst>
                <a:path w="10637520" h="364489">
                  <a:moveTo>
                    <a:pt x="1760220" y="0"/>
                  </a:moveTo>
                  <a:lnTo>
                    <a:pt x="1760220" y="181356"/>
                  </a:lnTo>
                </a:path>
                <a:path w="10637520" h="364489">
                  <a:moveTo>
                    <a:pt x="1760220" y="0"/>
                  </a:moveTo>
                  <a:lnTo>
                    <a:pt x="1760220" y="181356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6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6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6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6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6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6"/>
                  </a:lnTo>
                </a:path>
                <a:path w="10637520" h="364489">
                  <a:moveTo>
                    <a:pt x="0" y="181356"/>
                  </a:moveTo>
                  <a:lnTo>
                    <a:pt x="10637519" y="181356"/>
                  </a:lnTo>
                </a:path>
                <a:path w="10637520" h="364489">
                  <a:moveTo>
                    <a:pt x="10637519" y="181356"/>
                  </a:moveTo>
                  <a:lnTo>
                    <a:pt x="10637519" y="364236"/>
                  </a:lnTo>
                </a:path>
                <a:path w="10637520" h="364489">
                  <a:moveTo>
                    <a:pt x="10637519" y="181356"/>
                  </a:moveTo>
                  <a:lnTo>
                    <a:pt x="10637519" y="364236"/>
                  </a:lnTo>
                </a:path>
                <a:path w="10637520" h="364489">
                  <a:moveTo>
                    <a:pt x="0" y="181356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56488" y="53781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15340" y="5320284"/>
              <a:ext cx="10637520" cy="365760"/>
            </a:xfrm>
            <a:custGeom>
              <a:avLst/>
              <a:gdLst/>
              <a:ahLst/>
              <a:cxnLst/>
              <a:rect l="l" t="t" r="r" b="b"/>
              <a:pathLst>
                <a:path w="10637520" h="365760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5760">
                  <a:moveTo>
                    <a:pt x="1760220" y="0"/>
                  </a:moveTo>
                  <a:lnTo>
                    <a:pt x="1760220" y="182879"/>
                  </a:lnTo>
                </a:path>
                <a:path w="10637520" h="365760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5760">
                  <a:moveTo>
                    <a:pt x="3979164" y="0"/>
                  </a:moveTo>
                  <a:lnTo>
                    <a:pt x="3979164" y="182879"/>
                  </a:lnTo>
                </a:path>
                <a:path w="10637520" h="365760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5760">
                  <a:moveTo>
                    <a:pt x="6198108" y="0"/>
                  </a:moveTo>
                  <a:lnTo>
                    <a:pt x="6198108" y="182879"/>
                  </a:lnTo>
                </a:path>
                <a:path w="10637520" h="365760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5760">
                  <a:moveTo>
                    <a:pt x="8418576" y="0"/>
                  </a:moveTo>
                  <a:lnTo>
                    <a:pt x="8418576" y="182879"/>
                  </a:lnTo>
                </a:path>
                <a:path w="10637520" h="365760">
                  <a:moveTo>
                    <a:pt x="0" y="182879"/>
                  </a:moveTo>
                  <a:lnTo>
                    <a:pt x="10637519" y="182879"/>
                  </a:lnTo>
                </a:path>
                <a:path w="10637520" h="365760">
                  <a:moveTo>
                    <a:pt x="10637519" y="182879"/>
                  </a:moveTo>
                  <a:lnTo>
                    <a:pt x="10637519" y="365759"/>
                  </a:lnTo>
                </a:path>
                <a:path w="10637520" h="365760">
                  <a:moveTo>
                    <a:pt x="10637519" y="182879"/>
                  </a:moveTo>
                  <a:lnTo>
                    <a:pt x="10637519" y="365759"/>
                  </a:lnTo>
                </a:path>
                <a:path w="10637520" h="365760">
                  <a:moveTo>
                    <a:pt x="0" y="182879"/>
                  </a:moveTo>
                  <a:lnTo>
                    <a:pt x="0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6488" y="555955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15340" y="5503164"/>
              <a:ext cx="10637520" cy="364490"/>
            </a:xfrm>
            <a:custGeom>
              <a:avLst/>
              <a:gdLst/>
              <a:ahLst/>
              <a:cxnLst/>
              <a:rect l="l" t="t" r="r" b="b"/>
              <a:pathLst>
                <a:path w="10637520" h="364489">
                  <a:moveTo>
                    <a:pt x="1760220" y="0"/>
                  </a:moveTo>
                  <a:lnTo>
                    <a:pt x="1760220" y="182880"/>
                  </a:lnTo>
                </a:path>
                <a:path w="10637520" h="364489">
                  <a:moveTo>
                    <a:pt x="1760220" y="0"/>
                  </a:moveTo>
                  <a:lnTo>
                    <a:pt x="1760220" y="182880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2880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2880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2880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2880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2880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2880"/>
                  </a:lnTo>
                </a:path>
                <a:path w="10637520" h="364489">
                  <a:moveTo>
                    <a:pt x="0" y="182880"/>
                  </a:moveTo>
                  <a:lnTo>
                    <a:pt x="10637519" y="182880"/>
                  </a:lnTo>
                </a:path>
                <a:path w="10637520" h="364489">
                  <a:moveTo>
                    <a:pt x="10637519" y="182880"/>
                  </a:moveTo>
                  <a:lnTo>
                    <a:pt x="10637519" y="364236"/>
                  </a:lnTo>
                </a:path>
                <a:path w="10637520" h="364489">
                  <a:moveTo>
                    <a:pt x="10637519" y="182880"/>
                  </a:moveTo>
                  <a:lnTo>
                    <a:pt x="10637519" y="364236"/>
                  </a:lnTo>
                </a:path>
                <a:path w="10637520" h="364489">
                  <a:moveTo>
                    <a:pt x="0" y="182880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6488" y="574243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15340" y="5686044"/>
              <a:ext cx="10637520" cy="364490"/>
            </a:xfrm>
            <a:custGeom>
              <a:avLst/>
              <a:gdLst/>
              <a:ahLst/>
              <a:cxnLst/>
              <a:rect l="l" t="t" r="r" b="b"/>
              <a:pathLst>
                <a:path w="10637520" h="364489">
                  <a:moveTo>
                    <a:pt x="1760220" y="0"/>
                  </a:moveTo>
                  <a:lnTo>
                    <a:pt x="1760220" y="181355"/>
                  </a:lnTo>
                </a:path>
                <a:path w="10637520" h="364489">
                  <a:moveTo>
                    <a:pt x="1760220" y="0"/>
                  </a:moveTo>
                  <a:lnTo>
                    <a:pt x="1760220" y="181355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5"/>
                  </a:lnTo>
                </a:path>
                <a:path w="10637520" h="364489">
                  <a:moveTo>
                    <a:pt x="3979164" y="0"/>
                  </a:moveTo>
                  <a:lnTo>
                    <a:pt x="3979164" y="181355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5"/>
                  </a:lnTo>
                </a:path>
                <a:path w="10637520" h="364489">
                  <a:moveTo>
                    <a:pt x="6198108" y="0"/>
                  </a:moveTo>
                  <a:lnTo>
                    <a:pt x="6198108" y="181355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5"/>
                  </a:lnTo>
                </a:path>
                <a:path w="10637520" h="364489">
                  <a:moveTo>
                    <a:pt x="8418576" y="0"/>
                  </a:moveTo>
                  <a:lnTo>
                    <a:pt x="8418576" y="181355"/>
                  </a:lnTo>
                </a:path>
                <a:path w="10637520" h="364489">
                  <a:moveTo>
                    <a:pt x="0" y="181355"/>
                  </a:moveTo>
                  <a:lnTo>
                    <a:pt x="10637519" y="181355"/>
                  </a:lnTo>
                </a:path>
                <a:path w="10637520" h="364489">
                  <a:moveTo>
                    <a:pt x="10637519" y="181355"/>
                  </a:moveTo>
                  <a:lnTo>
                    <a:pt x="10637519" y="364235"/>
                  </a:lnTo>
                </a:path>
                <a:path w="10637520" h="364489">
                  <a:moveTo>
                    <a:pt x="10637519" y="181355"/>
                  </a:moveTo>
                  <a:lnTo>
                    <a:pt x="10637519" y="364235"/>
                  </a:lnTo>
                </a:path>
                <a:path w="10637520" h="364489">
                  <a:moveTo>
                    <a:pt x="1760220" y="181355"/>
                  </a:moveTo>
                  <a:lnTo>
                    <a:pt x="1760220" y="364235"/>
                  </a:lnTo>
                </a:path>
                <a:path w="10637520" h="364489">
                  <a:moveTo>
                    <a:pt x="1760220" y="181355"/>
                  </a:moveTo>
                  <a:lnTo>
                    <a:pt x="1760220" y="364235"/>
                  </a:lnTo>
                </a:path>
                <a:path w="10637520" h="364489">
                  <a:moveTo>
                    <a:pt x="3979164" y="181355"/>
                  </a:moveTo>
                  <a:lnTo>
                    <a:pt x="3979164" y="364235"/>
                  </a:lnTo>
                </a:path>
                <a:path w="10637520" h="364489">
                  <a:moveTo>
                    <a:pt x="3979164" y="181355"/>
                  </a:moveTo>
                  <a:lnTo>
                    <a:pt x="3979164" y="364235"/>
                  </a:lnTo>
                </a:path>
                <a:path w="10637520" h="364489">
                  <a:moveTo>
                    <a:pt x="6198108" y="181355"/>
                  </a:moveTo>
                  <a:lnTo>
                    <a:pt x="6198108" y="364235"/>
                  </a:lnTo>
                </a:path>
                <a:path w="10637520" h="364489">
                  <a:moveTo>
                    <a:pt x="6198108" y="181355"/>
                  </a:moveTo>
                  <a:lnTo>
                    <a:pt x="6198108" y="364235"/>
                  </a:lnTo>
                </a:path>
                <a:path w="10637520" h="364489">
                  <a:moveTo>
                    <a:pt x="8418576" y="181355"/>
                  </a:moveTo>
                  <a:lnTo>
                    <a:pt x="8418576" y="364235"/>
                  </a:lnTo>
                </a:path>
                <a:path w="10637520" h="364489">
                  <a:moveTo>
                    <a:pt x="8418576" y="181355"/>
                  </a:moveTo>
                  <a:lnTo>
                    <a:pt x="8418576" y="3642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56488" y="592531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2057780" y="2407411"/>
            <a:ext cx="425450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168651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2245232" y="6127800"/>
            <a:ext cx="2209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BCG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41092" y="6190488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718561" y="6127800"/>
            <a:ext cx="162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Hepatite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em crianças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até 30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517135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4593716" y="6127800"/>
            <a:ext cx="29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064252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140833" y="6127800"/>
            <a:ext cx="579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Poliomielite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896355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5973317" y="6127800"/>
            <a:ext cx="908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Poliomielite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7057643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7135114" y="6127800"/>
            <a:ext cx="9283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Tetra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Viral(SRC+VZ)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8238743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8316848" y="6127800"/>
            <a:ext cx="756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Tríplice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9249156" y="61904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9326626" y="6127800"/>
            <a:ext cx="756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Tríplice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00455" y="2362200"/>
            <a:ext cx="10991215" cy="4041775"/>
          </a:xfrm>
          <a:custGeom>
            <a:avLst/>
            <a:gdLst/>
            <a:ahLst/>
            <a:cxnLst/>
            <a:rect l="l" t="t" r="r" b="b"/>
            <a:pathLst>
              <a:path w="10991215" h="4041775">
                <a:moveTo>
                  <a:pt x="0" y="4041648"/>
                </a:moveTo>
                <a:lnTo>
                  <a:pt x="10991088" y="4041648"/>
                </a:lnTo>
                <a:lnTo>
                  <a:pt x="10991088" y="0"/>
                </a:lnTo>
                <a:lnTo>
                  <a:pt x="0" y="0"/>
                </a:lnTo>
                <a:lnTo>
                  <a:pt x="0" y="4041648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81100" marR="5080" indent="-1167765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spc="-5" dirty="0"/>
              <a:t>cobertura vacinal</a:t>
            </a:r>
            <a:r>
              <a:rPr sz="3600" dirty="0"/>
              <a:t> </a:t>
            </a:r>
            <a:r>
              <a:rPr sz="3600" spc="-10" dirty="0"/>
              <a:t>nas</a:t>
            </a:r>
            <a:r>
              <a:rPr sz="3600" dirty="0"/>
              <a:t> crianças?</a:t>
            </a:r>
            <a:endParaRPr sz="3600"/>
          </a:p>
        </p:txBody>
      </p:sp>
      <p:sp>
        <p:nvSpPr>
          <p:cNvPr id="180" name="object 180"/>
          <p:cNvSpPr txBox="1"/>
          <p:nvPr/>
        </p:nvSpPr>
        <p:spPr>
          <a:xfrm>
            <a:off x="4021328" y="2127885"/>
            <a:ext cx="5307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Série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histórica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(2018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2021)</a:t>
            </a:r>
            <a:r>
              <a:rPr sz="14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cobertura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vacinal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as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crianças.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00455" y="1915667"/>
            <a:ext cx="1938655" cy="39941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94054" y="6503619"/>
            <a:ext cx="3467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Programa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Imunização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 PNI, Junho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9414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81100" marR="5080" indent="-1167765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spc="-5" dirty="0"/>
              <a:t>cobertura vacinal</a:t>
            </a:r>
            <a:r>
              <a:rPr sz="3600" dirty="0"/>
              <a:t> </a:t>
            </a:r>
            <a:r>
              <a:rPr sz="3600" spc="-10" dirty="0"/>
              <a:t>nas</a:t>
            </a:r>
            <a:r>
              <a:rPr sz="3600" dirty="0"/>
              <a:t> crianças?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19602" y="1884426"/>
            <a:ext cx="5307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Série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histórica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(2018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2021)</a:t>
            </a:r>
            <a:r>
              <a:rPr sz="14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cobertura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vacinal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as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crianças.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088" y="1764792"/>
            <a:ext cx="2011680" cy="399415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29209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7972" y="4239767"/>
          <a:ext cx="10217150" cy="163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547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BCG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125,96%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92,93%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81,13%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75,73%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Hepatite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em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crianças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até 30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dias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113,95%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89,28%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77,77%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73,46%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Penta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88,67%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75,08%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Poliomielite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90,26%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81,49%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68,71%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Poliomielite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anos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50,00%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51,48%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49,68%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44,95%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Tetra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Viral(SRC+VZ)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27,96%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80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6,42%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Tríplice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102,05%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92,62%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73,39%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74,17%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Tríplice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Viral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72,06%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73,75%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94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50,53%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44,20%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33209" y="2288857"/>
            <a:ext cx="11202035" cy="3589654"/>
            <a:chOff x="533209" y="2288857"/>
            <a:chExt cx="11202035" cy="3589654"/>
          </a:xfrm>
        </p:grpSpPr>
        <p:sp>
          <p:nvSpPr>
            <p:cNvPr id="7" name="object 7"/>
            <p:cNvSpPr/>
            <p:nvPr/>
          </p:nvSpPr>
          <p:spPr>
            <a:xfrm>
              <a:off x="537972" y="2293620"/>
              <a:ext cx="11192510" cy="3580129"/>
            </a:xfrm>
            <a:custGeom>
              <a:avLst/>
              <a:gdLst/>
              <a:ahLst/>
              <a:cxnLst/>
              <a:rect l="l" t="t" r="r" b="b"/>
              <a:pathLst>
                <a:path w="11192510" h="3580129">
                  <a:moveTo>
                    <a:pt x="1760220" y="0"/>
                  </a:moveTo>
                  <a:lnTo>
                    <a:pt x="11192256" y="0"/>
                  </a:lnTo>
                </a:path>
                <a:path w="11192510" h="3580129">
                  <a:moveTo>
                    <a:pt x="0" y="3398519"/>
                  </a:moveTo>
                  <a:lnTo>
                    <a:pt x="0" y="3579876"/>
                  </a:lnTo>
                </a:path>
                <a:path w="11192510" h="3580129">
                  <a:moveTo>
                    <a:pt x="0" y="3579876"/>
                  </a:moveTo>
                  <a:lnTo>
                    <a:pt x="11192256" y="3579876"/>
                  </a:lnTo>
                </a:path>
                <a:path w="11192510" h="3580129">
                  <a:moveTo>
                    <a:pt x="1760220" y="1667255"/>
                  </a:moveTo>
                  <a:lnTo>
                    <a:pt x="1975103" y="1667255"/>
                  </a:lnTo>
                </a:path>
                <a:path w="11192510" h="3580129">
                  <a:moveTo>
                    <a:pt x="2170176" y="1667255"/>
                  </a:moveTo>
                  <a:lnTo>
                    <a:pt x="2221991" y="1667255"/>
                  </a:lnTo>
                </a:path>
                <a:path w="11192510" h="3580129">
                  <a:moveTo>
                    <a:pt x="1760220" y="1389887"/>
                  </a:moveTo>
                  <a:lnTo>
                    <a:pt x="1975103" y="1389887"/>
                  </a:lnTo>
                </a:path>
                <a:path w="11192510" h="3580129">
                  <a:moveTo>
                    <a:pt x="2170176" y="1389887"/>
                  </a:moveTo>
                  <a:lnTo>
                    <a:pt x="2221991" y="1389887"/>
                  </a:lnTo>
                </a:path>
                <a:path w="11192510" h="3580129">
                  <a:moveTo>
                    <a:pt x="1760220" y="1112519"/>
                  </a:moveTo>
                  <a:lnTo>
                    <a:pt x="1975103" y="1112519"/>
                  </a:lnTo>
                </a:path>
                <a:path w="11192510" h="3580129">
                  <a:moveTo>
                    <a:pt x="2170176" y="1112519"/>
                  </a:moveTo>
                  <a:lnTo>
                    <a:pt x="2221991" y="1112519"/>
                  </a:lnTo>
                </a:path>
                <a:path w="11192510" h="3580129">
                  <a:moveTo>
                    <a:pt x="1760220" y="833627"/>
                  </a:moveTo>
                  <a:lnTo>
                    <a:pt x="1975103" y="833627"/>
                  </a:lnTo>
                </a:path>
                <a:path w="11192510" h="3580129">
                  <a:moveTo>
                    <a:pt x="2170176" y="833627"/>
                  </a:moveTo>
                  <a:lnTo>
                    <a:pt x="2221991" y="833627"/>
                  </a:lnTo>
                </a:path>
                <a:path w="11192510" h="3580129">
                  <a:moveTo>
                    <a:pt x="1760220" y="556259"/>
                  </a:moveTo>
                  <a:lnTo>
                    <a:pt x="1975103" y="556259"/>
                  </a:lnTo>
                </a:path>
                <a:path w="11192510" h="3580129">
                  <a:moveTo>
                    <a:pt x="2170176" y="556259"/>
                  </a:moveTo>
                  <a:lnTo>
                    <a:pt x="2221991" y="556259"/>
                  </a:lnTo>
                </a:path>
                <a:path w="11192510" h="3580129">
                  <a:moveTo>
                    <a:pt x="1760220" y="277367"/>
                  </a:moveTo>
                  <a:lnTo>
                    <a:pt x="1975103" y="277367"/>
                  </a:lnTo>
                </a:path>
                <a:path w="11192510" h="3580129">
                  <a:moveTo>
                    <a:pt x="2170176" y="277367"/>
                  </a:moveTo>
                  <a:lnTo>
                    <a:pt x="11192256" y="27736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3076" y="2488692"/>
              <a:ext cx="195580" cy="1751330"/>
            </a:xfrm>
            <a:custGeom>
              <a:avLst/>
              <a:gdLst/>
              <a:ahLst/>
              <a:cxnLst/>
              <a:rect l="l" t="t" r="r" b="b"/>
              <a:pathLst>
                <a:path w="195580" h="1751329">
                  <a:moveTo>
                    <a:pt x="195072" y="0"/>
                  </a:moveTo>
                  <a:lnTo>
                    <a:pt x="0" y="0"/>
                  </a:lnTo>
                  <a:lnTo>
                    <a:pt x="0" y="1751076"/>
                  </a:lnTo>
                  <a:lnTo>
                    <a:pt x="195072" y="1751076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5572" y="3127248"/>
              <a:ext cx="922019" cy="833755"/>
            </a:xfrm>
            <a:custGeom>
              <a:avLst/>
              <a:gdLst/>
              <a:ahLst/>
              <a:cxnLst/>
              <a:rect l="l" t="t" r="r" b="b"/>
              <a:pathLst>
                <a:path w="922020" h="833754">
                  <a:moveTo>
                    <a:pt x="246887" y="833627"/>
                  </a:moveTo>
                  <a:lnTo>
                    <a:pt x="675131" y="833627"/>
                  </a:lnTo>
                </a:path>
                <a:path w="922020" h="833754">
                  <a:moveTo>
                    <a:pt x="870203" y="833627"/>
                  </a:moveTo>
                  <a:lnTo>
                    <a:pt x="922019" y="833627"/>
                  </a:lnTo>
                </a:path>
                <a:path w="922020" h="833754">
                  <a:moveTo>
                    <a:pt x="246887" y="556259"/>
                  </a:moveTo>
                  <a:lnTo>
                    <a:pt x="675131" y="556259"/>
                  </a:lnTo>
                </a:path>
                <a:path w="922020" h="833754">
                  <a:moveTo>
                    <a:pt x="870203" y="556259"/>
                  </a:moveTo>
                  <a:lnTo>
                    <a:pt x="922019" y="556259"/>
                  </a:lnTo>
                </a:path>
                <a:path w="922020" h="833754">
                  <a:moveTo>
                    <a:pt x="246887" y="278891"/>
                  </a:moveTo>
                  <a:lnTo>
                    <a:pt x="675131" y="278891"/>
                  </a:lnTo>
                </a:path>
                <a:path w="922020" h="833754">
                  <a:moveTo>
                    <a:pt x="870203" y="278891"/>
                  </a:moveTo>
                  <a:lnTo>
                    <a:pt x="922019" y="278891"/>
                  </a:lnTo>
                </a:path>
                <a:path w="922020" h="833754">
                  <a:moveTo>
                    <a:pt x="0" y="0"/>
                  </a:moveTo>
                  <a:lnTo>
                    <a:pt x="675131" y="0"/>
                  </a:lnTo>
                </a:path>
                <a:path w="922020" h="833754">
                  <a:moveTo>
                    <a:pt x="870203" y="0"/>
                  </a:moveTo>
                  <a:lnTo>
                    <a:pt x="9220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0704" y="2947416"/>
              <a:ext cx="195580" cy="1292860"/>
            </a:xfrm>
            <a:custGeom>
              <a:avLst/>
              <a:gdLst/>
              <a:ahLst/>
              <a:cxnLst/>
              <a:rect l="l" t="t" r="r" b="b"/>
              <a:pathLst>
                <a:path w="195579" h="1292860">
                  <a:moveTo>
                    <a:pt x="195072" y="0"/>
                  </a:moveTo>
                  <a:lnTo>
                    <a:pt x="0" y="0"/>
                  </a:lnTo>
                  <a:lnTo>
                    <a:pt x="0" y="1292352"/>
                  </a:lnTo>
                  <a:lnTo>
                    <a:pt x="195072" y="1292352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200" y="3127248"/>
              <a:ext cx="5177155" cy="833755"/>
            </a:xfrm>
            <a:custGeom>
              <a:avLst/>
              <a:gdLst/>
              <a:ahLst/>
              <a:cxnLst/>
              <a:rect l="l" t="t" r="r" b="b"/>
              <a:pathLst>
                <a:path w="5177155" h="833754">
                  <a:moveTo>
                    <a:pt x="246888" y="833627"/>
                  </a:moveTo>
                  <a:lnTo>
                    <a:pt x="675131" y="833627"/>
                  </a:lnTo>
                </a:path>
                <a:path w="5177155" h="833754">
                  <a:moveTo>
                    <a:pt x="870203" y="833627"/>
                  </a:moveTo>
                  <a:lnTo>
                    <a:pt x="922020" y="833627"/>
                  </a:lnTo>
                </a:path>
                <a:path w="5177155" h="833754">
                  <a:moveTo>
                    <a:pt x="246888" y="556259"/>
                  </a:moveTo>
                  <a:lnTo>
                    <a:pt x="675131" y="556259"/>
                  </a:lnTo>
                </a:path>
                <a:path w="5177155" h="833754">
                  <a:moveTo>
                    <a:pt x="870203" y="556259"/>
                  </a:moveTo>
                  <a:lnTo>
                    <a:pt x="922020" y="556259"/>
                  </a:lnTo>
                </a:path>
                <a:path w="5177155" h="833754">
                  <a:moveTo>
                    <a:pt x="246888" y="278891"/>
                  </a:moveTo>
                  <a:lnTo>
                    <a:pt x="675131" y="278891"/>
                  </a:lnTo>
                </a:path>
                <a:path w="5177155" h="833754">
                  <a:moveTo>
                    <a:pt x="870203" y="278891"/>
                  </a:moveTo>
                  <a:lnTo>
                    <a:pt x="922020" y="278891"/>
                  </a:lnTo>
                </a:path>
                <a:path w="5177155" h="833754">
                  <a:moveTo>
                    <a:pt x="0" y="0"/>
                  </a:moveTo>
                  <a:lnTo>
                    <a:pt x="675131" y="0"/>
                  </a:lnTo>
                </a:path>
                <a:path w="5177155" h="833754">
                  <a:moveTo>
                    <a:pt x="870203" y="0"/>
                  </a:moveTo>
                  <a:lnTo>
                    <a:pt x="51770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8331" y="3112008"/>
              <a:ext cx="195580" cy="1127760"/>
            </a:xfrm>
            <a:custGeom>
              <a:avLst/>
              <a:gdLst/>
              <a:ahLst/>
              <a:cxnLst/>
              <a:rect l="l" t="t" r="r" b="b"/>
              <a:pathLst>
                <a:path w="195579" h="1127760">
                  <a:moveTo>
                    <a:pt x="195072" y="0"/>
                  </a:moveTo>
                  <a:lnTo>
                    <a:pt x="0" y="0"/>
                  </a:lnTo>
                  <a:lnTo>
                    <a:pt x="0" y="1127759"/>
                  </a:lnTo>
                  <a:lnTo>
                    <a:pt x="195072" y="1127759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10828" y="3406140"/>
              <a:ext cx="922019" cy="554990"/>
            </a:xfrm>
            <a:custGeom>
              <a:avLst/>
              <a:gdLst/>
              <a:ahLst/>
              <a:cxnLst/>
              <a:rect l="l" t="t" r="r" b="b"/>
              <a:pathLst>
                <a:path w="922020" h="554989">
                  <a:moveTo>
                    <a:pt x="246888" y="554736"/>
                  </a:moveTo>
                  <a:lnTo>
                    <a:pt x="675131" y="554736"/>
                  </a:lnTo>
                </a:path>
                <a:path w="922020" h="554989">
                  <a:moveTo>
                    <a:pt x="870203" y="554736"/>
                  </a:moveTo>
                  <a:lnTo>
                    <a:pt x="922020" y="554736"/>
                  </a:lnTo>
                </a:path>
                <a:path w="922020" h="554989">
                  <a:moveTo>
                    <a:pt x="246888" y="277368"/>
                  </a:moveTo>
                  <a:lnTo>
                    <a:pt x="675131" y="277368"/>
                  </a:lnTo>
                </a:path>
                <a:path w="922020" h="554989">
                  <a:moveTo>
                    <a:pt x="870203" y="277368"/>
                  </a:moveTo>
                  <a:lnTo>
                    <a:pt x="922020" y="277368"/>
                  </a:lnTo>
                </a:path>
                <a:path w="922020" h="554989">
                  <a:moveTo>
                    <a:pt x="0" y="0"/>
                  </a:moveTo>
                  <a:lnTo>
                    <a:pt x="675131" y="0"/>
                  </a:lnTo>
                </a:path>
                <a:path w="922020" h="554989">
                  <a:moveTo>
                    <a:pt x="870203" y="0"/>
                  </a:moveTo>
                  <a:lnTo>
                    <a:pt x="9220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85960" y="3186684"/>
              <a:ext cx="195580" cy="1053465"/>
            </a:xfrm>
            <a:custGeom>
              <a:avLst/>
              <a:gdLst/>
              <a:ahLst/>
              <a:cxnLst/>
              <a:rect l="l" t="t" r="r" b="b"/>
              <a:pathLst>
                <a:path w="195579" h="1053464">
                  <a:moveTo>
                    <a:pt x="19507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195072" y="1053083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5036" y="2849880"/>
              <a:ext cx="1043940" cy="1111250"/>
            </a:xfrm>
            <a:custGeom>
              <a:avLst/>
              <a:gdLst/>
              <a:ahLst/>
              <a:cxnLst/>
              <a:rect l="l" t="t" r="r" b="b"/>
              <a:pathLst>
                <a:path w="1043939" h="1111250">
                  <a:moveTo>
                    <a:pt x="0" y="1110996"/>
                  </a:moveTo>
                  <a:lnTo>
                    <a:pt x="53339" y="1110996"/>
                  </a:lnTo>
                </a:path>
                <a:path w="1043939" h="1111250">
                  <a:moveTo>
                    <a:pt x="0" y="833628"/>
                  </a:moveTo>
                  <a:lnTo>
                    <a:pt x="53339" y="833628"/>
                  </a:lnTo>
                </a:path>
                <a:path w="1043939" h="1111250">
                  <a:moveTo>
                    <a:pt x="0" y="556260"/>
                  </a:moveTo>
                  <a:lnTo>
                    <a:pt x="53339" y="556260"/>
                  </a:lnTo>
                </a:path>
                <a:path w="1043939" h="1111250">
                  <a:moveTo>
                    <a:pt x="0" y="277368"/>
                  </a:moveTo>
                  <a:lnTo>
                    <a:pt x="53339" y="277368"/>
                  </a:lnTo>
                </a:path>
                <a:path w="1043939" h="1111250">
                  <a:moveTo>
                    <a:pt x="0" y="0"/>
                  </a:moveTo>
                  <a:lnTo>
                    <a:pt x="1043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9964" y="2656332"/>
              <a:ext cx="195580" cy="1583690"/>
            </a:xfrm>
            <a:custGeom>
              <a:avLst/>
              <a:gdLst/>
              <a:ahLst/>
              <a:cxnLst/>
              <a:rect l="l" t="t" r="r" b="b"/>
              <a:pathLst>
                <a:path w="195580" h="1583689">
                  <a:moveTo>
                    <a:pt x="195072" y="0"/>
                  </a:moveTo>
                  <a:lnTo>
                    <a:pt x="0" y="0"/>
                  </a:lnTo>
                  <a:lnTo>
                    <a:pt x="0" y="1583435"/>
                  </a:lnTo>
                  <a:lnTo>
                    <a:pt x="195072" y="1583435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12663" y="3127248"/>
              <a:ext cx="302260" cy="833755"/>
            </a:xfrm>
            <a:custGeom>
              <a:avLst/>
              <a:gdLst/>
              <a:ahLst/>
              <a:cxnLst/>
              <a:rect l="l" t="t" r="r" b="b"/>
              <a:pathLst>
                <a:path w="302260" h="833754">
                  <a:moveTo>
                    <a:pt x="0" y="833627"/>
                  </a:moveTo>
                  <a:lnTo>
                    <a:pt x="53339" y="833627"/>
                  </a:lnTo>
                </a:path>
                <a:path w="302260" h="833754">
                  <a:moveTo>
                    <a:pt x="0" y="556259"/>
                  </a:moveTo>
                  <a:lnTo>
                    <a:pt x="53339" y="556259"/>
                  </a:lnTo>
                </a:path>
                <a:path w="302260" h="833754">
                  <a:moveTo>
                    <a:pt x="0" y="278891"/>
                  </a:moveTo>
                  <a:lnTo>
                    <a:pt x="53339" y="278891"/>
                  </a:lnTo>
                </a:path>
                <a:path w="302260" h="833754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17592" y="2999232"/>
              <a:ext cx="195580" cy="1240790"/>
            </a:xfrm>
            <a:custGeom>
              <a:avLst/>
              <a:gdLst/>
              <a:ahLst/>
              <a:cxnLst/>
              <a:rect l="l" t="t" r="r" b="b"/>
              <a:pathLst>
                <a:path w="195579" h="1240789">
                  <a:moveTo>
                    <a:pt x="195072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95072" y="1240535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70291" y="3406140"/>
              <a:ext cx="53340" cy="554990"/>
            </a:xfrm>
            <a:custGeom>
              <a:avLst/>
              <a:gdLst/>
              <a:ahLst/>
              <a:cxnLst/>
              <a:rect l="l" t="t" r="r" b="b"/>
              <a:pathLst>
                <a:path w="53340" h="554989">
                  <a:moveTo>
                    <a:pt x="0" y="554736"/>
                  </a:moveTo>
                  <a:lnTo>
                    <a:pt x="53339" y="554736"/>
                  </a:lnTo>
                </a:path>
                <a:path w="53340" h="554989">
                  <a:moveTo>
                    <a:pt x="0" y="277368"/>
                  </a:moveTo>
                  <a:lnTo>
                    <a:pt x="53339" y="277368"/>
                  </a:lnTo>
                </a:path>
                <a:path w="53340" h="55498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75219" y="3159252"/>
              <a:ext cx="195580" cy="1080770"/>
            </a:xfrm>
            <a:custGeom>
              <a:avLst/>
              <a:gdLst/>
              <a:ahLst/>
              <a:cxnLst/>
              <a:rect l="l" t="t" r="r" b="b"/>
              <a:pathLst>
                <a:path w="195579" h="1080770">
                  <a:moveTo>
                    <a:pt x="195072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195072" y="1080516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29443" y="3406140"/>
              <a:ext cx="52069" cy="554990"/>
            </a:xfrm>
            <a:custGeom>
              <a:avLst/>
              <a:gdLst/>
              <a:ahLst/>
              <a:cxnLst/>
              <a:rect l="l" t="t" r="r" b="b"/>
              <a:pathLst>
                <a:path w="52070" h="554989">
                  <a:moveTo>
                    <a:pt x="0" y="554736"/>
                  </a:moveTo>
                  <a:lnTo>
                    <a:pt x="51815" y="554736"/>
                  </a:lnTo>
                </a:path>
                <a:path w="52070" h="554989">
                  <a:moveTo>
                    <a:pt x="0" y="277368"/>
                  </a:moveTo>
                  <a:lnTo>
                    <a:pt x="51815" y="277368"/>
                  </a:lnTo>
                </a:path>
                <a:path w="52070" h="554989">
                  <a:moveTo>
                    <a:pt x="0" y="0"/>
                  </a:moveTo>
                  <a:lnTo>
                    <a:pt x="518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2848" y="3218688"/>
              <a:ext cx="196850" cy="1021080"/>
            </a:xfrm>
            <a:custGeom>
              <a:avLst/>
              <a:gdLst/>
              <a:ahLst/>
              <a:cxnLst/>
              <a:rect l="l" t="t" r="r" b="b"/>
              <a:pathLst>
                <a:path w="196850" h="1021079">
                  <a:moveTo>
                    <a:pt x="196596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196596" y="1021080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03448" y="3127248"/>
              <a:ext cx="53340" cy="833755"/>
            </a:xfrm>
            <a:custGeom>
              <a:avLst/>
              <a:gdLst/>
              <a:ahLst/>
              <a:cxnLst/>
              <a:rect l="l" t="t" r="r" b="b"/>
              <a:pathLst>
                <a:path w="53339" h="833754">
                  <a:moveTo>
                    <a:pt x="0" y="833627"/>
                  </a:moveTo>
                  <a:lnTo>
                    <a:pt x="53339" y="833627"/>
                  </a:lnTo>
                </a:path>
                <a:path w="53339" h="833754">
                  <a:moveTo>
                    <a:pt x="0" y="556259"/>
                  </a:moveTo>
                  <a:lnTo>
                    <a:pt x="53339" y="556259"/>
                  </a:lnTo>
                </a:path>
                <a:path w="53339" h="833754">
                  <a:moveTo>
                    <a:pt x="0" y="278891"/>
                  </a:moveTo>
                  <a:lnTo>
                    <a:pt x="53339" y="278891"/>
                  </a:lnTo>
                </a:path>
                <a:path w="53339" h="833754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08376" y="3006852"/>
              <a:ext cx="195580" cy="1233170"/>
            </a:xfrm>
            <a:custGeom>
              <a:avLst/>
              <a:gdLst/>
              <a:ahLst/>
              <a:cxnLst/>
              <a:rect l="l" t="t" r="r" b="b"/>
              <a:pathLst>
                <a:path w="195580" h="1233170">
                  <a:moveTo>
                    <a:pt x="195072" y="0"/>
                  </a:moveTo>
                  <a:lnTo>
                    <a:pt x="0" y="0"/>
                  </a:lnTo>
                  <a:lnTo>
                    <a:pt x="0" y="1232916"/>
                  </a:lnTo>
                  <a:lnTo>
                    <a:pt x="195072" y="1232916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1075" y="3406140"/>
              <a:ext cx="53340" cy="554990"/>
            </a:xfrm>
            <a:custGeom>
              <a:avLst/>
              <a:gdLst/>
              <a:ahLst/>
              <a:cxnLst/>
              <a:rect l="l" t="t" r="r" b="b"/>
              <a:pathLst>
                <a:path w="53339" h="554989">
                  <a:moveTo>
                    <a:pt x="0" y="554736"/>
                  </a:moveTo>
                  <a:lnTo>
                    <a:pt x="53339" y="554736"/>
                  </a:lnTo>
                </a:path>
                <a:path w="53339" h="554989">
                  <a:moveTo>
                    <a:pt x="0" y="277368"/>
                  </a:moveTo>
                  <a:lnTo>
                    <a:pt x="53339" y="277368"/>
                  </a:lnTo>
                </a:path>
                <a:path w="53339" h="55498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66004" y="3195828"/>
              <a:ext cx="195580" cy="1043940"/>
            </a:xfrm>
            <a:custGeom>
              <a:avLst/>
              <a:gdLst/>
              <a:ahLst/>
              <a:cxnLst/>
              <a:rect l="l" t="t" r="r" b="b"/>
              <a:pathLst>
                <a:path w="195579" h="1043939">
                  <a:moveTo>
                    <a:pt x="195072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195072" y="104394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18703" y="3406140"/>
              <a:ext cx="53340" cy="554990"/>
            </a:xfrm>
            <a:custGeom>
              <a:avLst/>
              <a:gdLst/>
              <a:ahLst/>
              <a:cxnLst/>
              <a:rect l="l" t="t" r="r" b="b"/>
              <a:pathLst>
                <a:path w="53340" h="554989">
                  <a:moveTo>
                    <a:pt x="0" y="554736"/>
                  </a:moveTo>
                  <a:lnTo>
                    <a:pt x="53340" y="554736"/>
                  </a:lnTo>
                </a:path>
                <a:path w="53340" h="554989">
                  <a:moveTo>
                    <a:pt x="0" y="277368"/>
                  </a:moveTo>
                  <a:lnTo>
                    <a:pt x="53340" y="277368"/>
                  </a:lnTo>
                </a:path>
                <a:path w="53340" h="55498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23631" y="3270504"/>
              <a:ext cx="195580" cy="969644"/>
            </a:xfrm>
            <a:custGeom>
              <a:avLst/>
              <a:gdLst/>
              <a:ahLst/>
              <a:cxnLst/>
              <a:rect l="l" t="t" r="r" b="b"/>
              <a:pathLst>
                <a:path w="195579" h="969645">
                  <a:moveTo>
                    <a:pt x="195072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195072" y="96926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76331" y="3406140"/>
              <a:ext cx="53340" cy="554990"/>
            </a:xfrm>
            <a:custGeom>
              <a:avLst/>
              <a:gdLst/>
              <a:ahLst/>
              <a:cxnLst/>
              <a:rect l="l" t="t" r="r" b="b"/>
              <a:pathLst>
                <a:path w="53340" h="554989">
                  <a:moveTo>
                    <a:pt x="0" y="554736"/>
                  </a:moveTo>
                  <a:lnTo>
                    <a:pt x="53340" y="554736"/>
                  </a:lnTo>
                </a:path>
                <a:path w="53340" h="554989">
                  <a:moveTo>
                    <a:pt x="0" y="277368"/>
                  </a:moveTo>
                  <a:lnTo>
                    <a:pt x="53340" y="277368"/>
                  </a:lnTo>
                </a:path>
                <a:path w="53340" h="55498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81260" y="3276600"/>
              <a:ext cx="195580" cy="963294"/>
            </a:xfrm>
            <a:custGeom>
              <a:avLst/>
              <a:gdLst/>
              <a:ahLst/>
              <a:cxnLst/>
              <a:rect l="l" t="t" r="r" b="b"/>
              <a:pathLst>
                <a:path w="195579" h="963295">
                  <a:moveTo>
                    <a:pt x="195072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195072" y="963168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51860" y="3127248"/>
              <a:ext cx="547370" cy="833755"/>
            </a:xfrm>
            <a:custGeom>
              <a:avLst/>
              <a:gdLst/>
              <a:ahLst/>
              <a:cxnLst/>
              <a:rect l="l" t="t" r="r" b="b"/>
              <a:pathLst>
                <a:path w="547370" h="833754">
                  <a:moveTo>
                    <a:pt x="0" y="833627"/>
                  </a:moveTo>
                  <a:lnTo>
                    <a:pt x="51815" y="833627"/>
                  </a:lnTo>
                </a:path>
                <a:path w="547370" h="833754">
                  <a:moveTo>
                    <a:pt x="0" y="556259"/>
                  </a:moveTo>
                  <a:lnTo>
                    <a:pt x="51815" y="556259"/>
                  </a:lnTo>
                </a:path>
                <a:path w="547370" h="833754">
                  <a:moveTo>
                    <a:pt x="0" y="278891"/>
                  </a:moveTo>
                  <a:lnTo>
                    <a:pt x="547115" y="278891"/>
                  </a:lnTo>
                </a:path>
                <a:path w="547370" h="833754">
                  <a:moveTo>
                    <a:pt x="0" y="0"/>
                  </a:moveTo>
                  <a:lnTo>
                    <a:pt x="547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56788" y="2985516"/>
              <a:ext cx="195580" cy="1254760"/>
            </a:xfrm>
            <a:custGeom>
              <a:avLst/>
              <a:gdLst/>
              <a:ahLst/>
              <a:cxnLst/>
              <a:rect l="l" t="t" r="r" b="b"/>
              <a:pathLst>
                <a:path w="195579" h="1254760">
                  <a:moveTo>
                    <a:pt x="195072" y="0"/>
                  </a:moveTo>
                  <a:lnTo>
                    <a:pt x="0" y="0"/>
                  </a:lnTo>
                  <a:lnTo>
                    <a:pt x="0" y="1254252"/>
                  </a:lnTo>
                  <a:lnTo>
                    <a:pt x="195072" y="1254252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09487" y="3127248"/>
              <a:ext cx="548640" cy="833755"/>
            </a:xfrm>
            <a:custGeom>
              <a:avLst/>
              <a:gdLst/>
              <a:ahLst/>
              <a:cxnLst/>
              <a:rect l="l" t="t" r="r" b="b"/>
              <a:pathLst>
                <a:path w="548639" h="833754">
                  <a:moveTo>
                    <a:pt x="0" y="833627"/>
                  </a:moveTo>
                  <a:lnTo>
                    <a:pt x="51815" y="833627"/>
                  </a:lnTo>
                </a:path>
                <a:path w="548639" h="833754">
                  <a:moveTo>
                    <a:pt x="0" y="556259"/>
                  </a:moveTo>
                  <a:lnTo>
                    <a:pt x="51815" y="556259"/>
                  </a:lnTo>
                </a:path>
                <a:path w="548639" h="833754">
                  <a:moveTo>
                    <a:pt x="0" y="278891"/>
                  </a:moveTo>
                  <a:lnTo>
                    <a:pt x="548639" y="278891"/>
                  </a:lnTo>
                </a:path>
                <a:path w="548639" h="833754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4416" y="3107436"/>
              <a:ext cx="195580" cy="1132840"/>
            </a:xfrm>
            <a:custGeom>
              <a:avLst/>
              <a:gdLst/>
              <a:ahLst/>
              <a:cxnLst/>
              <a:rect l="l" t="t" r="r" b="b"/>
              <a:pathLst>
                <a:path w="195579" h="1132839">
                  <a:moveTo>
                    <a:pt x="195072" y="0"/>
                  </a:moveTo>
                  <a:lnTo>
                    <a:pt x="0" y="0"/>
                  </a:lnTo>
                  <a:lnTo>
                    <a:pt x="0" y="1132332"/>
                  </a:lnTo>
                  <a:lnTo>
                    <a:pt x="195072" y="1132332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67115" y="3406140"/>
              <a:ext cx="548640" cy="554990"/>
            </a:xfrm>
            <a:custGeom>
              <a:avLst/>
              <a:gdLst/>
              <a:ahLst/>
              <a:cxnLst/>
              <a:rect l="l" t="t" r="r" b="b"/>
              <a:pathLst>
                <a:path w="548640" h="554989">
                  <a:moveTo>
                    <a:pt x="0" y="554736"/>
                  </a:moveTo>
                  <a:lnTo>
                    <a:pt x="51815" y="554736"/>
                  </a:lnTo>
                </a:path>
                <a:path w="548640" h="554989">
                  <a:moveTo>
                    <a:pt x="0" y="277368"/>
                  </a:moveTo>
                  <a:lnTo>
                    <a:pt x="51815" y="277368"/>
                  </a:lnTo>
                </a:path>
                <a:path w="548640" h="554989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72043" y="3284220"/>
              <a:ext cx="195580" cy="955675"/>
            </a:xfrm>
            <a:custGeom>
              <a:avLst/>
              <a:gdLst/>
              <a:ahLst/>
              <a:cxnLst/>
              <a:rect l="l" t="t" r="r" b="b"/>
              <a:pathLst>
                <a:path w="195579" h="955675">
                  <a:moveTo>
                    <a:pt x="195072" y="0"/>
                  </a:moveTo>
                  <a:lnTo>
                    <a:pt x="0" y="0"/>
                  </a:lnTo>
                  <a:lnTo>
                    <a:pt x="0" y="955547"/>
                  </a:lnTo>
                  <a:lnTo>
                    <a:pt x="195072" y="955547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524743" y="3406140"/>
              <a:ext cx="548640" cy="554990"/>
            </a:xfrm>
            <a:custGeom>
              <a:avLst/>
              <a:gdLst/>
              <a:ahLst/>
              <a:cxnLst/>
              <a:rect l="l" t="t" r="r" b="b"/>
              <a:pathLst>
                <a:path w="548640" h="554989">
                  <a:moveTo>
                    <a:pt x="0" y="554736"/>
                  </a:moveTo>
                  <a:lnTo>
                    <a:pt x="51815" y="554736"/>
                  </a:lnTo>
                </a:path>
                <a:path w="548640" h="554989">
                  <a:moveTo>
                    <a:pt x="0" y="277368"/>
                  </a:moveTo>
                  <a:lnTo>
                    <a:pt x="51815" y="277368"/>
                  </a:lnTo>
                </a:path>
                <a:path w="548640" h="554989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29672" y="3276600"/>
              <a:ext cx="195580" cy="963294"/>
            </a:xfrm>
            <a:custGeom>
              <a:avLst/>
              <a:gdLst/>
              <a:ahLst/>
              <a:cxnLst/>
              <a:rect l="l" t="t" r="r" b="b"/>
              <a:pathLst>
                <a:path w="195579" h="963295">
                  <a:moveTo>
                    <a:pt x="195072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195072" y="963168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98748" y="3683508"/>
              <a:ext cx="300355" cy="277495"/>
            </a:xfrm>
            <a:custGeom>
              <a:avLst/>
              <a:gdLst/>
              <a:ahLst/>
              <a:cxnLst/>
              <a:rect l="l" t="t" r="r" b="b"/>
              <a:pathLst>
                <a:path w="300354" h="277495">
                  <a:moveTo>
                    <a:pt x="0" y="277368"/>
                  </a:moveTo>
                  <a:lnTo>
                    <a:pt x="53339" y="277368"/>
                  </a:lnTo>
                </a:path>
                <a:path w="300354" h="277495">
                  <a:moveTo>
                    <a:pt x="0" y="0"/>
                  </a:moveTo>
                  <a:lnTo>
                    <a:pt x="30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03676" y="3544824"/>
              <a:ext cx="195580" cy="695325"/>
            </a:xfrm>
            <a:custGeom>
              <a:avLst/>
              <a:gdLst/>
              <a:ahLst/>
              <a:cxnLst/>
              <a:rect l="l" t="t" r="r" b="b"/>
              <a:pathLst>
                <a:path w="195579" h="695325">
                  <a:moveTo>
                    <a:pt x="195072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95072" y="69494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56375" y="3683508"/>
              <a:ext cx="302260" cy="277495"/>
            </a:xfrm>
            <a:custGeom>
              <a:avLst/>
              <a:gdLst/>
              <a:ahLst/>
              <a:cxnLst/>
              <a:rect l="l" t="t" r="r" b="b"/>
              <a:pathLst>
                <a:path w="302260" h="277495">
                  <a:moveTo>
                    <a:pt x="0" y="277368"/>
                  </a:moveTo>
                  <a:lnTo>
                    <a:pt x="301751" y="277368"/>
                  </a:lnTo>
                </a:path>
                <a:path w="302260" h="277495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61304" y="3523488"/>
              <a:ext cx="195580" cy="716280"/>
            </a:xfrm>
            <a:custGeom>
              <a:avLst/>
              <a:gdLst/>
              <a:ahLst/>
              <a:cxnLst/>
              <a:rect l="l" t="t" r="r" b="b"/>
              <a:pathLst>
                <a:path w="195579" h="716279">
                  <a:moveTo>
                    <a:pt x="195072" y="0"/>
                  </a:moveTo>
                  <a:lnTo>
                    <a:pt x="0" y="0"/>
                  </a:lnTo>
                  <a:lnTo>
                    <a:pt x="0" y="716280"/>
                  </a:lnTo>
                  <a:lnTo>
                    <a:pt x="195072" y="71628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4003" y="3683508"/>
              <a:ext cx="302260" cy="277495"/>
            </a:xfrm>
            <a:custGeom>
              <a:avLst/>
              <a:gdLst/>
              <a:ahLst/>
              <a:cxnLst/>
              <a:rect l="l" t="t" r="r" b="b"/>
              <a:pathLst>
                <a:path w="302259" h="277495">
                  <a:moveTo>
                    <a:pt x="0" y="277368"/>
                  </a:moveTo>
                  <a:lnTo>
                    <a:pt x="301751" y="277368"/>
                  </a:lnTo>
                </a:path>
                <a:path w="302259" h="277495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18931" y="3549396"/>
              <a:ext cx="195580" cy="690880"/>
            </a:xfrm>
            <a:custGeom>
              <a:avLst/>
              <a:gdLst/>
              <a:ahLst/>
              <a:cxnLst/>
              <a:rect l="l" t="t" r="r" b="b"/>
              <a:pathLst>
                <a:path w="195579" h="690879">
                  <a:moveTo>
                    <a:pt x="195072" y="0"/>
                  </a:moveTo>
                  <a:lnTo>
                    <a:pt x="0" y="0"/>
                  </a:lnTo>
                  <a:lnTo>
                    <a:pt x="0" y="690371"/>
                  </a:lnTo>
                  <a:lnTo>
                    <a:pt x="195072" y="690371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71631" y="3683508"/>
              <a:ext cx="302260" cy="277495"/>
            </a:xfrm>
            <a:custGeom>
              <a:avLst/>
              <a:gdLst/>
              <a:ahLst/>
              <a:cxnLst/>
              <a:rect l="l" t="t" r="r" b="b"/>
              <a:pathLst>
                <a:path w="302259" h="277495">
                  <a:moveTo>
                    <a:pt x="0" y="277368"/>
                  </a:moveTo>
                  <a:lnTo>
                    <a:pt x="301751" y="277368"/>
                  </a:lnTo>
                </a:path>
                <a:path w="302259" h="277495">
                  <a:moveTo>
                    <a:pt x="0" y="0"/>
                  </a:moveTo>
                  <a:lnTo>
                    <a:pt x="301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76560" y="3614928"/>
              <a:ext cx="195580" cy="624840"/>
            </a:xfrm>
            <a:custGeom>
              <a:avLst/>
              <a:gdLst/>
              <a:ahLst/>
              <a:cxnLst/>
              <a:rect l="l" t="t" r="r" b="b"/>
              <a:pathLst>
                <a:path w="195579" h="624839">
                  <a:moveTo>
                    <a:pt x="19507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95072" y="62484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47160" y="3960876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52088" y="3851147"/>
              <a:ext cx="7268209" cy="388620"/>
            </a:xfrm>
            <a:custGeom>
              <a:avLst/>
              <a:gdLst/>
              <a:ahLst/>
              <a:cxnLst/>
              <a:rect l="l" t="t" r="r" b="b"/>
              <a:pathLst>
                <a:path w="7268209" h="388620">
                  <a:moveTo>
                    <a:pt x="195072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95072" y="388620"/>
                  </a:lnTo>
                  <a:lnTo>
                    <a:pt x="195072" y="0"/>
                  </a:lnTo>
                  <a:close/>
                </a:path>
                <a:path w="7268209" h="388620">
                  <a:moveTo>
                    <a:pt x="2552700" y="329184"/>
                  </a:moveTo>
                  <a:lnTo>
                    <a:pt x="2357628" y="329184"/>
                  </a:lnTo>
                  <a:lnTo>
                    <a:pt x="2357628" y="388620"/>
                  </a:lnTo>
                  <a:lnTo>
                    <a:pt x="2552700" y="388620"/>
                  </a:lnTo>
                  <a:lnTo>
                    <a:pt x="2552700" y="329184"/>
                  </a:lnTo>
                  <a:close/>
                </a:path>
                <a:path w="7268209" h="388620">
                  <a:moveTo>
                    <a:pt x="4910328" y="316992"/>
                  </a:moveTo>
                  <a:lnTo>
                    <a:pt x="4715256" y="316992"/>
                  </a:lnTo>
                  <a:lnTo>
                    <a:pt x="4715256" y="388620"/>
                  </a:lnTo>
                  <a:lnTo>
                    <a:pt x="4910328" y="388620"/>
                  </a:lnTo>
                  <a:lnTo>
                    <a:pt x="4910328" y="316992"/>
                  </a:lnTo>
                  <a:close/>
                </a:path>
                <a:path w="7268209" h="388620">
                  <a:moveTo>
                    <a:pt x="7267956" y="298704"/>
                  </a:moveTo>
                  <a:lnTo>
                    <a:pt x="7072884" y="298704"/>
                  </a:lnTo>
                  <a:lnTo>
                    <a:pt x="7072884" y="388620"/>
                  </a:lnTo>
                  <a:lnTo>
                    <a:pt x="7267956" y="388620"/>
                  </a:lnTo>
                  <a:lnTo>
                    <a:pt x="7267956" y="298704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95572" y="2849880"/>
              <a:ext cx="7534909" cy="1111250"/>
            </a:xfrm>
            <a:custGeom>
              <a:avLst/>
              <a:gdLst/>
              <a:ahLst/>
              <a:cxnLst/>
              <a:rect l="l" t="t" r="r" b="b"/>
              <a:pathLst>
                <a:path w="7534909" h="1111250">
                  <a:moveTo>
                    <a:pt x="0" y="1110996"/>
                  </a:moveTo>
                  <a:lnTo>
                    <a:pt x="51815" y="1110996"/>
                  </a:lnTo>
                </a:path>
                <a:path w="7534909" h="1111250">
                  <a:moveTo>
                    <a:pt x="0" y="833628"/>
                  </a:moveTo>
                  <a:lnTo>
                    <a:pt x="51815" y="833628"/>
                  </a:lnTo>
                </a:path>
                <a:path w="7534909" h="1111250">
                  <a:moveTo>
                    <a:pt x="0" y="556260"/>
                  </a:moveTo>
                  <a:lnTo>
                    <a:pt x="51815" y="556260"/>
                  </a:lnTo>
                </a:path>
                <a:path w="7534909" h="1111250">
                  <a:moveTo>
                    <a:pt x="0" y="0"/>
                  </a:moveTo>
                  <a:lnTo>
                    <a:pt x="7534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98975" y="2820924"/>
              <a:ext cx="196850" cy="1419225"/>
            </a:xfrm>
            <a:custGeom>
              <a:avLst/>
              <a:gdLst/>
              <a:ahLst/>
              <a:cxnLst/>
              <a:rect l="l" t="t" r="r" b="b"/>
              <a:pathLst>
                <a:path w="196850" h="1419225">
                  <a:moveTo>
                    <a:pt x="196596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196596" y="1418844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53200" y="3406140"/>
              <a:ext cx="52069" cy="554990"/>
            </a:xfrm>
            <a:custGeom>
              <a:avLst/>
              <a:gdLst/>
              <a:ahLst/>
              <a:cxnLst/>
              <a:rect l="l" t="t" r="r" b="b"/>
              <a:pathLst>
                <a:path w="52070" h="554989">
                  <a:moveTo>
                    <a:pt x="0" y="554736"/>
                  </a:moveTo>
                  <a:lnTo>
                    <a:pt x="51816" y="554736"/>
                  </a:lnTo>
                </a:path>
                <a:path w="52070" h="554989">
                  <a:moveTo>
                    <a:pt x="0" y="277368"/>
                  </a:moveTo>
                  <a:lnTo>
                    <a:pt x="51816" y="277368"/>
                  </a:lnTo>
                </a:path>
                <a:path w="52070" h="554989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8127" y="2951988"/>
              <a:ext cx="195580" cy="1287780"/>
            </a:xfrm>
            <a:custGeom>
              <a:avLst/>
              <a:gdLst/>
              <a:ahLst/>
              <a:cxnLst/>
              <a:rect l="l" t="t" r="r" b="b"/>
              <a:pathLst>
                <a:path w="195579" h="1287779">
                  <a:moveTo>
                    <a:pt x="195072" y="0"/>
                  </a:moveTo>
                  <a:lnTo>
                    <a:pt x="0" y="0"/>
                  </a:lnTo>
                  <a:lnTo>
                    <a:pt x="0" y="1287780"/>
                  </a:lnTo>
                  <a:lnTo>
                    <a:pt x="195072" y="128778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10828" y="3683508"/>
              <a:ext cx="52069" cy="277495"/>
            </a:xfrm>
            <a:custGeom>
              <a:avLst/>
              <a:gdLst/>
              <a:ahLst/>
              <a:cxnLst/>
              <a:rect l="l" t="t" r="r" b="b"/>
              <a:pathLst>
                <a:path w="52070" h="277495">
                  <a:moveTo>
                    <a:pt x="0" y="277368"/>
                  </a:moveTo>
                  <a:lnTo>
                    <a:pt x="51816" y="277368"/>
                  </a:lnTo>
                </a:path>
                <a:path w="52070" h="277495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755" y="3220212"/>
              <a:ext cx="195580" cy="1019810"/>
            </a:xfrm>
            <a:custGeom>
              <a:avLst/>
              <a:gdLst/>
              <a:ahLst/>
              <a:cxnLst/>
              <a:rect l="l" t="t" r="r" b="b"/>
              <a:pathLst>
                <a:path w="195579" h="1019810">
                  <a:moveTo>
                    <a:pt x="195072" y="0"/>
                  </a:moveTo>
                  <a:lnTo>
                    <a:pt x="0" y="0"/>
                  </a:lnTo>
                  <a:lnTo>
                    <a:pt x="0" y="1019556"/>
                  </a:lnTo>
                  <a:lnTo>
                    <a:pt x="195072" y="1019556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268455" y="3406140"/>
              <a:ext cx="462280" cy="554990"/>
            </a:xfrm>
            <a:custGeom>
              <a:avLst/>
              <a:gdLst/>
              <a:ahLst/>
              <a:cxnLst/>
              <a:rect l="l" t="t" r="r" b="b"/>
              <a:pathLst>
                <a:path w="462279" h="554989">
                  <a:moveTo>
                    <a:pt x="0" y="554736"/>
                  </a:moveTo>
                  <a:lnTo>
                    <a:pt x="51816" y="554736"/>
                  </a:lnTo>
                </a:path>
                <a:path w="462279" h="554989">
                  <a:moveTo>
                    <a:pt x="0" y="277368"/>
                  </a:moveTo>
                  <a:lnTo>
                    <a:pt x="51816" y="277368"/>
                  </a:lnTo>
                </a:path>
                <a:path w="462279" h="554989">
                  <a:moveTo>
                    <a:pt x="0" y="0"/>
                  </a:moveTo>
                  <a:lnTo>
                    <a:pt x="461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073383" y="3208020"/>
              <a:ext cx="195580" cy="1031875"/>
            </a:xfrm>
            <a:custGeom>
              <a:avLst/>
              <a:gdLst/>
              <a:ahLst/>
              <a:cxnLst/>
              <a:rect l="l" t="t" r="r" b="b"/>
              <a:pathLst>
                <a:path w="195579" h="1031875">
                  <a:moveTo>
                    <a:pt x="195072" y="0"/>
                  </a:moveTo>
                  <a:lnTo>
                    <a:pt x="0" y="0"/>
                  </a:lnTo>
                  <a:lnTo>
                    <a:pt x="0" y="1031747"/>
                  </a:lnTo>
                  <a:lnTo>
                    <a:pt x="195072" y="1031747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47388" y="3214115"/>
              <a:ext cx="4910455" cy="1026160"/>
            </a:xfrm>
            <a:custGeom>
              <a:avLst/>
              <a:gdLst/>
              <a:ahLst/>
              <a:cxnLst/>
              <a:rect l="l" t="t" r="r" b="b"/>
              <a:pathLst>
                <a:path w="4910455" h="1026160">
                  <a:moveTo>
                    <a:pt x="195072" y="24384"/>
                  </a:moveTo>
                  <a:lnTo>
                    <a:pt x="0" y="24384"/>
                  </a:lnTo>
                  <a:lnTo>
                    <a:pt x="0" y="1025652"/>
                  </a:lnTo>
                  <a:lnTo>
                    <a:pt x="195072" y="1025652"/>
                  </a:lnTo>
                  <a:lnTo>
                    <a:pt x="195072" y="24384"/>
                  </a:lnTo>
                  <a:close/>
                </a:path>
                <a:path w="4910455" h="1026160">
                  <a:moveTo>
                    <a:pt x="2552700" y="0"/>
                  </a:moveTo>
                  <a:lnTo>
                    <a:pt x="2357628" y="0"/>
                  </a:lnTo>
                  <a:lnTo>
                    <a:pt x="2357628" y="1025652"/>
                  </a:lnTo>
                  <a:lnTo>
                    <a:pt x="2552700" y="1025652"/>
                  </a:lnTo>
                  <a:lnTo>
                    <a:pt x="2552700" y="0"/>
                  </a:lnTo>
                  <a:close/>
                </a:path>
                <a:path w="4910455" h="1026160">
                  <a:moveTo>
                    <a:pt x="4910328" y="323088"/>
                  </a:moveTo>
                  <a:lnTo>
                    <a:pt x="4715256" y="323088"/>
                  </a:lnTo>
                  <a:lnTo>
                    <a:pt x="4715256" y="1025652"/>
                  </a:lnTo>
                  <a:lnTo>
                    <a:pt x="4910328" y="1025652"/>
                  </a:lnTo>
                  <a:lnTo>
                    <a:pt x="4910328" y="323088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15343" y="3683508"/>
              <a:ext cx="215265" cy="277495"/>
            </a:xfrm>
            <a:custGeom>
              <a:avLst/>
              <a:gdLst/>
              <a:ahLst/>
              <a:cxnLst/>
              <a:rect l="l" t="t" r="r" b="b"/>
              <a:pathLst>
                <a:path w="215265" h="277495">
                  <a:moveTo>
                    <a:pt x="0" y="277368"/>
                  </a:moveTo>
                  <a:lnTo>
                    <a:pt x="214883" y="277368"/>
                  </a:lnTo>
                </a:path>
                <a:path w="215265" h="277495">
                  <a:moveTo>
                    <a:pt x="0" y="0"/>
                  </a:moveTo>
                  <a:lnTo>
                    <a:pt x="21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320272" y="3625596"/>
              <a:ext cx="195580" cy="614680"/>
            </a:xfrm>
            <a:custGeom>
              <a:avLst/>
              <a:gdLst/>
              <a:ahLst/>
              <a:cxnLst/>
              <a:rect l="l" t="t" r="r" b="b"/>
              <a:pathLst>
                <a:path w="195579" h="614679">
                  <a:moveTo>
                    <a:pt x="195072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195072" y="614171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7972" y="4239768"/>
              <a:ext cx="11192510" cy="358140"/>
            </a:xfrm>
            <a:custGeom>
              <a:avLst/>
              <a:gdLst/>
              <a:ahLst/>
              <a:cxnLst/>
              <a:rect l="l" t="t" r="r" b="b"/>
              <a:pathLst>
                <a:path w="11192510" h="358139">
                  <a:moveTo>
                    <a:pt x="1760220" y="0"/>
                  </a:moveTo>
                  <a:lnTo>
                    <a:pt x="11192256" y="0"/>
                  </a:lnTo>
                </a:path>
                <a:path w="11192510" h="358139">
                  <a:moveTo>
                    <a:pt x="11192256" y="0"/>
                  </a:moveTo>
                  <a:lnTo>
                    <a:pt x="11192256" y="175259"/>
                  </a:lnTo>
                </a:path>
                <a:path w="11192510" h="358139">
                  <a:moveTo>
                    <a:pt x="0" y="175259"/>
                  </a:moveTo>
                  <a:lnTo>
                    <a:pt x="11192256" y="175259"/>
                  </a:lnTo>
                </a:path>
                <a:path w="11192510" h="358139">
                  <a:moveTo>
                    <a:pt x="11192256" y="175259"/>
                  </a:moveTo>
                  <a:lnTo>
                    <a:pt x="11192256" y="358139"/>
                  </a:lnTo>
                </a:path>
                <a:path w="11192510" h="358139">
                  <a:moveTo>
                    <a:pt x="11192256" y="175259"/>
                  </a:moveTo>
                  <a:lnTo>
                    <a:pt x="11192256" y="358139"/>
                  </a:lnTo>
                </a:path>
                <a:path w="11192510" h="358139">
                  <a:moveTo>
                    <a:pt x="0" y="175259"/>
                  </a:moveTo>
                  <a:lnTo>
                    <a:pt x="0" y="35813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9120" y="447141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7972" y="4597908"/>
              <a:ext cx="11192510" cy="182880"/>
            </a:xfrm>
            <a:custGeom>
              <a:avLst/>
              <a:gdLst/>
              <a:ahLst/>
              <a:cxnLst/>
              <a:rect l="l" t="t" r="r" b="b"/>
              <a:pathLst>
                <a:path w="11192510" h="182879">
                  <a:moveTo>
                    <a:pt x="0" y="0"/>
                  </a:moveTo>
                  <a:lnTo>
                    <a:pt x="11192256" y="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8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80"/>
                  </a:lnTo>
                </a:path>
                <a:path w="11192510"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9120" y="46542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7972" y="4780788"/>
              <a:ext cx="11192510" cy="181610"/>
            </a:xfrm>
            <a:custGeom>
              <a:avLst/>
              <a:gdLst/>
              <a:ahLst/>
              <a:cxnLst/>
              <a:rect l="l" t="t" r="r" b="b"/>
              <a:pathLst>
                <a:path w="11192510" h="181610">
                  <a:moveTo>
                    <a:pt x="0" y="0"/>
                  </a:moveTo>
                  <a:lnTo>
                    <a:pt x="11192256" y="0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  <a:path w="11192510"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9120" y="483717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7972" y="4962144"/>
              <a:ext cx="11192510" cy="182880"/>
            </a:xfrm>
            <a:custGeom>
              <a:avLst/>
              <a:gdLst/>
              <a:ahLst/>
              <a:cxnLst/>
              <a:rect l="l" t="t" r="r" b="b"/>
              <a:pathLst>
                <a:path w="11192510" h="182879">
                  <a:moveTo>
                    <a:pt x="0" y="0"/>
                  </a:moveTo>
                  <a:lnTo>
                    <a:pt x="11192256" y="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79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79"/>
                  </a:lnTo>
                </a:path>
                <a:path w="11192510"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9120" y="501853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7972" y="5145024"/>
              <a:ext cx="11192510" cy="181610"/>
            </a:xfrm>
            <a:custGeom>
              <a:avLst/>
              <a:gdLst/>
              <a:ahLst/>
              <a:cxnLst/>
              <a:rect l="l" t="t" r="r" b="b"/>
              <a:pathLst>
                <a:path w="11192510" h="181610">
                  <a:moveTo>
                    <a:pt x="0" y="0"/>
                  </a:moveTo>
                  <a:lnTo>
                    <a:pt x="11192256" y="0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  <a:path w="11192510"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9120" y="520141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7972" y="5326380"/>
              <a:ext cx="11192510" cy="182880"/>
            </a:xfrm>
            <a:custGeom>
              <a:avLst/>
              <a:gdLst/>
              <a:ahLst/>
              <a:cxnLst/>
              <a:rect l="l" t="t" r="r" b="b"/>
              <a:pathLst>
                <a:path w="11192510" h="182879">
                  <a:moveTo>
                    <a:pt x="0" y="0"/>
                  </a:moveTo>
                  <a:lnTo>
                    <a:pt x="11192256" y="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8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80"/>
                  </a:lnTo>
                </a:path>
                <a:path w="11192510"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9120" y="538429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7972" y="5509260"/>
              <a:ext cx="11192510" cy="182880"/>
            </a:xfrm>
            <a:custGeom>
              <a:avLst/>
              <a:gdLst/>
              <a:ahLst/>
              <a:cxnLst/>
              <a:rect l="l" t="t" r="r" b="b"/>
              <a:pathLst>
                <a:path w="11192510" h="182879">
                  <a:moveTo>
                    <a:pt x="0" y="0"/>
                  </a:moveTo>
                  <a:lnTo>
                    <a:pt x="11192256" y="0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79"/>
                  </a:lnTo>
                </a:path>
                <a:path w="11192510" h="182879">
                  <a:moveTo>
                    <a:pt x="11192256" y="0"/>
                  </a:moveTo>
                  <a:lnTo>
                    <a:pt x="11192256" y="182879"/>
                  </a:lnTo>
                </a:path>
                <a:path w="11192510"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9120" y="5565648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7972" y="5692140"/>
              <a:ext cx="11192510" cy="181610"/>
            </a:xfrm>
            <a:custGeom>
              <a:avLst/>
              <a:gdLst/>
              <a:ahLst/>
              <a:cxnLst/>
              <a:rect l="l" t="t" r="r" b="b"/>
              <a:pathLst>
                <a:path w="11192510" h="181610">
                  <a:moveTo>
                    <a:pt x="0" y="0"/>
                  </a:moveTo>
                  <a:lnTo>
                    <a:pt x="11192256" y="0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  <a:path w="11192510" h="181610">
                  <a:moveTo>
                    <a:pt x="11192256" y="0"/>
                  </a:moveTo>
                  <a:lnTo>
                    <a:pt x="11192256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9120" y="57485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780413" y="2199513"/>
            <a:ext cx="426720" cy="210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68651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245232" y="5951321"/>
            <a:ext cx="2209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BCG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41092" y="6013703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718561" y="5951321"/>
            <a:ext cx="162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Hepatite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em crianças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até 30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17135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593716" y="5951321"/>
            <a:ext cx="29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064252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140833" y="5951321"/>
            <a:ext cx="579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Poliomielite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896355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973317" y="5951321"/>
            <a:ext cx="908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Poliomielite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anos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057643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135114" y="5951321"/>
            <a:ext cx="9283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Tetra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Viral(SRC+VZ)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238743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316848" y="5951321"/>
            <a:ext cx="756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Tríplice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249156" y="60137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9326626" y="5951321"/>
            <a:ext cx="756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Tríplice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Viral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23088" y="2153411"/>
            <a:ext cx="11546205" cy="4075429"/>
          </a:xfrm>
          <a:custGeom>
            <a:avLst/>
            <a:gdLst/>
            <a:ahLst/>
            <a:cxnLst/>
            <a:rect l="l" t="t" r="r" b="b"/>
            <a:pathLst>
              <a:path w="11546205" h="4075429">
                <a:moveTo>
                  <a:pt x="0" y="4075176"/>
                </a:moveTo>
                <a:lnTo>
                  <a:pt x="11545824" y="4075176"/>
                </a:lnTo>
                <a:lnTo>
                  <a:pt x="11545824" y="0"/>
                </a:lnTo>
                <a:lnTo>
                  <a:pt x="0" y="0"/>
                </a:lnTo>
                <a:lnTo>
                  <a:pt x="0" y="4075176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78332" y="6315042"/>
            <a:ext cx="34671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Programa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Imunização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PNI, Junho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3260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2183130"/>
            <a:chOff x="0" y="0"/>
            <a:chExt cx="12190730" cy="21831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0730" cy="2062480"/>
            </a:xfrm>
            <a:custGeom>
              <a:avLst/>
              <a:gdLst/>
              <a:ahLst/>
              <a:cxnLst/>
              <a:rect l="l" t="t" r="r" b="b"/>
              <a:pathLst>
                <a:path w="12190730" h="2062480">
                  <a:moveTo>
                    <a:pt x="12190476" y="0"/>
                  </a:moveTo>
                  <a:lnTo>
                    <a:pt x="0" y="0"/>
                  </a:lnTo>
                  <a:lnTo>
                    <a:pt x="0" y="2061972"/>
                  </a:lnTo>
                  <a:lnTo>
                    <a:pt x="12190476" y="206197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1F8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1" y="571500"/>
              <a:ext cx="10199369" cy="10431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423" y="1139952"/>
              <a:ext cx="10135362" cy="10431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6246" y="695655"/>
            <a:ext cx="9542145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0899"/>
              </a:lnSpc>
              <a:spcBef>
                <a:spcPts val="95"/>
              </a:spcBef>
            </a:pPr>
            <a:r>
              <a:rPr sz="3700" spc="20" dirty="0">
                <a:solidFill>
                  <a:srgbClr val="FFFFFF"/>
                </a:solidFill>
              </a:rPr>
              <a:t>A</a:t>
            </a:r>
            <a:r>
              <a:rPr sz="3700" spc="-27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AN</a:t>
            </a:r>
            <a:r>
              <a:rPr sz="3700" spc="25" dirty="0">
                <a:solidFill>
                  <a:srgbClr val="FFFFFF"/>
                </a:solidFill>
              </a:rPr>
              <a:t>Á</a:t>
            </a:r>
            <a:r>
              <a:rPr sz="3700" spc="15" dirty="0">
                <a:solidFill>
                  <a:srgbClr val="FFFFFF"/>
                </a:solidFill>
              </a:rPr>
              <a:t>LI</a:t>
            </a:r>
            <a:r>
              <a:rPr sz="3700" spc="5" dirty="0">
                <a:solidFill>
                  <a:srgbClr val="FFFFFF"/>
                </a:solidFill>
              </a:rPr>
              <a:t>S</a:t>
            </a:r>
            <a:r>
              <a:rPr sz="3700" spc="20" dirty="0">
                <a:solidFill>
                  <a:srgbClr val="FFFFFF"/>
                </a:solidFill>
              </a:rPr>
              <a:t>E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DE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S</a:t>
            </a:r>
            <a:r>
              <a:rPr sz="3700" spc="-10" dirty="0">
                <a:solidFill>
                  <a:srgbClr val="FFFFFF"/>
                </a:solidFill>
              </a:rPr>
              <a:t>I</a:t>
            </a:r>
            <a:r>
              <a:rPr sz="3700" spc="20" dirty="0">
                <a:solidFill>
                  <a:srgbClr val="FFFFFF"/>
                </a:solidFill>
              </a:rPr>
              <a:t>TUAÇ</a:t>
            </a:r>
            <a:r>
              <a:rPr sz="3700" spc="30" dirty="0">
                <a:solidFill>
                  <a:srgbClr val="FFFFFF"/>
                </a:solidFill>
              </a:rPr>
              <a:t>Ã</a:t>
            </a:r>
            <a:r>
              <a:rPr sz="3700" spc="25" dirty="0">
                <a:solidFill>
                  <a:srgbClr val="FFFFFF"/>
                </a:solidFill>
              </a:rPr>
              <a:t>O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DE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5" dirty="0">
                <a:solidFill>
                  <a:srgbClr val="FFFFFF"/>
                </a:solidFill>
              </a:rPr>
              <a:t>S</a:t>
            </a:r>
            <a:r>
              <a:rPr sz="3700" spc="20" dirty="0">
                <a:solidFill>
                  <a:srgbClr val="FFFFFF"/>
                </a:solidFill>
              </a:rPr>
              <a:t>AÚ</a:t>
            </a:r>
            <a:r>
              <a:rPr sz="3700" spc="25" dirty="0">
                <a:solidFill>
                  <a:srgbClr val="FFFFFF"/>
                </a:solidFill>
              </a:rPr>
              <a:t>D</a:t>
            </a:r>
            <a:r>
              <a:rPr sz="3700" spc="20" dirty="0">
                <a:solidFill>
                  <a:srgbClr val="FFFFFF"/>
                </a:solidFill>
              </a:rPr>
              <a:t>E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E</a:t>
            </a:r>
            <a:r>
              <a:rPr sz="3700" spc="10" dirty="0">
                <a:solidFill>
                  <a:srgbClr val="FFFFFF"/>
                </a:solidFill>
              </a:rPr>
              <a:t> </a:t>
            </a:r>
            <a:r>
              <a:rPr sz="3700" spc="15" dirty="0">
                <a:solidFill>
                  <a:srgbClr val="FFFFFF"/>
                </a:solidFill>
              </a:rPr>
              <a:t>O  PLANEJAMENTO</a:t>
            </a:r>
            <a:r>
              <a:rPr sz="3700" spc="-25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REGIONAL</a:t>
            </a:r>
            <a:r>
              <a:rPr sz="3700" spc="-90" dirty="0">
                <a:solidFill>
                  <a:srgbClr val="FFFFFF"/>
                </a:solidFill>
              </a:rPr>
              <a:t> </a:t>
            </a:r>
            <a:r>
              <a:rPr sz="3700" spc="20" dirty="0">
                <a:solidFill>
                  <a:srgbClr val="FFFFFF"/>
                </a:solidFill>
              </a:rPr>
              <a:t>INTEGRADO</a:t>
            </a:r>
            <a:endParaRPr sz="3700"/>
          </a:p>
        </p:txBody>
      </p:sp>
      <p:sp>
        <p:nvSpPr>
          <p:cNvPr id="7" name="object 7"/>
          <p:cNvSpPr txBox="1"/>
          <p:nvPr/>
        </p:nvSpPr>
        <p:spPr>
          <a:xfrm>
            <a:off x="478027" y="2075997"/>
            <a:ext cx="11138535" cy="236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8159" algn="just">
              <a:lnSpc>
                <a:spcPct val="115799"/>
              </a:lnSpc>
              <a:spcBef>
                <a:spcPts val="105"/>
              </a:spcBef>
            </a:pPr>
            <a:r>
              <a:rPr sz="2650" spc="5" dirty="0">
                <a:latin typeface="Arial MT"/>
                <a:cs typeface="Arial MT"/>
              </a:rPr>
              <a:t>Para</a:t>
            </a:r>
            <a:r>
              <a:rPr sz="2650" spc="34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iniciar</a:t>
            </a:r>
            <a:r>
              <a:rPr sz="2650" spc="350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a</a:t>
            </a:r>
            <a:r>
              <a:rPr sz="2650" spc="34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implantação</a:t>
            </a:r>
            <a:r>
              <a:rPr sz="2650" spc="350" dirty="0">
                <a:latin typeface="Arial MT"/>
                <a:cs typeface="Arial MT"/>
              </a:rPr>
              <a:t> </a:t>
            </a:r>
            <a:r>
              <a:rPr sz="2650" spc="10" dirty="0">
                <a:latin typeface="Arial MT"/>
                <a:cs typeface="Arial MT"/>
              </a:rPr>
              <a:t>do</a:t>
            </a:r>
            <a:r>
              <a:rPr sz="2650" spc="34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PRI</a:t>
            </a:r>
            <a:r>
              <a:rPr sz="2650" spc="34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é</a:t>
            </a:r>
            <a:r>
              <a:rPr sz="2650" spc="34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necessário</a:t>
            </a:r>
            <a:r>
              <a:rPr sz="2650" spc="36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realizar</a:t>
            </a:r>
            <a:r>
              <a:rPr sz="2650" spc="350" dirty="0">
                <a:latin typeface="Arial MT"/>
                <a:cs typeface="Arial MT"/>
              </a:rPr>
              <a:t> </a:t>
            </a:r>
            <a:r>
              <a:rPr sz="2650" spc="10" dirty="0">
                <a:latin typeface="Arial MT"/>
                <a:cs typeface="Arial MT"/>
              </a:rPr>
              <a:t>uma</a:t>
            </a:r>
            <a:r>
              <a:rPr sz="2650" spc="350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análise </a:t>
            </a:r>
            <a:r>
              <a:rPr sz="2650" spc="-72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da situação da saúde da </a:t>
            </a:r>
            <a:r>
              <a:rPr sz="2650" dirty="0">
                <a:latin typeface="Arial MT"/>
                <a:cs typeface="Arial MT"/>
              </a:rPr>
              <a:t>região </a:t>
            </a:r>
            <a:r>
              <a:rPr sz="2650" spc="5" dirty="0">
                <a:latin typeface="Arial MT"/>
                <a:cs typeface="Arial MT"/>
              </a:rPr>
              <a:t>a qual se </a:t>
            </a:r>
            <a:r>
              <a:rPr sz="2650" spc="10" dirty="0">
                <a:latin typeface="Arial MT"/>
                <a:cs typeface="Arial MT"/>
              </a:rPr>
              <a:t>pretende </a:t>
            </a:r>
            <a:r>
              <a:rPr sz="2650" spc="5" dirty="0">
                <a:latin typeface="Arial MT"/>
                <a:cs typeface="Arial MT"/>
              </a:rPr>
              <a:t>analisar (município, 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região, macrorregião), por meio do diagnóstico situacional dos principais 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problemas </a:t>
            </a:r>
            <a:r>
              <a:rPr sz="2650" spc="10" dirty="0">
                <a:latin typeface="Arial MT"/>
                <a:cs typeface="Arial MT"/>
              </a:rPr>
              <a:t>do </a:t>
            </a:r>
            <a:r>
              <a:rPr sz="2650" spc="-15" dirty="0">
                <a:latin typeface="Arial MT"/>
                <a:cs typeface="Arial MT"/>
              </a:rPr>
              <a:t>setor, </a:t>
            </a:r>
            <a:r>
              <a:rPr sz="2650" spc="5" dirty="0">
                <a:latin typeface="Arial MT"/>
                <a:cs typeface="Arial MT"/>
              </a:rPr>
              <a:t>transitando nos três níveis </a:t>
            </a:r>
            <a:r>
              <a:rPr sz="2650" spc="10" dirty="0">
                <a:latin typeface="Arial MT"/>
                <a:cs typeface="Arial MT"/>
              </a:rPr>
              <a:t>de </a:t>
            </a:r>
            <a:r>
              <a:rPr sz="2650" spc="5" dirty="0">
                <a:latin typeface="Arial MT"/>
                <a:cs typeface="Arial MT"/>
              </a:rPr>
              <a:t>Atenção: Primária, </a:t>
            </a:r>
            <a:r>
              <a:rPr sz="2650" spc="10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Secundária</a:t>
            </a:r>
            <a:r>
              <a:rPr sz="2650" spc="3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e</a:t>
            </a:r>
            <a:r>
              <a:rPr sz="2650" spc="-50" dirty="0">
                <a:latin typeface="Arial MT"/>
                <a:cs typeface="Arial MT"/>
              </a:rPr>
              <a:t> </a:t>
            </a:r>
            <a:r>
              <a:rPr sz="2650" spc="-30" dirty="0">
                <a:latin typeface="Arial MT"/>
                <a:cs typeface="Arial MT"/>
              </a:rPr>
              <a:t>Terciária.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27" y="5147817"/>
            <a:ext cx="1024001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09495" algn="l"/>
                <a:tab pos="4453890" algn="l"/>
                <a:tab pos="4961255" algn="l"/>
                <a:tab pos="7085965" algn="l"/>
                <a:tab pos="8006715" algn="l"/>
                <a:tab pos="10038715" algn="l"/>
              </a:tabLst>
            </a:pPr>
            <a:r>
              <a:rPr sz="2650" spc="5" dirty="0">
                <a:latin typeface="Arial MT"/>
                <a:cs typeface="Arial MT"/>
              </a:rPr>
              <a:t>id</a:t>
            </a:r>
            <a:r>
              <a:rPr sz="2650" spc="10" dirty="0">
                <a:latin typeface="Arial MT"/>
                <a:cs typeface="Arial MT"/>
              </a:rPr>
              <a:t>e</a:t>
            </a:r>
            <a:r>
              <a:rPr sz="2650" spc="5" dirty="0">
                <a:latin typeface="Arial MT"/>
                <a:cs typeface="Arial MT"/>
              </a:rPr>
              <a:t>ntifica</a:t>
            </a:r>
            <a:r>
              <a:rPr sz="2650" spc="15" dirty="0">
                <a:latin typeface="Arial MT"/>
                <a:cs typeface="Arial MT"/>
              </a:rPr>
              <a:t>ç</a:t>
            </a:r>
            <a:r>
              <a:rPr sz="2650" spc="5" dirty="0">
                <a:latin typeface="Arial MT"/>
                <a:cs typeface="Arial MT"/>
              </a:rPr>
              <a:t>ão,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b="1" spc="5" dirty="0">
                <a:latin typeface="Arial"/>
                <a:cs typeface="Arial"/>
              </a:rPr>
              <a:t>for</a:t>
            </a:r>
            <a:r>
              <a:rPr sz="2650" b="1" spc="15" dirty="0">
                <a:latin typeface="Arial"/>
                <a:cs typeface="Arial"/>
              </a:rPr>
              <a:t>m</a:t>
            </a:r>
            <a:r>
              <a:rPr sz="2650" b="1" spc="5" dirty="0">
                <a:latin typeface="Arial"/>
                <a:cs typeface="Arial"/>
              </a:rPr>
              <a:t>ula</a:t>
            </a:r>
            <a:r>
              <a:rPr sz="2650" b="1" spc="10" dirty="0">
                <a:latin typeface="Arial"/>
                <a:cs typeface="Arial"/>
              </a:rPr>
              <a:t>ç</a:t>
            </a:r>
            <a:r>
              <a:rPr sz="2650" b="1" spc="5" dirty="0">
                <a:latin typeface="Arial"/>
                <a:cs typeface="Arial"/>
              </a:rPr>
              <a:t>ão</a:t>
            </a:r>
            <a:r>
              <a:rPr sz="2650" b="1" dirty="0">
                <a:latin typeface="Arial"/>
                <a:cs typeface="Arial"/>
              </a:rPr>
              <a:t>	</a:t>
            </a:r>
            <a:r>
              <a:rPr sz="2650" b="1" spc="5" dirty="0">
                <a:latin typeface="Arial"/>
                <a:cs typeface="Arial"/>
              </a:rPr>
              <a:t>e</a:t>
            </a:r>
            <a:r>
              <a:rPr sz="2650" b="1" dirty="0">
                <a:latin typeface="Arial"/>
                <a:cs typeface="Arial"/>
              </a:rPr>
              <a:t>	</a:t>
            </a:r>
            <a:r>
              <a:rPr sz="2650" b="1" spc="5" dirty="0">
                <a:latin typeface="Arial"/>
                <a:cs typeface="Arial"/>
              </a:rPr>
              <a:t>pr</a:t>
            </a:r>
            <a:r>
              <a:rPr sz="2650" b="1" spc="-10" dirty="0">
                <a:latin typeface="Arial"/>
                <a:cs typeface="Arial"/>
              </a:rPr>
              <a:t>i</a:t>
            </a:r>
            <a:r>
              <a:rPr sz="2650" b="1" spc="5" dirty="0">
                <a:latin typeface="Arial"/>
                <a:cs typeface="Arial"/>
              </a:rPr>
              <a:t>oriz</a:t>
            </a:r>
            <a:r>
              <a:rPr sz="2650" b="1" spc="10" dirty="0">
                <a:latin typeface="Arial"/>
                <a:cs typeface="Arial"/>
              </a:rPr>
              <a:t>a</a:t>
            </a:r>
            <a:r>
              <a:rPr sz="2650" b="1" spc="5" dirty="0">
                <a:latin typeface="Arial"/>
                <a:cs typeface="Arial"/>
              </a:rPr>
              <a:t>ção</a:t>
            </a:r>
            <a:r>
              <a:rPr sz="2650" b="1" dirty="0">
                <a:latin typeface="Arial"/>
                <a:cs typeface="Arial"/>
              </a:rPr>
              <a:t>	</a:t>
            </a:r>
            <a:r>
              <a:rPr sz="2650" b="1" spc="5" dirty="0">
                <a:latin typeface="Arial"/>
                <a:cs typeface="Arial"/>
              </a:rPr>
              <a:t>dos</a:t>
            </a:r>
            <a:r>
              <a:rPr sz="2650" b="1" dirty="0">
                <a:latin typeface="Arial"/>
                <a:cs typeface="Arial"/>
              </a:rPr>
              <a:t>	</a:t>
            </a:r>
            <a:r>
              <a:rPr sz="2650" b="1" spc="5" dirty="0">
                <a:latin typeface="Arial"/>
                <a:cs typeface="Arial"/>
              </a:rPr>
              <a:t>problem</a:t>
            </a:r>
            <a:r>
              <a:rPr sz="2650" b="1" spc="10" dirty="0">
                <a:latin typeface="Arial"/>
                <a:cs typeface="Arial"/>
              </a:rPr>
              <a:t>a</a:t>
            </a:r>
            <a:r>
              <a:rPr sz="2650" b="1" spc="5" dirty="0">
                <a:latin typeface="Arial"/>
                <a:cs typeface="Arial"/>
              </a:rPr>
              <a:t>s</a:t>
            </a:r>
            <a:r>
              <a:rPr sz="2650" b="1" dirty="0">
                <a:latin typeface="Arial"/>
                <a:cs typeface="Arial"/>
              </a:rPr>
              <a:t>	</a:t>
            </a:r>
            <a:r>
              <a:rPr sz="2650" b="1" spc="5" dirty="0">
                <a:latin typeface="Arial"/>
                <a:cs typeface="Arial"/>
              </a:rPr>
              <a:t>e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188" y="4617567"/>
            <a:ext cx="10622915" cy="9620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351915" algn="l"/>
                <a:tab pos="1957070" algn="l"/>
                <a:tab pos="3505835" algn="l"/>
                <a:tab pos="4110990" algn="l"/>
                <a:tab pos="5319395" algn="l"/>
                <a:tab pos="6544945" algn="l"/>
                <a:tab pos="8017509" algn="l"/>
                <a:tab pos="8623935" algn="l"/>
                <a:tab pos="10230485" algn="l"/>
              </a:tabLst>
            </a:pPr>
            <a:r>
              <a:rPr sz="2650" spc="5" dirty="0">
                <a:latin typeface="Arial MT"/>
                <a:cs typeface="Arial MT"/>
              </a:rPr>
              <a:t>Análise	</a:t>
            </a:r>
            <a:r>
              <a:rPr sz="2650" spc="10" dirty="0">
                <a:latin typeface="Arial MT"/>
                <a:cs typeface="Arial MT"/>
              </a:rPr>
              <a:t>d</a:t>
            </a:r>
            <a:r>
              <a:rPr sz="2650" spc="5" dirty="0">
                <a:latin typeface="Arial MT"/>
                <a:cs typeface="Arial MT"/>
              </a:rPr>
              <a:t>a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5" dirty="0">
                <a:latin typeface="Arial MT"/>
                <a:cs typeface="Arial MT"/>
              </a:rPr>
              <a:t>Situa</a:t>
            </a:r>
            <a:r>
              <a:rPr sz="2650" spc="15" dirty="0">
                <a:latin typeface="Arial MT"/>
                <a:cs typeface="Arial MT"/>
              </a:rPr>
              <a:t>ç</a:t>
            </a:r>
            <a:r>
              <a:rPr sz="2650" spc="5" dirty="0">
                <a:latin typeface="Arial MT"/>
                <a:cs typeface="Arial MT"/>
              </a:rPr>
              <a:t>ão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10" dirty="0">
                <a:latin typeface="Arial MT"/>
                <a:cs typeface="Arial MT"/>
              </a:rPr>
              <a:t>d</a:t>
            </a:r>
            <a:r>
              <a:rPr sz="2650" spc="5" dirty="0">
                <a:latin typeface="Arial MT"/>
                <a:cs typeface="Arial MT"/>
              </a:rPr>
              <a:t>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5" dirty="0">
                <a:latin typeface="Arial MT"/>
                <a:cs typeface="Arial MT"/>
              </a:rPr>
              <a:t>Sa</a:t>
            </a:r>
            <a:r>
              <a:rPr sz="2650" spc="15" dirty="0">
                <a:latin typeface="Arial MT"/>
                <a:cs typeface="Arial MT"/>
              </a:rPr>
              <a:t>ú</a:t>
            </a:r>
            <a:r>
              <a:rPr sz="2650" spc="5" dirty="0">
                <a:latin typeface="Arial MT"/>
                <a:cs typeface="Arial MT"/>
              </a:rPr>
              <a:t>de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5" dirty="0">
                <a:latin typeface="Arial MT"/>
                <a:cs typeface="Arial MT"/>
              </a:rPr>
              <a:t>(ASIS)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5" dirty="0">
                <a:latin typeface="Arial MT"/>
                <a:cs typeface="Arial MT"/>
              </a:rPr>
              <a:t>consi</a:t>
            </a:r>
            <a:r>
              <a:rPr sz="2650" spc="15" dirty="0">
                <a:latin typeface="Arial MT"/>
                <a:cs typeface="Arial MT"/>
              </a:rPr>
              <a:t>s</a:t>
            </a:r>
            <a:r>
              <a:rPr sz="2650" spc="5" dirty="0">
                <a:latin typeface="Arial MT"/>
                <a:cs typeface="Arial MT"/>
              </a:rPr>
              <a:t>te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10" dirty="0">
                <a:latin typeface="Arial MT"/>
                <a:cs typeface="Arial MT"/>
              </a:rPr>
              <a:t>n</a:t>
            </a:r>
            <a:r>
              <a:rPr sz="2650" spc="5" dirty="0">
                <a:latin typeface="Arial MT"/>
                <a:cs typeface="Arial MT"/>
              </a:rPr>
              <a:t>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5" dirty="0">
                <a:latin typeface="Arial MT"/>
                <a:cs typeface="Arial MT"/>
              </a:rPr>
              <a:t>p</a:t>
            </a:r>
            <a:r>
              <a:rPr sz="2650" spc="10" dirty="0">
                <a:latin typeface="Arial MT"/>
                <a:cs typeface="Arial MT"/>
              </a:rPr>
              <a:t>r</a:t>
            </a:r>
            <a:r>
              <a:rPr sz="2650" spc="5" dirty="0">
                <a:latin typeface="Arial MT"/>
                <a:cs typeface="Arial MT"/>
              </a:rPr>
              <a:t>o</a:t>
            </a:r>
            <a:r>
              <a:rPr sz="2650" spc="10" dirty="0">
                <a:latin typeface="Arial MT"/>
                <a:cs typeface="Arial MT"/>
              </a:rPr>
              <a:t>ce</a:t>
            </a:r>
            <a:r>
              <a:rPr sz="2650" spc="5" dirty="0">
                <a:latin typeface="Arial MT"/>
                <a:cs typeface="Arial MT"/>
              </a:rPr>
              <a:t>s</a:t>
            </a:r>
            <a:r>
              <a:rPr sz="2650" spc="15" dirty="0">
                <a:latin typeface="Arial MT"/>
                <a:cs typeface="Arial MT"/>
              </a:rPr>
              <a:t>s</a:t>
            </a:r>
            <a:r>
              <a:rPr sz="2650" spc="5" dirty="0">
                <a:latin typeface="Arial MT"/>
                <a:cs typeface="Arial MT"/>
              </a:rPr>
              <a:t>o</a:t>
            </a:r>
            <a:r>
              <a:rPr sz="2650" dirty="0">
                <a:latin typeface="Arial MT"/>
                <a:cs typeface="Arial MT"/>
              </a:rPr>
              <a:t>	</a:t>
            </a:r>
            <a:r>
              <a:rPr sz="2650" spc="10" dirty="0">
                <a:latin typeface="Arial MT"/>
                <a:cs typeface="Arial MT"/>
              </a:rPr>
              <a:t>de</a:t>
            </a:r>
            <a:endParaRPr sz="26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2650" b="1" spc="5" dirty="0">
                <a:latin typeface="Arial"/>
                <a:cs typeface="Arial"/>
              </a:rPr>
              <a:t>das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27" y="5552338"/>
            <a:ext cx="11139805" cy="961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5"/>
              </a:spcBef>
            </a:pPr>
            <a:r>
              <a:rPr sz="2650" b="1" spc="5" dirty="0">
                <a:latin typeface="Arial"/>
                <a:cs typeface="Arial"/>
              </a:rPr>
              <a:t>necessidades</a:t>
            </a:r>
            <a:r>
              <a:rPr sz="2650" b="1" spc="16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de</a:t>
            </a:r>
            <a:r>
              <a:rPr sz="2650" b="1" spc="15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saúde</a:t>
            </a:r>
            <a:r>
              <a:rPr sz="2650" b="1" spc="15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da</a:t>
            </a:r>
            <a:r>
              <a:rPr sz="2650" b="1" spc="15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população</a:t>
            </a:r>
            <a:r>
              <a:rPr sz="2650" b="1" spc="160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em</a:t>
            </a:r>
            <a:r>
              <a:rPr sz="2650" b="1" spc="155" dirty="0">
                <a:latin typeface="Arial"/>
                <a:cs typeface="Arial"/>
              </a:rPr>
              <a:t> </a:t>
            </a:r>
            <a:r>
              <a:rPr sz="2650" b="1" spc="10" dirty="0">
                <a:latin typeface="Arial"/>
                <a:cs typeface="Arial"/>
              </a:rPr>
              <a:t>um</a:t>
            </a:r>
            <a:r>
              <a:rPr sz="2650" b="1" spc="15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determinado</a:t>
            </a:r>
            <a:r>
              <a:rPr sz="2650" b="1" spc="170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território</a:t>
            </a:r>
            <a:r>
              <a:rPr sz="2650" dirty="0">
                <a:latin typeface="Arial MT"/>
                <a:cs typeface="Arial MT"/>
              </a:rPr>
              <a:t>, </a:t>
            </a:r>
            <a:r>
              <a:rPr sz="2650" spc="-725" dirty="0">
                <a:latin typeface="Arial MT"/>
                <a:cs typeface="Arial MT"/>
              </a:rPr>
              <a:t> </a:t>
            </a:r>
            <a:r>
              <a:rPr sz="2650" dirty="0">
                <a:latin typeface="Arial MT"/>
                <a:cs typeface="Arial MT"/>
              </a:rPr>
              <a:t>orientando</a:t>
            </a:r>
            <a:r>
              <a:rPr sz="2650" spc="55" dirty="0">
                <a:latin typeface="Arial MT"/>
                <a:cs typeface="Arial MT"/>
              </a:rPr>
              <a:t> </a:t>
            </a:r>
            <a:r>
              <a:rPr sz="2650" spc="5" dirty="0">
                <a:latin typeface="Arial MT"/>
                <a:cs typeface="Arial MT"/>
              </a:rPr>
              <a:t>a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b="1" spc="5" dirty="0">
                <a:latin typeface="Arial"/>
                <a:cs typeface="Arial"/>
              </a:rPr>
              <a:t>definição</a:t>
            </a:r>
            <a:r>
              <a:rPr sz="2650" b="1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das</a:t>
            </a:r>
            <a:r>
              <a:rPr sz="2650" b="1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medidas</a:t>
            </a:r>
            <a:r>
              <a:rPr sz="2650" b="1" spc="-5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a</a:t>
            </a:r>
            <a:r>
              <a:rPr sz="2650" b="1" spc="10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serem</a:t>
            </a:r>
            <a:r>
              <a:rPr sz="2650" b="1" spc="30" dirty="0">
                <a:latin typeface="Arial"/>
                <a:cs typeface="Arial"/>
              </a:rPr>
              <a:t> </a:t>
            </a:r>
            <a:r>
              <a:rPr sz="2650" b="1" spc="5" dirty="0">
                <a:latin typeface="Arial"/>
                <a:cs typeface="Arial"/>
              </a:rPr>
              <a:t>adotadas.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040765" marR="5080" indent="-102743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spc="-5" dirty="0"/>
              <a:t>cobertura vacinal</a:t>
            </a:r>
            <a:r>
              <a:rPr sz="3600" dirty="0"/>
              <a:t> </a:t>
            </a:r>
            <a:r>
              <a:rPr sz="3600" spc="-10" dirty="0"/>
              <a:t>nas</a:t>
            </a:r>
            <a:r>
              <a:rPr sz="3600" dirty="0"/>
              <a:t> gestantes?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27805" y="2127326"/>
            <a:ext cx="54165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Série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histórica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(2018</a:t>
            </a:r>
            <a:r>
              <a:rPr sz="14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- 2021)</a:t>
            </a:r>
            <a:r>
              <a:rPr sz="14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cobertura</a:t>
            </a:r>
            <a:r>
              <a:rPr sz="14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vacinal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as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gestantes.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288" y="2008632"/>
            <a:ext cx="2246630" cy="39941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94369" y="2543365"/>
            <a:ext cx="3689985" cy="2668905"/>
            <a:chOff x="2194369" y="2543365"/>
            <a:chExt cx="3689985" cy="2668905"/>
          </a:xfrm>
        </p:grpSpPr>
        <p:sp>
          <p:nvSpPr>
            <p:cNvPr id="6" name="object 6"/>
            <p:cNvSpPr/>
            <p:nvPr/>
          </p:nvSpPr>
          <p:spPr>
            <a:xfrm>
              <a:off x="2199132" y="3791711"/>
              <a:ext cx="584200" cy="993775"/>
            </a:xfrm>
            <a:custGeom>
              <a:avLst/>
              <a:gdLst/>
              <a:ahLst/>
              <a:cxnLst/>
              <a:rect l="l" t="t" r="r" b="b"/>
              <a:pathLst>
                <a:path w="584200" h="993775">
                  <a:moveTo>
                    <a:pt x="0" y="993648"/>
                  </a:moveTo>
                  <a:lnTo>
                    <a:pt x="176784" y="993648"/>
                  </a:lnTo>
                </a:path>
                <a:path w="584200" h="993775">
                  <a:moveTo>
                    <a:pt x="336804" y="993648"/>
                  </a:moveTo>
                  <a:lnTo>
                    <a:pt x="381000" y="993648"/>
                  </a:lnTo>
                </a:path>
                <a:path w="584200" h="993775">
                  <a:moveTo>
                    <a:pt x="0" y="745236"/>
                  </a:moveTo>
                  <a:lnTo>
                    <a:pt x="176784" y="745236"/>
                  </a:lnTo>
                </a:path>
                <a:path w="584200" h="993775">
                  <a:moveTo>
                    <a:pt x="336804" y="745236"/>
                  </a:moveTo>
                  <a:lnTo>
                    <a:pt x="381000" y="745236"/>
                  </a:lnTo>
                </a:path>
                <a:path w="584200" h="993775">
                  <a:moveTo>
                    <a:pt x="0" y="496824"/>
                  </a:moveTo>
                  <a:lnTo>
                    <a:pt x="176784" y="496824"/>
                  </a:lnTo>
                </a:path>
                <a:path w="584200" h="993775">
                  <a:moveTo>
                    <a:pt x="336804" y="496824"/>
                  </a:moveTo>
                  <a:lnTo>
                    <a:pt x="381000" y="496824"/>
                  </a:lnTo>
                </a:path>
                <a:path w="584200" h="993775">
                  <a:moveTo>
                    <a:pt x="0" y="248412"/>
                  </a:moveTo>
                  <a:lnTo>
                    <a:pt x="176784" y="248412"/>
                  </a:lnTo>
                </a:path>
                <a:path w="584200" h="993775">
                  <a:moveTo>
                    <a:pt x="336804" y="248412"/>
                  </a:moveTo>
                  <a:lnTo>
                    <a:pt x="381000" y="248412"/>
                  </a:lnTo>
                </a:path>
                <a:path w="584200" h="993775">
                  <a:moveTo>
                    <a:pt x="0" y="0"/>
                  </a:moveTo>
                  <a:lnTo>
                    <a:pt x="176784" y="0"/>
                  </a:lnTo>
                </a:path>
                <a:path w="584200" h="993775">
                  <a:moveTo>
                    <a:pt x="336804" y="0"/>
                  </a:moveTo>
                  <a:lnTo>
                    <a:pt x="583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5916" y="3625595"/>
              <a:ext cx="160020" cy="1408430"/>
            </a:xfrm>
            <a:custGeom>
              <a:avLst/>
              <a:gdLst/>
              <a:ahLst/>
              <a:cxnLst/>
              <a:rect l="l" t="t" r="r" b="b"/>
              <a:pathLst>
                <a:path w="160019" h="1408429">
                  <a:moveTo>
                    <a:pt x="160019" y="0"/>
                  </a:moveTo>
                  <a:lnTo>
                    <a:pt x="0" y="0"/>
                  </a:lnTo>
                  <a:lnTo>
                    <a:pt x="0" y="1408176"/>
                  </a:lnTo>
                  <a:lnTo>
                    <a:pt x="160019" y="140817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0152" y="4040124"/>
              <a:ext cx="43180" cy="745490"/>
            </a:xfrm>
            <a:custGeom>
              <a:avLst/>
              <a:gdLst/>
              <a:ahLst/>
              <a:cxnLst/>
              <a:rect l="l" t="t" r="r" b="b"/>
              <a:pathLst>
                <a:path w="43180" h="745489">
                  <a:moveTo>
                    <a:pt x="0" y="745236"/>
                  </a:moveTo>
                  <a:lnTo>
                    <a:pt x="42672" y="745236"/>
                  </a:lnTo>
                </a:path>
                <a:path w="43180" h="745489">
                  <a:moveTo>
                    <a:pt x="0" y="496824"/>
                  </a:moveTo>
                  <a:lnTo>
                    <a:pt x="42672" y="496824"/>
                  </a:lnTo>
                </a:path>
                <a:path w="43180" h="745489">
                  <a:moveTo>
                    <a:pt x="0" y="248412"/>
                  </a:moveTo>
                  <a:lnTo>
                    <a:pt x="42672" y="248412"/>
                  </a:lnTo>
                </a:path>
                <a:path w="43180" h="74548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0132" y="3983736"/>
              <a:ext cx="160020" cy="1050290"/>
            </a:xfrm>
            <a:custGeom>
              <a:avLst/>
              <a:gdLst/>
              <a:ahLst/>
              <a:cxnLst/>
              <a:rect l="l" t="t" r="r" b="b"/>
              <a:pathLst>
                <a:path w="160019" h="1050289">
                  <a:moveTo>
                    <a:pt x="160019" y="0"/>
                  </a:moveTo>
                  <a:lnTo>
                    <a:pt x="0" y="0"/>
                  </a:lnTo>
                  <a:lnTo>
                    <a:pt x="0" y="1050036"/>
                  </a:lnTo>
                  <a:lnTo>
                    <a:pt x="160019" y="105003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4368" y="3541775"/>
              <a:ext cx="759460" cy="1243965"/>
            </a:xfrm>
            <a:custGeom>
              <a:avLst/>
              <a:gdLst/>
              <a:ahLst/>
              <a:cxnLst/>
              <a:rect l="l" t="t" r="r" b="b"/>
              <a:pathLst>
                <a:path w="759460" h="1243964">
                  <a:moveTo>
                    <a:pt x="0" y="1243584"/>
                  </a:moveTo>
                  <a:lnTo>
                    <a:pt x="350519" y="1243584"/>
                  </a:lnTo>
                </a:path>
                <a:path w="759460" h="1243964">
                  <a:moveTo>
                    <a:pt x="512064" y="1243584"/>
                  </a:moveTo>
                  <a:lnTo>
                    <a:pt x="554735" y="1243584"/>
                  </a:lnTo>
                </a:path>
                <a:path w="759460" h="1243964">
                  <a:moveTo>
                    <a:pt x="0" y="995172"/>
                  </a:moveTo>
                  <a:lnTo>
                    <a:pt x="350519" y="995172"/>
                  </a:lnTo>
                </a:path>
                <a:path w="759460" h="1243964">
                  <a:moveTo>
                    <a:pt x="512064" y="995172"/>
                  </a:moveTo>
                  <a:lnTo>
                    <a:pt x="554735" y="995172"/>
                  </a:lnTo>
                </a:path>
                <a:path w="759460" h="1243964">
                  <a:moveTo>
                    <a:pt x="0" y="746760"/>
                  </a:moveTo>
                  <a:lnTo>
                    <a:pt x="350519" y="746760"/>
                  </a:lnTo>
                </a:path>
                <a:path w="759460" h="1243964">
                  <a:moveTo>
                    <a:pt x="512064" y="746760"/>
                  </a:moveTo>
                  <a:lnTo>
                    <a:pt x="554735" y="746760"/>
                  </a:lnTo>
                </a:path>
                <a:path w="759460" h="1243964">
                  <a:moveTo>
                    <a:pt x="0" y="498348"/>
                  </a:moveTo>
                  <a:lnTo>
                    <a:pt x="350519" y="498348"/>
                  </a:lnTo>
                </a:path>
                <a:path w="759460" h="1243964">
                  <a:moveTo>
                    <a:pt x="512064" y="498348"/>
                  </a:moveTo>
                  <a:lnTo>
                    <a:pt x="554735" y="498348"/>
                  </a:lnTo>
                </a:path>
                <a:path w="759460" h="1243964">
                  <a:moveTo>
                    <a:pt x="0" y="249936"/>
                  </a:moveTo>
                  <a:lnTo>
                    <a:pt x="350519" y="249936"/>
                  </a:lnTo>
                </a:path>
                <a:path w="759460" h="1243964">
                  <a:moveTo>
                    <a:pt x="512064" y="249936"/>
                  </a:moveTo>
                  <a:lnTo>
                    <a:pt x="758952" y="249936"/>
                  </a:lnTo>
                </a:path>
                <a:path w="759460" h="1243964">
                  <a:moveTo>
                    <a:pt x="0" y="0"/>
                  </a:moveTo>
                  <a:lnTo>
                    <a:pt x="350519" y="0"/>
                  </a:lnTo>
                </a:path>
                <a:path w="759460" h="1243964">
                  <a:moveTo>
                    <a:pt x="512064" y="0"/>
                  </a:moveTo>
                  <a:lnTo>
                    <a:pt x="758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4888" y="3415283"/>
              <a:ext cx="161925" cy="1618615"/>
            </a:xfrm>
            <a:custGeom>
              <a:avLst/>
              <a:gdLst/>
              <a:ahLst/>
              <a:cxnLst/>
              <a:rect l="l" t="t" r="r" b="b"/>
              <a:pathLst>
                <a:path w="161925" h="1618614">
                  <a:moveTo>
                    <a:pt x="161544" y="0"/>
                  </a:moveTo>
                  <a:lnTo>
                    <a:pt x="0" y="0"/>
                  </a:lnTo>
                  <a:lnTo>
                    <a:pt x="0" y="1618488"/>
                  </a:lnTo>
                  <a:lnTo>
                    <a:pt x="161544" y="1618488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9124" y="4040124"/>
              <a:ext cx="44450" cy="745490"/>
            </a:xfrm>
            <a:custGeom>
              <a:avLst/>
              <a:gdLst/>
              <a:ahLst/>
              <a:cxnLst/>
              <a:rect l="l" t="t" r="r" b="b"/>
              <a:pathLst>
                <a:path w="44450" h="745489">
                  <a:moveTo>
                    <a:pt x="0" y="745236"/>
                  </a:moveTo>
                  <a:lnTo>
                    <a:pt x="44196" y="745236"/>
                  </a:lnTo>
                </a:path>
                <a:path w="44450" h="745489">
                  <a:moveTo>
                    <a:pt x="0" y="496824"/>
                  </a:moveTo>
                  <a:lnTo>
                    <a:pt x="44196" y="496824"/>
                  </a:lnTo>
                </a:path>
                <a:path w="44450" h="745489">
                  <a:moveTo>
                    <a:pt x="0" y="248412"/>
                  </a:moveTo>
                  <a:lnTo>
                    <a:pt x="44196" y="248412"/>
                  </a:lnTo>
                </a:path>
                <a:path w="44450" h="745489">
                  <a:moveTo>
                    <a:pt x="0" y="0"/>
                  </a:moveTo>
                  <a:lnTo>
                    <a:pt x="44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9104" y="3892295"/>
              <a:ext cx="160020" cy="1141730"/>
            </a:xfrm>
            <a:custGeom>
              <a:avLst/>
              <a:gdLst/>
              <a:ahLst/>
              <a:cxnLst/>
              <a:rect l="l" t="t" r="r" b="b"/>
              <a:pathLst>
                <a:path w="160020" h="1141729">
                  <a:moveTo>
                    <a:pt x="160020" y="0"/>
                  </a:moveTo>
                  <a:lnTo>
                    <a:pt x="0" y="0"/>
                  </a:lnTo>
                  <a:lnTo>
                    <a:pt x="0" y="1141476"/>
                  </a:lnTo>
                  <a:lnTo>
                    <a:pt x="160020" y="114147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9132" y="3293363"/>
              <a:ext cx="584200" cy="248920"/>
            </a:xfrm>
            <a:custGeom>
              <a:avLst/>
              <a:gdLst/>
              <a:ahLst/>
              <a:cxnLst/>
              <a:rect l="l" t="t" r="r" b="b"/>
              <a:pathLst>
                <a:path w="584200" h="248920">
                  <a:moveTo>
                    <a:pt x="0" y="248412"/>
                  </a:moveTo>
                  <a:lnTo>
                    <a:pt x="583692" y="248412"/>
                  </a:lnTo>
                </a:path>
                <a:path w="584200" h="248920">
                  <a:moveTo>
                    <a:pt x="0" y="0"/>
                  </a:moveTo>
                  <a:lnTo>
                    <a:pt x="583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4368" y="3290220"/>
              <a:ext cx="2935605" cy="5080"/>
            </a:xfrm>
            <a:custGeom>
              <a:avLst/>
              <a:gdLst/>
              <a:ahLst/>
              <a:cxnLst/>
              <a:rect l="l" t="t" r="r" b="b"/>
              <a:pathLst>
                <a:path w="2935604" h="5079">
                  <a:moveTo>
                    <a:pt x="0" y="4762"/>
                  </a:moveTo>
                  <a:lnTo>
                    <a:pt x="2935223" y="4762"/>
                  </a:lnTo>
                </a:path>
                <a:path w="2935604" h="5079">
                  <a:moveTo>
                    <a:pt x="0" y="0"/>
                  </a:moveTo>
                  <a:lnTo>
                    <a:pt x="2935223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9132" y="3044951"/>
              <a:ext cx="3680460" cy="0"/>
            </a:xfrm>
            <a:custGeom>
              <a:avLst/>
              <a:gdLst/>
              <a:ahLst/>
              <a:cxnLst/>
              <a:rect l="l" t="t" r="r" b="b"/>
              <a:pathLst>
                <a:path w="3680460">
                  <a:moveTo>
                    <a:pt x="0" y="0"/>
                  </a:moveTo>
                  <a:lnTo>
                    <a:pt x="583692" y="0"/>
                  </a:lnTo>
                </a:path>
                <a:path w="3680460">
                  <a:moveTo>
                    <a:pt x="745236" y="0"/>
                  </a:moveTo>
                  <a:lnTo>
                    <a:pt x="36804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99132" y="2796444"/>
              <a:ext cx="3680460" cy="5080"/>
            </a:xfrm>
            <a:custGeom>
              <a:avLst/>
              <a:gdLst/>
              <a:ahLst/>
              <a:cxnLst/>
              <a:rect l="l" t="t" r="r" b="b"/>
              <a:pathLst>
                <a:path w="3680460" h="5080">
                  <a:moveTo>
                    <a:pt x="0" y="4762"/>
                  </a:moveTo>
                  <a:lnTo>
                    <a:pt x="3680459" y="4762"/>
                  </a:lnTo>
                </a:path>
                <a:path w="3680460" h="5080">
                  <a:moveTo>
                    <a:pt x="0" y="0"/>
                  </a:moveTo>
                  <a:lnTo>
                    <a:pt x="3680459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2824" y="2801111"/>
              <a:ext cx="161925" cy="2232660"/>
            </a:xfrm>
            <a:custGeom>
              <a:avLst/>
              <a:gdLst/>
              <a:ahLst/>
              <a:cxnLst/>
              <a:rect l="l" t="t" r="r" b="b"/>
              <a:pathLst>
                <a:path w="161925" h="2232660">
                  <a:moveTo>
                    <a:pt x="161544" y="0"/>
                  </a:moveTo>
                  <a:lnTo>
                    <a:pt x="0" y="0"/>
                  </a:lnTo>
                  <a:lnTo>
                    <a:pt x="0" y="2232660"/>
                  </a:lnTo>
                  <a:lnTo>
                    <a:pt x="161544" y="223266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3339" y="3791711"/>
              <a:ext cx="760730" cy="993775"/>
            </a:xfrm>
            <a:custGeom>
              <a:avLst/>
              <a:gdLst/>
              <a:ahLst/>
              <a:cxnLst/>
              <a:rect l="l" t="t" r="r" b="b"/>
              <a:pathLst>
                <a:path w="760729" h="993775">
                  <a:moveTo>
                    <a:pt x="0" y="993648"/>
                  </a:moveTo>
                  <a:lnTo>
                    <a:pt x="352044" y="993648"/>
                  </a:lnTo>
                </a:path>
                <a:path w="760729" h="993775">
                  <a:moveTo>
                    <a:pt x="512063" y="993648"/>
                  </a:moveTo>
                  <a:lnTo>
                    <a:pt x="556260" y="993648"/>
                  </a:lnTo>
                </a:path>
                <a:path w="760729" h="993775">
                  <a:moveTo>
                    <a:pt x="0" y="745236"/>
                  </a:moveTo>
                  <a:lnTo>
                    <a:pt x="352044" y="745236"/>
                  </a:lnTo>
                </a:path>
                <a:path w="760729" h="993775">
                  <a:moveTo>
                    <a:pt x="512063" y="745236"/>
                  </a:moveTo>
                  <a:lnTo>
                    <a:pt x="556260" y="745236"/>
                  </a:lnTo>
                </a:path>
                <a:path w="760729" h="993775">
                  <a:moveTo>
                    <a:pt x="0" y="496824"/>
                  </a:moveTo>
                  <a:lnTo>
                    <a:pt x="352044" y="496824"/>
                  </a:lnTo>
                </a:path>
                <a:path w="760729" h="993775">
                  <a:moveTo>
                    <a:pt x="512063" y="496824"/>
                  </a:moveTo>
                  <a:lnTo>
                    <a:pt x="760476" y="496824"/>
                  </a:lnTo>
                </a:path>
                <a:path w="760729" h="993775">
                  <a:moveTo>
                    <a:pt x="0" y="248412"/>
                  </a:moveTo>
                  <a:lnTo>
                    <a:pt x="352044" y="248412"/>
                  </a:lnTo>
                </a:path>
                <a:path w="760729" h="993775">
                  <a:moveTo>
                    <a:pt x="512063" y="248412"/>
                  </a:moveTo>
                  <a:lnTo>
                    <a:pt x="760476" y="248412"/>
                  </a:lnTo>
                </a:path>
                <a:path w="760729" h="993775">
                  <a:moveTo>
                    <a:pt x="0" y="0"/>
                  </a:moveTo>
                  <a:lnTo>
                    <a:pt x="352044" y="0"/>
                  </a:lnTo>
                </a:path>
                <a:path w="760729" h="993775">
                  <a:moveTo>
                    <a:pt x="512063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15383" y="3697224"/>
              <a:ext cx="160020" cy="1336675"/>
            </a:xfrm>
            <a:custGeom>
              <a:avLst/>
              <a:gdLst/>
              <a:ahLst/>
              <a:cxnLst/>
              <a:rect l="l" t="t" r="r" b="b"/>
              <a:pathLst>
                <a:path w="160020" h="1336675">
                  <a:moveTo>
                    <a:pt x="160019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160019" y="133654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9620" y="4536948"/>
              <a:ext cx="44450" cy="248920"/>
            </a:xfrm>
            <a:custGeom>
              <a:avLst/>
              <a:gdLst/>
              <a:ahLst/>
              <a:cxnLst/>
              <a:rect l="l" t="t" r="r" b="b"/>
              <a:pathLst>
                <a:path w="44450" h="248920">
                  <a:moveTo>
                    <a:pt x="0" y="248412"/>
                  </a:moveTo>
                  <a:lnTo>
                    <a:pt x="44195" y="248412"/>
                  </a:lnTo>
                </a:path>
                <a:path w="44450" h="248920">
                  <a:moveTo>
                    <a:pt x="0" y="0"/>
                  </a:moveTo>
                  <a:lnTo>
                    <a:pt x="44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9600" y="4408932"/>
              <a:ext cx="160020" cy="624840"/>
            </a:xfrm>
            <a:custGeom>
              <a:avLst/>
              <a:gdLst/>
              <a:ahLst/>
              <a:cxnLst/>
              <a:rect l="l" t="t" r="r" b="b"/>
              <a:pathLst>
                <a:path w="160020" h="624839">
                  <a:moveTo>
                    <a:pt x="16002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60020" y="62484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63339" y="3541775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03320" y="3372611"/>
              <a:ext cx="160020" cy="1661160"/>
            </a:xfrm>
            <a:custGeom>
              <a:avLst/>
              <a:gdLst/>
              <a:ahLst/>
              <a:cxnLst/>
              <a:rect l="l" t="t" r="r" b="b"/>
              <a:pathLst>
                <a:path w="160020" h="1661160">
                  <a:moveTo>
                    <a:pt x="160019" y="0"/>
                  </a:moveTo>
                  <a:lnTo>
                    <a:pt x="0" y="0"/>
                  </a:lnTo>
                  <a:lnTo>
                    <a:pt x="0" y="1661160"/>
                  </a:lnTo>
                  <a:lnTo>
                    <a:pt x="160019" y="166116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3836" y="4536948"/>
              <a:ext cx="554990" cy="248920"/>
            </a:xfrm>
            <a:custGeom>
              <a:avLst/>
              <a:gdLst/>
              <a:ahLst/>
              <a:cxnLst/>
              <a:rect l="l" t="t" r="r" b="b"/>
              <a:pathLst>
                <a:path w="554989" h="248920">
                  <a:moveTo>
                    <a:pt x="0" y="248412"/>
                  </a:moveTo>
                  <a:lnTo>
                    <a:pt x="352043" y="248412"/>
                  </a:lnTo>
                </a:path>
                <a:path w="554989" h="248920">
                  <a:moveTo>
                    <a:pt x="512063" y="248412"/>
                  </a:moveTo>
                  <a:lnTo>
                    <a:pt x="554736" y="248412"/>
                  </a:lnTo>
                </a:path>
                <a:path w="554989" h="248920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900" y="4533042"/>
              <a:ext cx="247015" cy="5080"/>
            </a:xfrm>
            <a:custGeom>
              <a:avLst/>
              <a:gdLst/>
              <a:ahLst/>
              <a:cxnLst/>
              <a:rect l="l" t="t" r="r" b="b"/>
              <a:pathLst>
                <a:path w="247014" h="5079">
                  <a:moveTo>
                    <a:pt x="0" y="4762"/>
                  </a:moveTo>
                  <a:lnTo>
                    <a:pt x="246887" y="4762"/>
                  </a:lnTo>
                </a:path>
                <a:path w="247014" h="5079">
                  <a:moveTo>
                    <a:pt x="0" y="0"/>
                  </a:moveTo>
                  <a:lnTo>
                    <a:pt x="246887" y="0"/>
                  </a:lnTo>
                </a:path>
              </a:pathLst>
            </a:custGeom>
            <a:ln w="781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83836" y="3791711"/>
              <a:ext cx="759460" cy="497205"/>
            </a:xfrm>
            <a:custGeom>
              <a:avLst/>
              <a:gdLst/>
              <a:ahLst/>
              <a:cxnLst/>
              <a:rect l="l" t="t" r="r" b="b"/>
              <a:pathLst>
                <a:path w="759460" h="497204">
                  <a:moveTo>
                    <a:pt x="0" y="496824"/>
                  </a:moveTo>
                  <a:lnTo>
                    <a:pt x="352043" y="496824"/>
                  </a:lnTo>
                </a:path>
                <a:path w="759460" h="497204">
                  <a:moveTo>
                    <a:pt x="512063" y="496824"/>
                  </a:moveTo>
                  <a:lnTo>
                    <a:pt x="758951" y="496824"/>
                  </a:lnTo>
                </a:path>
                <a:path w="759460" h="497204">
                  <a:moveTo>
                    <a:pt x="0" y="248412"/>
                  </a:moveTo>
                  <a:lnTo>
                    <a:pt x="352043" y="248412"/>
                  </a:lnTo>
                </a:path>
                <a:path w="759460" h="497204">
                  <a:moveTo>
                    <a:pt x="512063" y="248412"/>
                  </a:moveTo>
                  <a:lnTo>
                    <a:pt x="758951" y="248412"/>
                  </a:lnTo>
                </a:path>
                <a:path w="759460" h="497204">
                  <a:moveTo>
                    <a:pt x="0" y="0"/>
                  </a:moveTo>
                  <a:lnTo>
                    <a:pt x="352043" y="0"/>
                  </a:lnTo>
                </a:path>
                <a:path w="759460" h="497204">
                  <a:moveTo>
                    <a:pt x="512063" y="0"/>
                  </a:moveTo>
                  <a:lnTo>
                    <a:pt x="7589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5880" y="3697224"/>
              <a:ext cx="160020" cy="1336675"/>
            </a:xfrm>
            <a:custGeom>
              <a:avLst/>
              <a:gdLst/>
              <a:ahLst/>
              <a:cxnLst/>
              <a:rect l="l" t="t" r="r" b="b"/>
              <a:pathLst>
                <a:path w="160020" h="1336675">
                  <a:moveTo>
                    <a:pt x="160020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160020" y="133654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00116" y="478536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8572" y="4533900"/>
              <a:ext cx="161925" cy="500380"/>
            </a:xfrm>
            <a:custGeom>
              <a:avLst/>
              <a:gdLst/>
              <a:ahLst/>
              <a:cxnLst/>
              <a:rect l="l" t="t" r="r" b="b"/>
              <a:pathLst>
                <a:path w="161925" h="500379">
                  <a:moveTo>
                    <a:pt x="161543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161543" y="499872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3836" y="3541775"/>
              <a:ext cx="759460" cy="0"/>
            </a:xfrm>
            <a:custGeom>
              <a:avLst/>
              <a:gdLst/>
              <a:ahLst/>
              <a:cxnLst/>
              <a:rect l="l" t="t" r="r" b="b"/>
              <a:pathLst>
                <a:path w="759460">
                  <a:moveTo>
                    <a:pt x="0" y="0"/>
                  </a:moveTo>
                  <a:lnTo>
                    <a:pt x="7589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3816" y="3390900"/>
              <a:ext cx="160020" cy="1643380"/>
            </a:xfrm>
            <a:custGeom>
              <a:avLst/>
              <a:gdLst/>
              <a:ahLst/>
              <a:cxnLst/>
              <a:rect l="l" t="t" r="r" b="b"/>
              <a:pathLst>
                <a:path w="160020" h="1643379">
                  <a:moveTo>
                    <a:pt x="160020" y="0"/>
                  </a:moveTo>
                  <a:lnTo>
                    <a:pt x="0" y="0"/>
                  </a:lnTo>
                  <a:lnTo>
                    <a:pt x="0" y="1642872"/>
                  </a:lnTo>
                  <a:lnTo>
                    <a:pt x="160020" y="16428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02808" y="478536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2808" y="4533042"/>
              <a:ext cx="177165" cy="5080"/>
            </a:xfrm>
            <a:custGeom>
              <a:avLst/>
              <a:gdLst/>
              <a:ahLst/>
              <a:cxnLst/>
              <a:rect l="l" t="t" r="r" b="b"/>
              <a:pathLst>
                <a:path w="177164" h="5079">
                  <a:moveTo>
                    <a:pt x="0" y="4762"/>
                  </a:moveTo>
                  <a:lnTo>
                    <a:pt x="176783" y="4762"/>
                  </a:lnTo>
                </a:path>
                <a:path w="177164" h="5079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781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2808" y="3541775"/>
              <a:ext cx="177165" cy="746760"/>
            </a:xfrm>
            <a:custGeom>
              <a:avLst/>
              <a:gdLst/>
              <a:ahLst/>
              <a:cxnLst/>
              <a:rect l="l" t="t" r="r" b="b"/>
              <a:pathLst>
                <a:path w="177164" h="746760">
                  <a:moveTo>
                    <a:pt x="0" y="746760"/>
                  </a:moveTo>
                  <a:lnTo>
                    <a:pt x="176783" y="746760"/>
                  </a:lnTo>
                </a:path>
                <a:path w="177164" h="746760">
                  <a:moveTo>
                    <a:pt x="0" y="498348"/>
                  </a:moveTo>
                  <a:lnTo>
                    <a:pt x="176783" y="498348"/>
                  </a:lnTo>
                </a:path>
                <a:path w="177164" h="746760">
                  <a:moveTo>
                    <a:pt x="0" y="249936"/>
                  </a:moveTo>
                  <a:lnTo>
                    <a:pt x="176783" y="249936"/>
                  </a:lnTo>
                </a:path>
                <a:path w="177164" h="746760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2788" y="3291840"/>
              <a:ext cx="160020" cy="1742439"/>
            </a:xfrm>
            <a:custGeom>
              <a:avLst/>
              <a:gdLst/>
              <a:ahLst/>
              <a:cxnLst/>
              <a:rect l="l" t="t" r="r" b="b"/>
              <a:pathLst>
                <a:path w="160020" h="1742439">
                  <a:moveTo>
                    <a:pt x="160020" y="0"/>
                  </a:moveTo>
                  <a:lnTo>
                    <a:pt x="0" y="0"/>
                  </a:lnTo>
                  <a:lnTo>
                    <a:pt x="0" y="1741932"/>
                  </a:lnTo>
                  <a:lnTo>
                    <a:pt x="160020" y="17419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99132" y="5033772"/>
              <a:ext cx="3680460" cy="0"/>
            </a:xfrm>
            <a:custGeom>
              <a:avLst/>
              <a:gdLst/>
              <a:ahLst/>
              <a:cxnLst/>
              <a:rect l="l" t="t" r="r" b="b"/>
              <a:pathLst>
                <a:path w="3680460">
                  <a:moveTo>
                    <a:pt x="0" y="0"/>
                  </a:moveTo>
                  <a:lnTo>
                    <a:pt x="36804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99132" y="5033772"/>
              <a:ext cx="3680460" cy="177165"/>
            </a:xfrm>
            <a:custGeom>
              <a:avLst/>
              <a:gdLst/>
              <a:ahLst/>
              <a:cxnLst/>
              <a:rect l="l" t="t" r="r" b="b"/>
              <a:pathLst>
                <a:path w="3680460" h="177164">
                  <a:moveTo>
                    <a:pt x="0" y="0"/>
                  </a:moveTo>
                  <a:lnTo>
                    <a:pt x="3680459" y="0"/>
                  </a:lnTo>
                </a:path>
                <a:path w="3680460" h="177164">
                  <a:moveTo>
                    <a:pt x="0" y="0"/>
                  </a:moveTo>
                  <a:lnTo>
                    <a:pt x="0" y="176783"/>
                  </a:lnTo>
                </a:path>
                <a:path w="3680460" h="177164">
                  <a:moveTo>
                    <a:pt x="920495" y="0"/>
                  </a:moveTo>
                  <a:lnTo>
                    <a:pt x="920495" y="176783"/>
                  </a:lnTo>
                </a:path>
                <a:path w="3680460" h="177164">
                  <a:moveTo>
                    <a:pt x="1840992" y="0"/>
                  </a:moveTo>
                  <a:lnTo>
                    <a:pt x="1840992" y="176783"/>
                  </a:lnTo>
                </a:path>
                <a:path w="3680460" h="177164">
                  <a:moveTo>
                    <a:pt x="2759964" y="0"/>
                  </a:moveTo>
                  <a:lnTo>
                    <a:pt x="2759964" y="176783"/>
                  </a:lnTo>
                </a:path>
                <a:path w="3680460" h="177164">
                  <a:moveTo>
                    <a:pt x="3680459" y="0"/>
                  </a:moveTo>
                  <a:lnTo>
                    <a:pt x="3680459" y="17678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99132" y="2548127"/>
              <a:ext cx="3680460" cy="0"/>
            </a:xfrm>
            <a:custGeom>
              <a:avLst/>
              <a:gdLst/>
              <a:ahLst/>
              <a:cxnLst/>
              <a:rect l="l" t="t" r="r" b="b"/>
              <a:pathLst>
                <a:path w="3680460">
                  <a:moveTo>
                    <a:pt x="0" y="0"/>
                  </a:moveTo>
                  <a:lnTo>
                    <a:pt x="36804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531491" y="502843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51352" y="502843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1594" y="502843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91454" y="502843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4108" y="5208968"/>
            <a:ext cx="5267325" cy="184785"/>
            <a:chOff x="614108" y="5208968"/>
            <a:chExt cx="5267325" cy="184785"/>
          </a:xfrm>
        </p:grpSpPr>
        <p:sp>
          <p:nvSpPr>
            <p:cNvPr id="45" name="object 45"/>
            <p:cNvSpPr/>
            <p:nvPr/>
          </p:nvSpPr>
          <p:spPr>
            <a:xfrm>
              <a:off x="615695" y="5210555"/>
              <a:ext cx="5264150" cy="181610"/>
            </a:xfrm>
            <a:custGeom>
              <a:avLst/>
              <a:gdLst/>
              <a:ahLst/>
              <a:cxnLst/>
              <a:rect l="l" t="t" r="r" b="b"/>
              <a:pathLst>
                <a:path w="5264150" h="181610">
                  <a:moveTo>
                    <a:pt x="0" y="0"/>
                  </a:moveTo>
                  <a:lnTo>
                    <a:pt x="5263895" y="0"/>
                  </a:lnTo>
                </a:path>
                <a:path w="5264150" h="181610">
                  <a:moveTo>
                    <a:pt x="0" y="0"/>
                  </a:moveTo>
                  <a:lnTo>
                    <a:pt x="0" y="181356"/>
                  </a:lnTo>
                </a:path>
                <a:path w="5264150" h="181610">
                  <a:moveTo>
                    <a:pt x="1583436" y="0"/>
                  </a:moveTo>
                  <a:lnTo>
                    <a:pt x="1583436" y="181356"/>
                  </a:lnTo>
                </a:path>
                <a:path w="5264150" h="181610">
                  <a:moveTo>
                    <a:pt x="1583436" y="0"/>
                  </a:moveTo>
                  <a:lnTo>
                    <a:pt x="1583436" y="181356"/>
                  </a:lnTo>
                </a:path>
                <a:path w="5264150" h="181610">
                  <a:moveTo>
                    <a:pt x="2503932" y="0"/>
                  </a:moveTo>
                  <a:lnTo>
                    <a:pt x="2503932" y="181356"/>
                  </a:lnTo>
                </a:path>
                <a:path w="5264150" h="181610">
                  <a:moveTo>
                    <a:pt x="2503932" y="0"/>
                  </a:moveTo>
                  <a:lnTo>
                    <a:pt x="2503932" y="181356"/>
                  </a:lnTo>
                </a:path>
                <a:path w="5264150" h="181610">
                  <a:moveTo>
                    <a:pt x="3424428" y="0"/>
                  </a:moveTo>
                  <a:lnTo>
                    <a:pt x="3424428" y="181356"/>
                  </a:lnTo>
                </a:path>
                <a:path w="5264150" h="181610">
                  <a:moveTo>
                    <a:pt x="3424428" y="0"/>
                  </a:moveTo>
                  <a:lnTo>
                    <a:pt x="3424428" y="181356"/>
                  </a:lnTo>
                </a:path>
                <a:path w="5264150" h="181610">
                  <a:moveTo>
                    <a:pt x="4343400" y="0"/>
                  </a:moveTo>
                  <a:lnTo>
                    <a:pt x="4343400" y="181356"/>
                  </a:lnTo>
                </a:path>
                <a:path w="5264150" h="181610">
                  <a:moveTo>
                    <a:pt x="4343400" y="0"/>
                  </a:moveTo>
                  <a:lnTo>
                    <a:pt x="4343400" y="181356"/>
                  </a:lnTo>
                </a:path>
                <a:path w="5264150" h="181610">
                  <a:moveTo>
                    <a:pt x="5263895" y="0"/>
                  </a:moveTo>
                  <a:lnTo>
                    <a:pt x="5263895" y="181356"/>
                  </a:lnTo>
                </a:path>
                <a:path w="5264150" h="181610">
                  <a:moveTo>
                    <a:pt x="5263895" y="0"/>
                  </a:moveTo>
                  <a:lnTo>
                    <a:pt x="5263895" y="18135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6843" y="526694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33145" y="5204586"/>
            <a:ext cx="51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76245" y="5207634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56,63%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96488" y="5207634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65,13%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16348" y="5207634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53,80%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36209" y="5207634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53,75%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14108" y="5390324"/>
            <a:ext cx="5267325" cy="325120"/>
            <a:chOff x="614108" y="5390324"/>
            <a:chExt cx="5267325" cy="325120"/>
          </a:xfrm>
        </p:grpSpPr>
        <p:sp>
          <p:nvSpPr>
            <p:cNvPr id="53" name="object 53"/>
            <p:cNvSpPr/>
            <p:nvPr/>
          </p:nvSpPr>
          <p:spPr>
            <a:xfrm>
              <a:off x="615695" y="5391911"/>
              <a:ext cx="5264150" cy="321945"/>
            </a:xfrm>
            <a:custGeom>
              <a:avLst/>
              <a:gdLst/>
              <a:ahLst/>
              <a:cxnLst/>
              <a:rect l="l" t="t" r="r" b="b"/>
              <a:pathLst>
                <a:path w="5264150" h="321945">
                  <a:moveTo>
                    <a:pt x="0" y="0"/>
                  </a:moveTo>
                  <a:lnTo>
                    <a:pt x="5263895" y="0"/>
                  </a:lnTo>
                </a:path>
                <a:path w="5264150" h="321945">
                  <a:moveTo>
                    <a:pt x="0" y="0"/>
                  </a:moveTo>
                  <a:lnTo>
                    <a:pt x="0" y="321563"/>
                  </a:lnTo>
                </a:path>
                <a:path w="5264150" h="321945">
                  <a:moveTo>
                    <a:pt x="1583436" y="0"/>
                  </a:moveTo>
                  <a:lnTo>
                    <a:pt x="1583436" y="321563"/>
                  </a:lnTo>
                </a:path>
                <a:path w="5264150" h="321945">
                  <a:moveTo>
                    <a:pt x="1583436" y="0"/>
                  </a:moveTo>
                  <a:lnTo>
                    <a:pt x="1583436" y="321563"/>
                  </a:lnTo>
                </a:path>
                <a:path w="5264150" h="321945">
                  <a:moveTo>
                    <a:pt x="2503932" y="0"/>
                  </a:moveTo>
                  <a:lnTo>
                    <a:pt x="2503932" y="321563"/>
                  </a:lnTo>
                </a:path>
                <a:path w="5264150" h="321945">
                  <a:moveTo>
                    <a:pt x="2503932" y="0"/>
                  </a:moveTo>
                  <a:lnTo>
                    <a:pt x="2503932" y="321563"/>
                  </a:lnTo>
                </a:path>
                <a:path w="5264150" h="321945">
                  <a:moveTo>
                    <a:pt x="3424428" y="0"/>
                  </a:moveTo>
                  <a:lnTo>
                    <a:pt x="3424428" y="321563"/>
                  </a:lnTo>
                </a:path>
                <a:path w="5264150" h="321945">
                  <a:moveTo>
                    <a:pt x="3424428" y="0"/>
                  </a:moveTo>
                  <a:lnTo>
                    <a:pt x="3424428" y="321563"/>
                  </a:lnTo>
                </a:path>
                <a:path w="5264150" h="321945">
                  <a:moveTo>
                    <a:pt x="4343400" y="0"/>
                  </a:moveTo>
                  <a:lnTo>
                    <a:pt x="4343400" y="321563"/>
                  </a:lnTo>
                </a:path>
                <a:path w="5264150" h="321945">
                  <a:moveTo>
                    <a:pt x="4343400" y="0"/>
                  </a:moveTo>
                  <a:lnTo>
                    <a:pt x="4343400" y="321563"/>
                  </a:lnTo>
                </a:path>
                <a:path w="5264150" h="321945">
                  <a:moveTo>
                    <a:pt x="5263895" y="0"/>
                  </a:moveTo>
                  <a:lnTo>
                    <a:pt x="5263895" y="321563"/>
                  </a:lnTo>
                </a:path>
                <a:path w="5264150" h="321945">
                  <a:moveTo>
                    <a:pt x="5263895" y="0"/>
                  </a:moveTo>
                  <a:lnTo>
                    <a:pt x="5263895" y="32156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6843" y="544829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33145" y="5386832"/>
            <a:ext cx="144589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21334" marR="5080" indent="-509270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Dupla adulto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tríplice acelular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gestante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76245" y="5459729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42,23%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96488" y="5459729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45,94%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16348" y="5459729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25,13%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36209" y="5459729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20,09%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14108" y="5711888"/>
            <a:ext cx="5267325" cy="186055"/>
            <a:chOff x="614108" y="5711888"/>
            <a:chExt cx="5267325" cy="186055"/>
          </a:xfrm>
        </p:grpSpPr>
        <p:sp>
          <p:nvSpPr>
            <p:cNvPr id="61" name="object 61"/>
            <p:cNvSpPr/>
            <p:nvPr/>
          </p:nvSpPr>
          <p:spPr>
            <a:xfrm>
              <a:off x="615695" y="5713476"/>
              <a:ext cx="5264150" cy="182880"/>
            </a:xfrm>
            <a:custGeom>
              <a:avLst/>
              <a:gdLst/>
              <a:ahLst/>
              <a:cxnLst/>
              <a:rect l="l" t="t" r="r" b="b"/>
              <a:pathLst>
                <a:path w="5264150" h="182879">
                  <a:moveTo>
                    <a:pt x="0" y="0"/>
                  </a:moveTo>
                  <a:lnTo>
                    <a:pt x="5263895" y="0"/>
                  </a:lnTo>
                </a:path>
                <a:path w="5264150" h="182879">
                  <a:moveTo>
                    <a:pt x="0" y="0"/>
                  </a:moveTo>
                  <a:lnTo>
                    <a:pt x="0" y="182880"/>
                  </a:lnTo>
                </a:path>
                <a:path w="5264150" h="182879">
                  <a:moveTo>
                    <a:pt x="0" y="182880"/>
                  </a:moveTo>
                  <a:lnTo>
                    <a:pt x="5263895" y="182880"/>
                  </a:lnTo>
                </a:path>
                <a:path w="5264150" h="182879">
                  <a:moveTo>
                    <a:pt x="1583436" y="0"/>
                  </a:moveTo>
                  <a:lnTo>
                    <a:pt x="1583436" y="182880"/>
                  </a:lnTo>
                </a:path>
                <a:path w="5264150" h="182879">
                  <a:moveTo>
                    <a:pt x="1583436" y="0"/>
                  </a:moveTo>
                  <a:lnTo>
                    <a:pt x="1583436" y="182880"/>
                  </a:lnTo>
                </a:path>
                <a:path w="5264150" h="182879">
                  <a:moveTo>
                    <a:pt x="2503932" y="0"/>
                  </a:moveTo>
                  <a:lnTo>
                    <a:pt x="2503932" y="182880"/>
                  </a:lnTo>
                </a:path>
                <a:path w="5264150" h="182879">
                  <a:moveTo>
                    <a:pt x="2503932" y="0"/>
                  </a:moveTo>
                  <a:lnTo>
                    <a:pt x="2503932" y="182880"/>
                  </a:lnTo>
                </a:path>
                <a:path w="5264150" h="182879">
                  <a:moveTo>
                    <a:pt x="3424428" y="0"/>
                  </a:moveTo>
                  <a:lnTo>
                    <a:pt x="3424428" y="182880"/>
                  </a:lnTo>
                </a:path>
                <a:path w="5264150" h="182879">
                  <a:moveTo>
                    <a:pt x="3424428" y="0"/>
                  </a:moveTo>
                  <a:lnTo>
                    <a:pt x="3424428" y="182880"/>
                  </a:lnTo>
                </a:path>
                <a:path w="5264150" h="182879">
                  <a:moveTo>
                    <a:pt x="4343400" y="0"/>
                  </a:moveTo>
                  <a:lnTo>
                    <a:pt x="4343400" y="182880"/>
                  </a:lnTo>
                </a:path>
                <a:path w="5264150" h="182879">
                  <a:moveTo>
                    <a:pt x="4343400" y="0"/>
                  </a:moveTo>
                  <a:lnTo>
                    <a:pt x="4343400" y="182880"/>
                  </a:lnTo>
                </a:path>
                <a:path w="5264150" h="182879">
                  <a:moveTo>
                    <a:pt x="5263895" y="0"/>
                  </a:moveTo>
                  <a:lnTo>
                    <a:pt x="5263895" y="182880"/>
                  </a:lnTo>
                </a:path>
                <a:path w="5264150" h="182879">
                  <a:moveTo>
                    <a:pt x="5263895" y="0"/>
                  </a:moveTo>
                  <a:lnTo>
                    <a:pt x="5263895" y="18288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6843" y="57713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33145" y="5708700"/>
            <a:ext cx="685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16348" y="5711444"/>
            <a:ext cx="3683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36209" y="5711444"/>
            <a:ext cx="3683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97176" y="4940554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39264" y="4691888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39264" y="444322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39264" y="4194429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39264" y="3945763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39264" y="3696970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39264" y="3448303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39264" y="3199638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39264" y="2950845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39264" y="2702178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81352" y="2453385"/>
            <a:ext cx="425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81036" y="5958776"/>
            <a:ext cx="4057015" cy="216535"/>
            <a:chOff x="1181036" y="5958776"/>
            <a:chExt cx="4057015" cy="216535"/>
          </a:xfrm>
        </p:grpSpPr>
        <p:sp>
          <p:nvSpPr>
            <p:cNvPr id="78" name="object 78"/>
            <p:cNvSpPr/>
            <p:nvPr/>
          </p:nvSpPr>
          <p:spPr>
            <a:xfrm>
              <a:off x="1182624" y="5960364"/>
              <a:ext cx="4053840" cy="213360"/>
            </a:xfrm>
            <a:custGeom>
              <a:avLst/>
              <a:gdLst/>
              <a:ahLst/>
              <a:cxnLst/>
              <a:rect l="l" t="t" r="r" b="b"/>
              <a:pathLst>
                <a:path w="4053840" h="213360">
                  <a:moveTo>
                    <a:pt x="0" y="213360"/>
                  </a:moveTo>
                  <a:lnTo>
                    <a:pt x="4053840" y="213360"/>
                  </a:lnTo>
                  <a:lnTo>
                    <a:pt x="4053840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92936" y="603656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469516" y="5973876"/>
            <a:ext cx="51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177795" y="603656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254757" y="5711444"/>
            <a:ext cx="1875789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  <a:tabLst>
                <a:tab pos="115379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89,83%	66,83%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Dupla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adulto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tríplice acelular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gestante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22064" y="603656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399534" y="5973876"/>
            <a:ext cx="685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99288" y="2407920"/>
            <a:ext cx="5619115" cy="3842385"/>
          </a:xfrm>
          <a:custGeom>
            <a:avLst/>
            <a:gdLst/>
            <a:ahLst/>
            <a:cxnLst/>
            <a:rect l="l" t="t" r="r" b="b"/>
            <a:pathLst>
              <a:path w="5619115" h="3842385">
                <a:moveTo>
                  <a:pt x="0" y="3842004"/>
                </a:moveTo>
                <a:lnTo>
                  <a:pt x="5618988" y="3842004"/>
                </a:lnTo>
                <a:lnTo>
                  <a:pt x="5618988" y="0"/>
                </a:lnTo>
                <a:lnTo>
                  <a:pt x="0" y="0"/>
                </a:lnTo>
                <a:lnTo>
                  <a:pt x="0" y="3842004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8002333" y="2884741"/>
            <a:ext cx="3655060" cy="2341245"/>
            <a:chOff x="8002333" y="2884741"/>
            <a:chExt cx="3655060" cy="2341245"/>
          </a:xfrm>
        </p:grpSpPr>
        <p:sp>
          <p:nvSpPr>
            <p:cNvPr id="87" name="object 87"/>
            <p:cNvSpPr/>
            <p:nvPr/>
          </p:nvSpPr>
          <p:spPr>
            <a:xfrm>
              <a:off x="8007095" y="3752088"/>
              <a:ext cx="579120" cy="1077595"/>
            </a:xfrm>
            <a:custGeom>
              <a:avLst/>
              <a:gdLst/>
              <a:ahLst/>
              <a:cxnLst/>
              <a:rect l="l" t="t" r="r" b="b"/>
              <a:pathLst>
                <a:path w="579120" h="1077595">
                  <a:moveTo>
                    <a:pt x="0" y="1077468"/>
                  </a:moveTo>
                  <a:lnTo>
                    <a:pt x="175259" y="1077468"/>
                  </a:lnTo>
                </a:path>
                <a:path w="579120" h="1077595">
                  <a:moveTo>
                    <a:pt x="333755" y="1077468"/>
                  </a:moveTo>
                  <a:lnTo>
                    <a:pt x="376427" y="1077468"/>
                  </a:lnTo>
                </a:path>
                <a:path w="579120" h="1077595">
                  <a:moveTo>
                    <a:pt x="0" y="861060"/>
                  </a:moveTo>
                  <a:lnTo>
                    <a:pt x="175259" y="861060"/>
                  </a:lnTo>
                </a:path>
                <a:path w="579120" h="1077595">
                  <a:moveTo>
                    <a:pt x="333755" y="861060"/>
                  </a:moveTo>
                  <a:lnTo>
                    <a:pt x="376427" y="861060"/>
                  </a:lnTo>
                </a:path>
                <a:path w="579120" h="1077595">
                  <a:moveTo>
                    <a:pt x="0" y="646176"/>
                  </a:moveTo>
                  <a:lnTo>
                    <a:pt x="175259" y="646176"/>
                  </a:lnTo>
                </a:path>
                <a:path w="579120" h="1077595">
                  <a:moveTo>
                    <a:pt x="333755" y="646176"/>
                  </a:moveTo>
                  <a:lnTo>
                    <a:pt x="376427" y="646176"/>
                  </a:lnTo>
                </a:path>
                <a:path w="579120" h="1077595">
                  <a:moveTo>
                    <a:pt x="0" y="431292"/>
                  </a:moveTo>
                  <a:lnTo>
                    <a:pt x="175259" y="431292"/>
                  </a:lnTo>
                </a:path>
                <a:path w="579120" h="1077595">
                  <a:moveTo>
                    <a:pt x="333755" y="431292"/>
                  </a:moveTo>
                  <a:lnTo>
                    <a:pt x="376427" y="431292"/>
                  </a:lnTo>
                </a:path>
                <a:path w="579120" h="1077595">
                  <a:moveTo>
                    <a:pt x="0" y="214884"/>
                  </a:moveTo>
                  <a:lnTo>
                    <a:pt x="175259" y="214884"/>
                  </a:lnTo>
                </a:path>
                <a:path w="579120" h="1077595">
                  <a:moveTo>
                    <a:pt x="333755" y="214884"/>
                  </a:moveTo>
                  <a:lnTo>
                    <a:pt x="376427" y="214884"/>
                  </a:lnTo>
                </a:path>
                <a:path w="579120" h="1077595">
                  <a:moveTo>
                    <a:pt x="0" y="0"/>
                  </a:moveTo>
                  <a:lnTo>
                    <a:pt x="175259" y="0"/>
                  </a:lnTo>
                </a:path>
                <a:path w="579120" h="1077595">
                  <a:moveTo>
                    <a:pt x="333755" y="0"/>
                  </a:moveTo>
                  <a:lnTo>
                    <a:pt x="5791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82355" y="3698748"/>
              <a:ext cx="158750" cy="1346200"/>
            </a:xfrm>
            <a:custGeom>
              <a:avLst/>
              <a:gdLst/>
              <a:ahLst/>
              <a:cxnLst/>
              <a:rect l="l" t="t" r="r" b="b"/>
              <a:pathLst>
                <a:path w="158750" h="1346200">
                  <a:moveTo>
                    <a:pt x="158496" y="0"/>
                  </a:moveTo>
                  <a:lnTo>
                    <a:pt x="0" y="0"/>
                  </a:lnTo>
                  <a:lnTo>
                    <a:pt x="0" y="1345691"/>
                  </a:lnTo>
                  <a:lnTo>
                    <a:pt x="158496" y="1345691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42019" y="3966972"/>
              <a:ext cx="44450" cy="862965"/>
            </a:xfrm>
            <a:custGeom>
              <a:avLst/>
              <a:gdLst/>
              <a:ahLst/>
              <a:cxnLst/>
              <a:rect l="l" t="t" r="r" b="b"/>
              <a:pathLst>
                <a:path w="44450" h="862964">
                  <a:moveTo>
                    <a:pt x="0" y="862583"/>
                  </a:moveTo>
                  <a:lnTo>
                    <a:pt x="44196" y="862583"/>
                  </a:lnTo>
                </a:path>
                <a:path w="44450" h="862964">
                  <a:moveTo>
                    <a:pt x="0" y="646176"/>
                  </a:moveTo>
                  <a:lnTo>
                    <a:pt x="44196" y="646176"/>
                  </a:lnTo>
                </a:path>
                <a:path w="44450" h="862964">
                  <a:moveTo>
                    <a:pt x="0" y="431291"/>
                  </a:moveTo>
                  <a:lnTo>
                    <a:pt x="44196" y="431291"/>
                  </a:lnTo>
                </a:path>
                <a:path w="44450" h="862964">
                  <a:moveTo>
                    <a:pt x="0" y="216407"/>
                  </a:moveTo>
                  <a:lnTo>
                    <a:pt x="44196" y="216407"/>
                  </a:lnTo>
                </a:path>
                <a:path w="44450" h="862964">
                  <a:moveTo>
                    <a:pt x="0" y="0"/>
                  </a:moveTo>
                  <a:lnTo>
                    <a:pt x="44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83523" y="3901440"/>
              <a:ext cx="158750" cy="1143000"/>
            </a:xfrm>
            <a:custGeom>
              <a:avLst/>
              <a:gdLst/>
              <a:ahLst/>
              <a:cxnLst/>
              <a:rect l="l" t="t" r="r" b="b"/>
              <a:pathLst>
                <a:path w="158750" h="1143000">
                  <a:moveTo>
                    <a:pt x="158496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58496" y="114300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744711" y="3966972"/>
              <a:ext cx="550545" cy="862965"/>
            </a:xfrm>
            <a:custGeom>
              <a:avLst/>
              <a:gdLst/>
              <a:ahLst/>
              <a:cxnLst/>
              <a:rect l="l" t="t" r="r" b="b"/>
              <a:pathLst>
                <a:path w="550545" h="862964">
                  <a:moveTo>
                    <a:pt x="0" y="862583"/>
                  </a:moveTo>
                  <a:lnTo>
                    <a:pt x="348996" y="862583"/>
                  </a:lnTo>
                </a:path>
                <a:path w="550545" h="862964">
                  <a:moveTo>
                    <a:pt x="507492" y="862583"/>
                  </a:moveTo>
                  <a:lnTo>
                    <a:pt x="550164" y="862583"/>
                  </a:lnTo>
                </a:path>
                <a:path w="550545" h="862964">
                  <a:moveTo>
                    <a:pt x="0" y="646176"/>
                  </a:moveTo>
                  <a:lnTo>
                    <a:pt x="348996" y="646176"/>
                  </a:lnTo>
                </a:path>
                <a:path w="550545" h="862964">
                  <a:moveTo>
                    <a:pt x="507492" y="646176"/>
                  </a:moveTo>
                  <a:lnTo>
                    <a:pt x="550164" y="646176"/>
                  </a:lnTo>
                </a:path>
                <a:path w="550545" h="862964">
                  <a:moveTo>
                    <a:pt x="0" y="431291"/>
                  </a:moveTo>
                  <a:lnTo>
                    <a:pt x="348996" y="431291"/>
                  </a:lnTo>
                </a:path>
                <a:path w="550545" h="862964">
                  <a:moveTo>
                    <a:pt x="507492" y="431291"/>
                  </a:moveTo>
                  <a:lnTo>
                    <a:pt x="550164" y="431291"/>
                  </a:lnTo>
                </a:path>
                <a:path w="550545" h="862964">
                  <a:moveTo>
                    <a:pt x="0" y="216407"/>
                  </a:moveTo>
                  <a:lnTo>
                    <a:pt x="348996" y="216407"/>
                  </a:lnTo>
                </a:path>
                <a:path w="550545" h="862964">
                  <a:moveTo>
                    <a:pt x="507492" y="216407"/>
                  </a:moveTo>
                  <a:lnTo>
                    <a:pt x="550164" y="216407"/>
                  </a:lnTo>
                </a:path>
                <a:path w="550545" h="862964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252203" y="3964590"/>
              <a:ext cx="245745" cy="5080"/>
            </a:xfrm>
            <a:custGeom>
              <a:avLst/>
              <a:gdLst/>
              <a:ahLst/>
              <a:cxnLst/>
              <a:rect l="l" t="t" r="r" b="b"/>
              <a:pathLst>
                <a:path w="245745" h="5079">
                  <a:moveTo>
                    <a:pt x="0" y="4762"/>
                  </a:moveTo>
                  <a:lnTo>
                    <a:pt x="245364" y="4762"/>
                  </a:lnTo>
                </a:path>
                <a:path w="245745" h="5079">
                  <a:moveTo>
                    <a:pt x="0" y="0"/>
                  </a:moveTo>
                  <a:lnTo>
                    <a:pt x="24536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44711" y="3752088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>
                  <a:moveTo>
                    <a:pt x="0" y="0"/>
                  </a:moveTo>
                  <a:lnTo>
                    <a:pt x="348996" y="0"/>
                  </a:lnTo>
                </a:path>
                <a:path w="753109">
                  <a:moveTo>
                    <a:pt x="507492" y="0"/>
                  </a:moveTo>
                  <a:lnTo>
                    <a:pt x="752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093707" y="3695700"/>
              <a:ext cx="158750" cy="1348740"/>
            </a:xfrm>
            <a:custGeom>
              <a:avLst/>
              <a:gdLst/>
              <a:ahLst/>
              <a:cxnLst/>
              <a:rect l="l" t="t" r="r" b="b"/>
              <a:pathLst>
                <a:path w="158750" h="1348739">
                  <a:moveTo>
                    <a:pt x="158496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158496" y="1348739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53371" y="4183380"/>
              <a:ext cx="44450" cy="646430"/>
            </a:xfrm>
            <a:custGeom>
              <a:avLst/>
              <a:gdLst/>
              <a:ahLst/>
              <a:cxnLst/>
              <a:rect l="l" t="t" r="r" b="b"/>
              <a:pathLst>
                <a:path w="44450" h="646429">
                  <a:moveTo>
                    <a:pt x="0" y="646176"/>
                  </a:moveTo>
                  <a:lnTo>
                    <a:pt x="44196" y="646176"/>
                  </a:lnTo>
                </a:path>
                <a:path w="44450" h="646429">
                  <a:moveTo>
                    <a:pt x="0" y="429768"/>
                  </a:moveTo>
                  <a:lnTo>
                    <a:pt x="44196" y="429768"/>
                  </a:lnTo>
                </a:path>
                <a:path w="44450" h="646429">
                  <a:moveTo>
                    <a:pt x="0" y="214884"/>
                  </a:moveTo>
                  <a:lnTo>
                    <a:pt x="44196" y="214884"/>
                  </a:lnTo>
                </a:path>
                <a:path w="44450" h="646429">
                  <a:moveTo>
                    <a:pt x="0" y="0"/>
                  </a:moveTo>
                  <a:lnTo>
                    <a:pt x="44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294875" y="4130040"/>
              <a:ext cx="158750" cy="914400"/>
            </a:xfrm>
            <a:custGeom>
              <a:avLst/>
              <a:gdLst/>
              <a:ahLst/>
              <a:cxnLst/>
              <a:rect l="l" t="t" r="r" b="b"/>
              <a:pathLst>
                <a:path w="158750" h="914400">
                  <a:moveTo>
                    <a:pt x="15849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58496" y="91440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007095" y="3104388"/>
              <a:ext cx="3645535" cy="431800"/>
            </a:xfrm>
            <a:custGeom>
              <a:avLst/>
              <a:gdLst/>
              <a:ahLst/>
              <a:cxnLst/>
              <a:rect l="l" t="t" r="r" b="b"/>
              <a:pathLst>
                <a:path w="3645534" h="431800">
                  <a:moveTo>
                    <a:pt x="0" y="431291"/>
                  </a:moveTo>
                  <a:lnTo>
                    <a:pt x="579120" y="431291"/>
                  </a:lnTo>
                </a:path>
                <a:path w="3645534" h="431800">
                  <a:moveTo>
                    <a:pt x="737615" y="431291"/>
                  </a:moveTo>
                  <a:lnTo>
                    <a:pt x="1490472" y="431291"/>
                  </a:lnTo>
                </a:path>
                <a:path w="3645534" h="431800">
                  <a:moveTo>
                    <a:pt x="0" y="216408"/>
                  </a:moveTo>
                  <a:lnTo>
                    <a:pt x="579120" y="216408"/>
                  </a:lnTo>
                </a:path>
                <a:path w="3645534" h="431800">
                  <a:moveTo>
                    <a:pt x="737615" y="216408"/>
                  </a:moveTo>
                  <a:lnTo>
                    <a:pt x="3645407" y="216408"/>
                  </a:lnTo>
                </a:path>
                <a:path w="3645534" h="431800">
                  <a:moveTo>
                    <a:pt x="0" y="0"/>
                  </a:moveTo>
                  <a:lnTo>
                    <a:pt x="36454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586215" y="3133344"/>
              <a:ext cx="158750" cy="1911350"/>
            </a:xfrm>
            <a:custGeom>
              <a:avLst/>
              <a:gdLst/>
              <a:ahLst/>
              <a:cxnLst/>
              <a:rect l="l" t="t" r="r" b="b"/>
              <a:pathLst>
                <a:path w="158750" h="1911350">
                  <a:moveTo>
                    <a:pt x="158495" y="0"/>
                  </a:moveTo>
                  <a:lnTo>
                    <a:pt x="0" y="0"/>
                  </a:lnTo>
                  <a:lnTo>
                    <a:pt x="0" y="1911095"/>
                  </a:lnTo>
                  <a:lnTo>
                    <a:pt x="158495" y="1911095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656063" y="4183380"/>
              <a:ext cx="753110" cy="646430"/>
            </a:xfrm>
            <a:custGeom>
              <a:avLst/>
              <a:gdLst/>
              <a:ahLst/>
              <a:cxnLst/>
              <a:rect l="l" t="t" r="r" b="b"/>
              <a:pathLst>
                <a:path w="753109" h="646429">
                  <a:moveTo>
                    <a:pt x="0" y="646176"/>
                  </a:moveTo>
                  <a:lnTo>
                    <a:pt x="347471" y="646176"/>
                  </a:lnTo>
                </a:path>
                <a:path w="753109" h="646429">
                  <a:moveTo>
                    <a:pt x="507491" y="646176"/>
                  </a:moveTo>
                  <a:lnTo>
                    <a:pt x="550163" y="646176"/>
                  </a:lnTo>
                </a:path>
                <a:path w="753109" h="646429">
                  <a:moveTo>
                    <a:pt x="0" y="429768"/>
                  </a:moveTo>
                  <a:lnTo>
                    <a:pt x="347471" y="429768"/>
                  </a:lnTo>
                </a:path>
                <a:path w="753109" h="646429">
                  <a:moveTo>
                    <a:pt x="507491" y="429768"/>
                  </a:moveTo>
                  <a:lnTo>
                    <a:pt x="550163" y="429768"/>
                  </a:lnTo>
                </a:path>
                <a:path w="753109" h="646429">
                  <a:moveTo>
                    <a:pt x="0" y="214884"/>
                  </a:moveTo>
                  <a:lnTo>
                    <a:pt x="347471" y="214884"/>
                  </a:lnTo>
                </a:path>
                <a:path w="753109" h="646429">
                  <a:moveTo>
                    <a:pt x="507491" y="214884"/>
                  </a:moveTo>
                  <a:lnTo>
                    <a:pt x="752855" y="214884"/>
                  </a:lnTo>
                </a:path>
                <a:path w="753109" h="646429">
                  <a:moveTo>
                    <a:pt x="0" y="0"/>
                  </a:moveTo>
                  <a:lnTo>
                    <a:pt x="347471" y="0"/>
                  </a:lnTo>
                </a:path>
                <a:path w="753109" h="646429">
                  <a:moveTo>
                    <a:pt x="507491" y="0"/>
                  </a:moveTo>
                  <a:lnTo>
                    <a:pt x="752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003535" y="4087368"/>
              <a:ext cx="160020" cy="957580"/>
            </a:xfrm>
            <a:custGeom>
              <a:avLst/>
              <a:gdLst/>
              <a:ahLst/>
              <a:cxnLst/>
              <a:rect l="l" t="t" r="r" b="b"/>
              <a:pathLst>
                <a:path w="160020" h="957579">
                  <a:moveTo>
                    <a:pt x="160020" y="0"/>
                  </a:moveTo>
                  <a:lnTo>
                    <a:pt x="0" y="0"/>
                  </a:lnTo>
                  <a:lnTo>
                    <a:pt x="0" y="957071"/>
                  </a:lnTo>
                  <a:lnTo>
                    <a:pt x="160020" y="95707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364723" y="4613148"/>
              <a:ext cx="44450" cy="216535"/>
            </a:xfrm>
            <a:custGeom>
              <a:avLst/>
              <a:gdLst/>
              <a:ahLst/>
              <a:cxnLst/>
              <a:rect l="l" t="t" r="r" b="b"/>
              <a:pathLst>
                <a:path w="44450" h="216535">
                  <a:moveTo>
                    <a:pt x="0" y="216407"/>
                  </a:moveTo>
                  <a:lnTo>
                    <a:pt x="44196" y="216407"/>
                  </a:lnTo>
                </a:path>
                <a:path w="44450" h="216535">
                  <a:moveTo>
                    <a:pt x="0" y="0"/>
                  </a:moveTo>
                  <a:lnTo>
                    <a:pt x="441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206227" y="4512564"/>
              <a:ext cx="158750" cy="532130"/>
            </a:xfrm>
            <a:custGeom>
              <a:avLst/>
              <a:gdLst/>
              <a:ahLst/>
              <a:cxnLst/>
              <a:rect l="l" t="t" r="r" b="b"/>
              <a:pathLst>
                <a:path w="158750" h="532129">
                  <a:moveTo>
                    <a:pt x="158496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158496" y="53187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656063" y="3964590"/>
              <a:ext cx="753110" cy="5080"/>
            </a:xfrm>
            <a:custGeom>
              <a:avLst/>
              <a:gdLst/>
              <a:ahLst/>
              <a:cxnLst/>
              <a:rect l="l" t="t" r="r" b="b"/>
              <a:pathLst>
                <a:path w="753109" h="5079">
                  <a:moveTo>
                    <a:pt x="0" y="4762"/>
                  </a:moveTo>
                  <a:lnTo>
                    <a:pt x="752855" y="4762"/>
                  </a:lnTo>
                </a:path>
                <a:path w="753109" h="5079">
                  <a:moveTo>
                    <a:pt x="0" y="0"/>
                  </a:moveTo>
                  <a:lnTo>
                    <a:pt x="75285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656063" y="3535680"/>
              <a:ext cx="1996439" cy="216535"/>
            </a:xfrm>
            <a:custGeom>
              <a:avLst/>
              <a:gdLst/>
              <a:ahLst/>
              <a:cxnLst/>
              <a:rect l="l" t="t" r="r" b="b"/>
              <a:pathLst>
                <a:path w="1996440" h="216535">
                  <a:moveTo>
                    <a:pt x="0" y="216408"/>
                  </a:moveTo>
                  <a:lnTo>
                    <a:pt x="752855" y="216408"/>
                  </a:lnTo>
                </a:path>
                <a:path w="1996440" h="216535">
                  <a:moveTo>
                    <a:pt x="0" y="0"/>
                  </a:moveTo>
                  <a:lnTo>
                    <a:pt x="19964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497567" y="3425952"/>
              <a:ext cx="158750" cy="1618615"/>
            </a:xfrm>
            <a:custGeom>
              <a:avLst/>
              <a:gdLst/>
              <a:ahLst/>
              <a:cxnLst/>
              <a:rect l="l" t="t" r="r" b="b"/>
              <a:pathLst>
                <a:path w="158750" h="1618614">
                  <a:moveTo>
                    <a:pt x="158496" y="0"/>
                  </a:moveTo>
                  <a:lnTo>
                    <a:pt x="0" y="0"/>
                  </a:lnTo>
                  <a:lnTo>
                    <a:pt x="0" y="1618488"/>
                  </a:lnTo>
                  <a:lnTo>
                    <a:pt x="158496" y="1618488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567415" y="4183380"/>
              <a:ext cx="751840" cy="646430"/>
            </a:xfrm>
            <a:custGeom>
              <a:avLst/>
              <a:gdLst/>
              <a:ahLst/>
              <a:cxnLst/>
              <a:rect l="l" t="t" r="r" b="b"/>
              <a:pathLst>
                <a:path w="751840" h="646429">
                  <a:moveTo>
                    <a:pt x="0" y="646176"/>
                  </a:moveTo>
                  <a:lnTo>
                    <a:pt x="347472" y="646176"/>
                  </a:lnTo>
                </a:path>
                <a:path w="751840" h="646429">
                  <a:moveTo>
                    <a:pt x="507491" y="646176"/>
                  </a:moveTo>
                  <a:lnTo>
                    <a:pt x="550163" y="646176"/>
                  </a:lnTo>
                </a:path>
                <a:path w="751840" h="646429">
                  <a:moveTo>
                    <a:pt x="0" y="429768"/>
                  </a:moveTo>
                  <a:lnTo>
                    <a:pt x="347472" y="429768"/>
                  </a:lnTo>
                </a:path>
                <a:path w="751840" h="646429">
                  <a:moveTo>
                    <a:pt x="507491" y="429768"/>
                  </a:moveTo>
                  <a:lnTo>
                    <a:pt x="550163" y="429768"/>
                  </a:lnTo>
                </a:path>
                <a:path w="751840" h="646429">
                  <a:moveTo>
                    <a:pt x="0" y="214884"/>
                  </a:moveTo>
                  <a:lnTo>
                    <a:pt x="347472" y="214884"/>
                  </a:lnTo>
                </a:path>
                <a:path w="751840" h="646429">
                  <a:moveTo>
                    <a:pt x="507491" y="214884"/>
                  </a:moveTo>
                  <a:lnTo>
                    <a:pt x="751331" y="214884"/>
                  </a:lnTo>
                </a:path>
                <a:path w="751840" h="646429">
                  <a:moveTo>
                    <a:pt x="0" y="0"/>
                  </a:moveTo>
                  <a:lnTo>
                    <a:pt x="347472" y="0"/>
                  </a:lnTo>
                </a:path>
                <a:path w="751840" h="646429">
                  <a:moveTo>
                    <a:pt x="507491" y="0"/>
                  </a:moveTo>
                  <a:lnTo>
                    <a:pt x="751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67415" y="3964590"/>
              <a:ext cx="751840" cy="5080"/>
            </a:xfrm>
            <a:custGeom>
              <a:avLst/>
              <a:gdLst/>
              <a:ahLst/>
              <a:cxnLst/>
              <a:rect l="l" t="t" r="r" b="b"/>
              <a:pathLst>
                <a:path w="751840" h="5079">
                  <a:moveTo>
                    <a:pt x="0" y="4762"/>
                  </a:moveTo>
                  <a:lnTo>
                    <a:pt x="751331" y="4762"/>
                  </a:lnTo>
                </a:path>
                <a:path w="751840" h="5079">
                  <a:moveTo>
                    <a:pt x="0" y="0"/>
                  </a:moveTo>
                  <a:lnTo>
                    <a:pt x="7513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914887" y="3966972"/>
              <a:ext cx="160020" cy="1077595"/>
            </a:xfrm>
            <a:custGeom>
              <a:avLst/>
              <a:gdLst/>
              <a:ahLst/>
              <a:cxnLst/>
              <a:rect l="l" t="t" r="r" b="b"/>
              <a:pathLst>
                <a:path w="160020" h="1077595">
                  <a:moveTo>
                    <a:pt x="160019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160019" y="1077467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76075" y="4613148"/>
              <a:ext cx="43180" cy="216535"/>
            </a:xfrm>
            <a:custGeom>
              <a:avLst/>
              <a:gdLst/>
              <a:ahLst/>
              <a:cxnLst/>
              <a:rect l="l" t="t" r="r" b="b"/>
              <a:pathLst>
                <a:path w="43179" h="216535">
                  <a:moveTo>
                    <a:pt x="0" y="216407"/>
                  </a:moveTo>
                  <a:lnTo>
                    <a:pt x="42672" y="216407"/>
                  </a:lnTo>
                </a:path>
                <a:path w="43179" h="21653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117579" y="4463796"/>
              <a:ext cx="158750" cy="581025"/>
            </a:xfrm>
            <a:custGeom>
              <a:avLst/>
              <a:gdLst/>
              <a:ahLst/>
              <a:cxnLst/>
              <a:rect l="l" t="t" r="r" b="b"/>
              <a:pathLst>
                <a:path w="158750" h="581025">
                  <a:moveTo>
                    <a:pt x="158496" y="0"/>
                  </a:moveTo>
                  <a:lnTo>
                    <a:pt x="0" y="0"/>
                  </a:lnTo>
                  <a:lnTo>
                    <a:pt x="0" y="580643"/>
                  </a:lnTo>
                  <a:lnTo>
                    <a:pt x="158496" y="58064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67415" y="37520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40">
                  <a:moveTo>
                    <a:pt x="0" y="0"/>
                  </a:moveTo>
                  <a:lnTo>
                    <a:pt x="751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408919" y="3541776"/>
              <a:ext cx="158750" cy="1503045"/>
            </a:xfrm>
            <a:custGeom>
              <a:avLst/>
              <a:gdLst/>
              <a:ahLst/>
              <a:cxnLst/>
              <a:rect l="l" t="t" r="r" b="b"/>
              <a:pathLst>
                <a:path w="158750" h="1503045">
                  <a:moveTo>
                    <a:pt x="158496" y="0"/>
                  </a:moveTo>
                  <a:lnTo>
                    <a:pt x="0" y="0"/>
                  </a:lnTo>
                  <a:lnTo>
                    <a:pt x="0" y="1502664"/>
                  </a:lnTo>
                  <a:lnTo>
                    <a:pt x="158496" y="150266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478767" y="4183380"/>
              <a:ext cx="173990" cy="646430"/>
            </a:xfrm>
            <a:custGeom>
              <a:avLst/>
              <a:gdLst/>
              <a:ahLst/>
              <a:cxnLst/>
              <a:rect l="l" t="t" r="r" b="b"/>
              <a:pathLst>
                <a:path w="173990" h="646429">
                  <a:moveTo>
                    <a:pt x="0" y="646176"/>
                  </a:moveTo>
                  <a:lnTo>
                    <a:pt x="173735" y="646176"/>
                  </a:lnTo>
                </a:path>
                <a:path w="173990" h="646429">
                  <a:moveTo>
                    <a:pt x="0" y="429768"/>
                  </a:moveTo>
                  <a:lnTo>
                    <a:pt x="173735" y="429768"/>
                  </a:lnTo>
                </a:path>
                <a:path w="173990" h="646429">
                  <a:moveTo>
                    <a:pt x="0" y="214884"/>
                  </a:moveTo>
                  <a:lnTo>
                    <a:pt x="173735" y="214884"/>
                  </a:lnTo>
                </a:path>
                <a:path w="173990" h="646429">
                  <a:moveTo>
                    <a:pt x="0" y="0"/>
                  </a:moveTo>
                  <a:lnTo>
                    <a:pt x="1737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478767" y="3964590"/>
              <a:ext cx="173990" cy="5080"/>
            </a:xfrm>
            <a:custGeom>
              <a:avLst/>
              <a:gdLst/>
              <a:ahLst/>
              <a:cxnLst/>
              <a:rect l="l" t="t" r="r" b="b"/>
              <a:pathLst>
                <a:path w="173990" h="5079">
                  <a:moveTo>
                    <a:pt x="0" y="4762"/>
                  </a:moveTo>
                  <a:lnTo>
                    <a:pt x="173735" y="4762"/>
                  </a:lnTo>
                </a:path>
                <a:path w="173990" h="5079">
                  <a:moveTo>
                    <a:pt x="0" y="0"/>
                  </a:moveTo>
                  <a:lnTo>
                    <a:pt x="17373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478767" y="3752088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>
                  <a:moveTo>
                    <a:pt x="0" y="0"/>
                  </a:moveTo>
                  <a:lnTo>
                    <a:pt x="1737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318747" y="3550920"/>
              <a:ext cx="160020" cy="1493520"/>
            </a:xfrm>
            <a:custGeom>
              <a:avLst/>
              <a:gdLst/>
              <a:ahLst/>
              <a:cxnLst/>
              <a:rect l="l" t="t" r="r" b="b"/>
              <a:pathLst>
                <a:path w="160020" h="1493520">
                  <a:moveTo>
                    <a:pt x="160020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60020" y="149351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007095" y="2889504"/>
              <a:ext cx="3645535" cy="0"/>
            </a:xfrm>
            <a:custGeom>
              <a:avLst/>
              <a:gdLst/>
              <a:ahLst/>
              <a:cxnLst/>
              <a:rect l="l" t="t" r="r" b="b"/>
              <a:pathLst>
                <a:path w="3645534">
                  <a:moveTo>
                    <a:pt x="0" y="0"/>
                  </a:moveTo>
                  <a:lnTo>
                    <a:pt x="36454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007095" y="2889504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h="2155190">
                  <a:moveTo>
                    <a:pt x="0" y="215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07095" y="5044439"/>
              <a:ext cx="3645535" cy="177165"/>
            </a:xfrm>
            <a:custGeom>
              <a:avLst/>
              <a:gdLst/>
              <a:ahLst/>
              <a:cxnLst/>
              <a:rect l="l" t="t" r="r" b="b"/>
              <a:pathLst>
                <a:path w="3645534" h="177164">
                  <a:moveTo>
                    <a:pt x="0" y="0"/>
                  </a:moveTo>
                  <a:lnTo>
                    <a:pt x="3645407" y="0"/>
                  </a:lnTo>
                </a:path>
                <a:path w="3645534" h="177164">
                  <a:moveTo>
                    <a:pt x="0" y="0"/>
                  </a:moveTo>
                  <a:lnTo>
                    <a:pt x="3645407" y="0"/>
                  </a:lnTo>
                </a:path>
                <a:path w="3645534" h="177164">
                  <a:moveTo>
                    <a:pt x="0" y="0"/>
                  </a:moveTo>
                  <a:lnTo>
                    <a:pt x="0" y="176784"/>
                  </a:lnTo>
                </a:path>
                <a:path w="3645534" h="177164">
                  <a:moveTo>
                    <a:pt x="911351" y="0"/>
                  </a:moveTo>
                  <a:lnTo>
                    <a:pt x="911351" y="176784"/>
                  </a:lnTo>
                </a:path>
                <a:path w="3645534" h="177164">
                  <a:moveTo>
                    <a:pt x="1822703" y="0"/>
                  </a:moveTo>
                  <a:lnTo>
                    <a:pt x="1822703" y="176784"/>
                  </a:lnTo>
                </a:path>
                <a:path w="3645534" h="177164">
                  <a:moveTo>
                    <a:pt x="2734055" y="0"/>
                  </a:moveTo>
                  <a:lnTo>
                    <a:pt x="2734055" y="176784"/>
                  </a:lnTo>
                </a:path>
                <a:path w="3645534" h="177164">
                  <a:moveTo>
                    <a:pt x="3645407" y="0"/>
                  </a:moveTo>
                  <a:lnTo>
                    <a:pt x="3645407" y="1767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8335771" y="503910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247123" y="503910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158476" y="503910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069828" y="503910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6418897" y="5216461"/>
            <a:ext cx="5238750" cy="191135"/>
            <a:chOff x="6418897" y="5216461"/>
            <a:chExt cx="5238750" cy="191135"/>
          </a:xfrm>
        </p:grpSpPr>
        <p:sp>
          <p:nvSpPr>
            <p:cNvPr id="125" name="object 125"/>
            <p:cNvSpPr/>
            <p:nvPr/>
          </p:nvSpPr>
          <p:spPr>
            <a:xfrm>
              <a:off x="6423659" y="5221223"/>
              <a:ext cx="5229225" cy="181610"/>
            </a:xfrm>
            <a:custGeom>
              <a:avLst/>
              <a:gdLst/>
              <a:ahLst/>
              <a:cxnLst/>
              <a:rect l="l" t="t" r="r" b="b"/>
              <a:pathLst>
                <a:path w="5229225" h="181610">
                  <a:moveTo>
                    <a:pt x="0" y="0"/>
                  </a:moveTo>
                  <a:lnTo>
                    <a:pt x="5228844" y="0"/>
                  </a:lnTo>
                </a:path>
                <a:path w="5229225" h="181610">
                  <a:moveTo>
                    <a:pt x="0" y="0"/>
                  </a:moveTo>
                  <a:lnTo>
                    <a:pt x="0" y="181356"/>
                  </a:lnTo>
                </a:path>
                <a:path w="5229225" h="181610">
                  <a:moveTo>
                    <a:pt x="1583436" y="0"/>
                  </a:moveTo>
                  <a:lnTo>
                    <a:pt x="1583436" y="181356"/>
                  </a:lnTo>
                </a:path>
                <a:path w="5229225" h="181610">
                  <a:moveTo>
                    <a:pt x="1583436" y="0"/>
                  </a:moveTo>
                  <a:lnTo>
                    <a:pt x="1583436" y="181356"/>
                  </a:lnTo>
                </a:path>
                <a:path w="5229225" h="181610">
                  <a:moveTo>
                    <a:pt x="2494788" y="0"/>
                  </a:moveTo>
                  <a:lnTo>
                    <a:pt x="2494788" y="181356"/>
                  </a:lnTo>
                </a:path>
                <a:path w="5229225" h="181610">
                  <a:moveTo>
                    <a:pt x="2494788" y="0"/>
                  </a:moveTo>
                  <a:lnTo>
                    <a:pt x="2494788" y="181356"/>
                  </a:lnTo>
                </a:path>
                <a:path w="5229225" h="181610">
                  <a:moveTo>
                    <a:pt x="3406140" y="0"/>
                  </a:moveTo>
                  <a:lnTo>
                    <a:pt x="3406140" y="181356"/>
                  </a:lnTo>
                </a:path>
                <a:path w="5229225" h="181610">
                  <a:moveTo>
                    <a:pt x="3406140" y="0"/>
                  </a:moveTo>
                  <a:lnTo>
                    <a:pt x="3406140" y="181356"/>
                  </a:lnTo>
                </a:path>
                <a:path w="5229225" h="181610">
                  <a:moveTo>
                    <a:pt x="4317492" y="0"/>
                  </a:moveTo>
                  <a:lnTo>
                    <a:pt x="4317492" y="181356"/>
                  </a:lnTo>
                </a:path>
                <a:path w="5229225" h="181610">
                  <a:moveTo>
                    <a:pt x="4317492" y="0"/>
                  </a:moveTo>
                  <a:lnTo>
                    <a:pt x="4317492" y="181356"/>
                  </a:lnTo>
                </a:path>
                <a:path w="5229225" h="181610">
                  <a:moveTo>
                    <a:pt x="5228844" y="0"/>
                  </a:moveTo>
                  <a:lnTo>
                    <a:pt x="5228844" y="181356"/>
                  </a:lnTo>
                </a:path>
                <a:path w="5229225" h="181610">
                  <a:moveTo>
                    <a:pt x="5228844" y="0"/>
                  </a:moveTo>
                  <a:lnTo>
                    <a:pt x="5228844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464807" y="527761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6541769" y="5214873"/>
            <a:ext cx="51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280654" y="521792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62,42%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192006" y="521792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62,58%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103357" y="521792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44,42%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014709" y="521792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6418897" y="5397817"/>
            <a:ext cx="5238750" cy="331470"/>
            <a:chOff x="6418897" y="5397817"/>
            <a:chExt cx="5238750" cy="331470"/>
          </a:xfrm>
        </p:grpSpPr>
        <p:sp>
          <p:nvSpPr>
            <p:cNvPr id="133" name="object 133"/>
            <p:cNvSpPr/>
            <p:nvPr/>
          </p:nvSpPr>
          <p:spPr>
            <a:xfrm>
              <a:off x="6423659" y="5402579"/>
              <a:ext cx="5229225" cy="321945"/>
            </a:xfrm>
            <a:custGeom>
              <a:avLst/>
              <a:gdLst/>
              <a:ahLst/>
              <a:cxnLst/>
              <a:rect l="l" t="t" r="r" b="b"/>
              <a:pathLst>
                <a:path w="5229225" h="321945">
                  <a:moveTo>
                    <a:pt x="0" y="0"/>
                  </a:moveTo>
                  <a:lnTo>
                    <a:pt x="5228844" y="0"/>
                  </a:lnTo>
                </a:path>
                <a:path w="5229225" h="321945">
                  <a:moveTo>
                    <a:pt x="0" y="0"/>
                  </a:moveTo>
                  <a:lnTo>
                    <a:pt x="0" y="321564"/>
                  </a:lnTo>
                </a:path>
                <a:path w="5229225" h="321945">
                  <a:moveTo>
                    <a:pt x="1583436" y="0"/>
                  </a:moveTo>
                  <a:lnTo>
                    <a:pt x="1583436" y="321564"/>
                  </a:lnTo>
                </a:path>
                <a:path w="5229225" h="321945">
                  <a:moveTo>
                    <a:pt x="1583436" y="0"/>
                  </a:moveTo>
                  <a:lnTo>
                    <a:pt x="1583436" y="321564"/>
                  </a:lnTo>
                </a:path>
                <a:path w="5229225" h="321945">
                  <a:moveTo>
                    <a:pt x="2494788" y="0"/>
                  </a:moveTo>
                  <a:lnTo>
                    <a:pt x="2494788" y="321564"/>
                  </a:lnTo>
                </a:path>
                <a:path w="5229225" h="321945">
                  <a:moveTo>
                    <a:pt x="2494788" y="0"/>
                  </a:moveTo>
                  <a:lnTo>
                    <a:pt x="2494788" y="321564"/>
                  </a:lnTo>
                </a:path>
                <a:path w="5229225" h="321945">
                  <a:moveTo>
                    <a:pt x="3406140" y="0"/>
                  </a:moveTo>
                  <a:lnTo>
                    <a:pt x="3406140" y="321564"/>
                  </a:lnTo>
                </a:path>
                <a:path w="5229225" h="321945">
                  <a:moveTo>
                    <a:pt x="3406140" y="0"/>
                  </a:moveTo>
                  <a:lnTo>
                    <a:pt x="3406140" y="321564"/>
                  </a:lnTo>
                </a:path>
                <a:path w="5229225" h="321945">
                  <a:moveTo>
                    <a:pt x="4317492" y="0"/>
                  </a:moveTo>
                  <a:lnTo>
                    <a:pt x="4317492" y="321564"/>
                  </a:lnTo>
                </a:path>
                <a:path w="5229225" h="321945">
                  <a:moveTo>
                    <a:pt x="4317492" y="0"/>
                  </a:moveTo>
                  <a:lnTo>
                    <a:pt x="4317492" y="321564"/>
                  </a:lnTo>
                </a:path>
                <a:path w="5229225" h="321945">
                  <a:moveTo>
                    <a:pt x="5228844" y="0"/>
                  </a:moveTo>
                  <a:lnTo>
                    <a:pt x="5228844" y="321564"/>
                  </a:lnTo>
                </a:path>
                <a:path w="5229225" h="321945">
                  <a:moveTo>
                    <a:pt x="5228844" y="0"/>
                  </a:moveTo>
                  <a:lnTo>
                    <a:pt x="5228844" y="3215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464807" y="545896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541769" y="5397500"/>
            <a:ext cx="144589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Dupla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adulto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tríplice acelular</a:t>
            </a:r>
            <a:endParaRPr sz="9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gestante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280654" y="5470347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53,04%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192006" y="5470347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42,44%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103357" y="5470347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24,69%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014709" y="5470347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26,95%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6418897" y="5719381"/>
            <a:ext cx="5238750" cy="192405"/>
            <a:chOff x="6418897" y="5719381"/>
            <a:chExt cx="5238750" cy="192405"/>
          </a:xfrm>
        </p:grpSpPr>
        <p:sp>
          <p:nvSpPr>
            <p:cNvPr id="141" name="object 141"/>
            <p:cNvSpPr/>
            <p:nvPr/>
          </p:nvSpPr>
          <p:spPr>
            <a:xfrm>
              <a:off x="6423659" y="5724144"/>
              <a:ext cx="5229225" cy="182880"/>
            </a:xfrm>
            <a:custGeom>
              <a:avLst/>
              <a:gdLst/>
              <a:ahLst/>
              <a:cxnLst/>
              <a:rect l="l" t="t" r="r" b="b"/>
              <a:pathLst>
                <a:path w="5229225" h="182879">
                  <a:moveTo>
                    <a:pt x="0" y="0"/>
                  </a:moveTo>
                  <a:lnTo>
                    <a:pt x="5228844" y="0"/>
                  </a:lnTo>
                </a:path>
                <a:path w="5229225" h="182879">
                  <a:moveTo>
                    <a:pt x="0" y="0"/>
                  </a:moveTo>
                  <a:lnTo>
                    <a:pt x="0" y="182879"/>
                  </a:lnTo>
                </a:path>
                <a:path w="5229225" h="182879">
                  <a:moveTo>
                    <a:pt x="0" y="182879"/>
                  </a:moveTo>
                  <a:lnTo>
                    <a:pt x="5228844" y="182879"/>
                  </a:lnTo>
                </a:path>
                <a:path w="5229225" h="182879">
                  <a:moveTo>
                    <a:pt x="1583436" y="0"/>
                  </a:moveTo>
                  <a:lnTo>
                    <a:pt x="1583436" y="182879"/>
                  </a:lnTo>
                </a:path>
                <a:path w="5229225" h="182879">
                  <a:moveTo>
                    <a:pt x="1583436" y="0"/>
                  </a:moveTo>
                  <a:lnTo>
                    <a:pt x="1583436" y="182879"/>
                  </a:lnTo>
                </a:path>
                <a:path w="5229225" h="182879">
                  <a:moveTo>
                    <a:pt x="2494788" y="0"/>
                  </a:moveTo>
                  <a:lnTo>
                    <a:pt x="2494788" y="182879"/>
                  </a:lnTo>
                </a:path>
                <a:path w="5229225" h="182879">
                  <a:moveTo>
                    <a:pt x="2494788" y="0"/>
                  </a:moveTo>
                  <a:lnTo>
                    <a:pt x="2494788" y="182879"/>
                  </a:lnTo>
                </a:path>
                <a:path w="5229225" h="182879">
                  <a:moveTo>
                    <a:pt x="3406140" y="0"/>
                  </a:moveTo>
                  <a:lnTo>
                    <a:pt x="3406140" y="182879"/>
                  </a:lnTo>
                </a:path>
                <a:path w="5229225" h="182879">
                  <a:moveTo>
                    <a:pt x="3406140" y="0"/>
                  </a:moveTo>
                  <a:lnTo>
                    <a:pt x="3406140" y="182879"/>
                  </a:lnTo>
                </a:path>
                <a:path w="5229225" h="182879">
                  <a:moveTo>
                    <a:pt x="4317492" y="0"/>
                  </a:moveTo>
                  <a:lnTo>
                    <a:pt x="4317492" y="182879"/>
                  </a:lnTo>
                </a:path>
                <a:path w="5229225" h="182879">
                  <a:moveTo>
                    <a:pt x="4317492" y="0"/>
                  </a:moveTo>
                  <a:lnTo>
                    <a:pt x="4317492" y="182879"/>
                  </a:lnTo>
                </a:path>
                <a:path w="5229225" h="182879">
                  <a:moveTo>
                    <a:pt x="5228844" y="0"/>
                  </a:moveTo>
                  <a:lnTo>
                    <a:pt x="5228844" y="182879"/>
                  </a:lnTo>
                </a:path>
                <a:path w="5229225" h="182879">
                  <a:moveTo>
                    <a:pt x="5228844" y="0"/>
                  </a:moveTo>
                  <a:lnTo>
                    <a:pt x="5228844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64807" y="578205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6541769" y="5719368"/>
            <a:ext cx="685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103357" y="5722416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69,72%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014709" y="5722416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69,34%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605776" y="4950967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547864" y="2932302"/>
            <a:ext cx="367665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489952" y="2795396"/>
            <a:ext cx="425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665466" y="2492756"/>
            <a:ext cx="2671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Vacinação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gestantes,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2021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6972236" y="5969444"/>
            <a:ext cx="4055745" cy="216535"/>
            <a:chOff x="6972236" y="5969444"/>
            <a:chExt cx="4055745" cy="216535"/>
          </a:xfrm>
        </p:grpSpPr>
        <p:sp>
          <p:nvSpPr>
            <p:cNvPr id="151" name="object 151"/>
            <p:cNvSpPr/>
            <p:nvPr/>
          </p:nvSpPr>
          <p:spPr>
            <a:xfrm>
              <a:off x="6973823" y="5971032"/>
              <a:ext cx="4052570" cy="213360"/>
            </a:xfrm>
            <a:custGeom>
              <a:avLst/>
              <a:gdLst/>
              <a:ahLst/>
              <a:cxnLst/>
              <a:rect l="l" t="t" r="r" b="b"/>
              <a:pathLst>
                <a:path w="4052570" h="213360">
                  <a:moveTo>
                    <a:pt x="0" y="213360"/>
                  </a:moveTo>
                  <a:lnTo>
                    <a:pt x="4052316" y="213360"/>
                  </a:lnTo>
                  <a:lnTo>
                    <a:pt x="4052316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82611" y="60457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7" y="64007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260717" y="5984240"/>
            <a:ext cx="51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968995" y="60457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8045957" y="5722416"/>
            <a:ext cx="1875789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00"/>
              </a:spcBef>
              <a:tabLst>
                <a:tab pos="115824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88,67%	75,08%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Dupla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adulto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tríplice acelular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gestante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113264" y="60457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0190733" y="5984240"/>
            <a:ext cx="685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207252" y="2418588"/>
            <a:ext cx="5585460" cy="3842385"/>
          </a:xfrm>
          <a:custGeom>
            <a:avLst/>
            <a:gdLst/>
            <a:ahLst/>
            <a:cxnLst/>
            <a:rect l="l" t="t" r="r" b="b"/>
            <a:pathLst>
              <a:path w="5585459" h="3842385">
                <a:moveTo>
                  <a:pt x="0" y="3842004"/>
                </a:moveTo>
                <a:lnTo>
                  <a:pt x="5585459" y="3842004"/>
                </a:lnTo>
                <a:lnTo>
                  <a:pt x="5585459" y="0"/>
                </a:lnTo>
                <a:lnTo>
                  <a:pt x="0" y="0"/>
                </a:lnTo>
                <a:lnTo>
                  <a:pt x="0" y="3842004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9546335" y="2017776"/>
            <a:ext cx="2246630" cy="4013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048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78332" y="6315042"/>
            <a:ext cx="34671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Programa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Imunização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PNI, Junho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19783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60805" marR="5080" indent="-134747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dirty="0"/>
              <a:t>cobertura</a:t>
            </a:r>
            <a:r>
              <a:rPr sz="3600" spc="-10" dirty="0"/>
              <a:t> </a:t>
            </a:r>
            <a:r>
              <a:rPr sz="3600" dirty="0"/>
              <a:t>vacinal</a:t>
            </a:r>
            <a:r>
              <a:rPr sz="3600" spc="-5" dirty="0"/>
              <a:t> </a:t>
            </a:r>
            <a:r>
              <a:rPr sz="3600" dirty="0"/>
              <a:t>nos</a:t>
            </a:r>
            <a:r>
              <a:rPr sz="3600" spc="-5" dirty="0"/>
              <a:t> idosos?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975866" y="1752981"/>
            <a:ext cx="9180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Percentual</a:t>
            </a:r>
            <a:r>
              <a:rPr sz="14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idosos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imunizados</a:t>
            </a:r>
            <a:r>
              <a:rPr sz="14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com</a:t>
            </a:r>
            <a:r>
              <a:rPr sz="14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vacinas específicas,</a:t>
            </a:r>
            <a:r>
              <a:rPr sz="14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em</a:t>
            </a:r>
            <a:r>
              <a:rPr sz="14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determinado</a:t>
            </a:r>
            <a:r>
              <a:rPr sz="14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espaço</a:t>
            </a:r>
            <a:r>
              <a:rPr sz="14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geográfico,</a:t>
            </a:r>
            <a:r>
              <a:rPr sz="14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858"/>
                </a:solidFill>
                <a:latin typeface="Arial MT"/>
                <a:cs typeface="Arial MT"/>
              </a:rPr>
              <a:t>no ano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 MT"/>
                <a:cs typeface="Arial MT"/>
              </a:rPr>
              <a:t>considerado.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104" y="5858255"/>
            <a:ext cx="2246630" cy="40132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31114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244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4519" y="5865876"/>
            <a:ext cx="2246630" cy="4013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111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245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4605" y="2168461"/>
            <a:ext cx="5124450" cy="3101975"/>
            <a:chOff x="1034605" y="2168461"/>
            <a:chExt cx="5124450" cy="3101975"/>
          </a:xfrm>
        </p:grpSpPr>
        <p:sp>
          <p:nvSpPr>
            <p:cNvPr id="7" name="object 7"/>
            <p:cNvSpPr/>
            <p:nvPr/>
          </p:nvSpPr>
          <p:spPr>
            <a:xfrm>
              <a:off x="1039367" y="2791967"/>
              <a:ext cx="1717675" cy="2164080"/>
            </a:xfrm>
            <a:custGeom>
              <a:avLst/>
              <a:gdLst/>
              <a:ahLst/>
              <a:cxnLst/>
              <a:rect l="l" t="t" r="r" b="b"/>
              <a:pathLst>
                <a:path w="1717675" h="2164079">
                  <a:moveTo>
                    <a:pt x="0" y="2164080"/>
                  </a:moveTo>
                  <a:lnTo>
                    <a:pt x="438912" y="2164080"/>
                  </a:lnTo>
                </a:path>
                <a:path w="1717675" h="2164079">
                  <a:moveTo>
                    <a:pt x="839724" y="2164080"/>
                  </a:moveTo>
                  <a:lnTo>
                    <a:pt x="1717548" y="2164080"/>
                  </a:lnTo>
                </a:path>
                <a:path w="1717675" h="2164079">
                  <a:moveTo>
                    <a:pt x="0" y="1854708"/>
                  </a:moveTo>
                  <a:lnTo>
                    <a:pt x="438912" y="1854708"/>
                  </a:lnTo>
                </a:path>
                <a:path w="1717675" h="2164079">
                  <a:moveTo>
                    <a:pt x="839724" y="1854708"/>
                  </a:moveTo>
                  <a:lnTo>
                    <a:pt x="1717548" y="1854708"/>
                  </a:lnTo>
                </a:path>
                <a:path w="1717675" h="2164079">
                  <a:moveTo>
                    <a:pt x="0" y="1545336"/>
                  </a:moveTo>
                  <a:lnTo>
                    <a:pt x="438912" y="1545336"/>
                  </a:lnTo>
                </a:path>
                <a:path w="1717675" h="2164079">
                  <a:moveTo>
                    <a:pt x="839724" y="1545336"/>
                  </a:moveTo>
                  <a:lnTo>
                    <a:pt x="1717548" y="1545336"/>
                  </a:lnTo>
                </a:path>
                <a:path w="1717675" h="2164079">
                  <a:moveTo>
                    <a:pt x="0" y="1235964"/>
                  </a:moveTo>
                  <a:lnTo>
                    <a:pt x="438912" y="1235964"/>
                  </a:lnTo>
                </a:path>
                <a:path w="1717675" h="2164079">
                  <a:moveTo>
                    <a:pt x="839724" y="1235964"/>
                  </a:moveTo>
                  <a:lnTo>
                    <a:pt x="1717548" y="1235964"/>
                  </a:lnTo>
                </a:path>
                <a:path w="1717675" h="2164079">
                  <a:moveTo>
                    <a:pt x="0" y="928116"/>
                  </a:moveTo>
                  <a:lnTo>
                    <a:pt x="438912" y="928116"/>
                  </a:lnTo>
                </a:path>
                <a:path w="1717675" h="2164079">
                  <a:moveTo>
                    <a:pt x="839724" y="928116"/>
                  </a:moveTo>
                  <a:lnTo>
                    <a:pt x="1717548" y="928116"/>
                  </a:lnTo>
                </a:path>
                <a:path w="1717675" h="2164079">
                  <a:moveTo>
                    <a:pt x="0" y="618744"/>
                  </a:moveTo>
                  <a:lnTo>
                    <a:pt x="438912" y="618744"/>
                  </a:lnTo>
                </a:path>
                <a:path w="1717675" h="2164079">
                  <a:moveTo>
                    <a:pt x="839724" y="618744"/>
                  </a:moveTo>
                  <a:lnTo>
                    <a:pt x="1717548" y="618744"/>
                  </a:lnTo>
                </a:path>
                <a:path w="1717675" h="2164079">
                  <a:moveTo>
                    <a:pt x="0" y="309372"/>
                  </a:moveTo>
                  <a:lnTo>
                    <a:pt x="438912" y="309372"/>
                  </a:lnTo>
                </a:path>
                <a:path w="1717675" h="2164079">
                  <a:moveTo>
                    <a:pt x="839724" y="309372"/>
                  </a:moveTo>
                  <a:lnTo>
                    <a:pt x="1717548" y="309372"/>
                  </a:lnTo>
                </a:path>
                <a:path w="1717675" h="2164079">
                  <a:moveTo>
                    <a:pt x="0" y="0"/>
                  </a:moveTo>
                  <a:lnTo>
                    <a:pt x="438912" y="0"/>
                  </a:lnTo>
                </a:path>
                <a:path w="1717675" h="2164079">
                  <a:moveTo>
                    <a:pt x="839724" y="0"/>
                  </a:moveTo>
                  <a:lnTo>
                    <a:pt x="1717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8279" y="2712719"/>
              <a:ext cx="401320" cy="2552700"/>
            </a:xfrm>
            <a:custGeom>
              <a:avLst/>
              <a:gdLst/>
              <a:ahLst/>
              <a:cxnLst/>
              <a:rect l="l" t="t" r="r" b="b"/>
              <a:pathLst>
                <a:path w="401319" h="2552700">
                  <a:moveTo>
                    <a:pt x="400812" y="0"/>
                  </a:moveTo>
                  <a:lnTo>
                    <a:pt x="0" y="0"/>
                  </a:lnTo>
                  <a:lnTo>
                    <a:pt x="0" y="2552699"/>
                  </a:lnTo>
                  <a:lnTo>
                    <a:pt x="400812" y="2552699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7727" y="2791967"/>
              <a:ext cx="2996565" cy="2164080"/>
            </a:xfrm>
            <a:custGeom>
              <a:avLst/>
              <a:gdLst/>
              <a:ahLst/>
              <a:cxnLst/>
              <a:rect l="l" t="t" r="r" b="b"/>
              <a:pathLst>
                <a:path w="2996565" h="2164079">
                  <a:moveTo>
                    <a:pt x="0" y="2164080"/>
                  </a:moveTo>
                  <a:lnTo>
                    <a:pt x="877824" y="2164080"/>
                  </a:lnTo>
                </a:path>
                <a:path w="2996565" h="2164079">
                  <a:moveTo>
                    <a:pt x="0" y="1854708"/>
                  </a:moveTo>
                  <a:lnTo>
                    <a:pt x="877824" y="1854708"/>
                  </a:lnTo>
                </a:path>
                <a:path w="2996565" h="2164079">
                  <a:moveTo>
                    <a:pt x="0" y="1545336"/>
                  </a:moveTo>
                  <a:lnTo>
                    <a:pt x="877824" y="1545336"/>
                  </a:lnTo>
                </a:path>
                <a:path w="2996565" h="2164079">
                  <a:moveTo>
                    <a:pt x="0" y="1235964"/>
                  </a:moveTo>
                  <a:lnTo>
                    <a:pt x="877824" y="1235964"/>
                  </a:lnTo>
                </a:path>
                <a:path w="2996565" h="2164079">
                  <a:moveTo>
                    <a:pt x="0" y="928116"/>
                  </a:moveTo>
                  <a:lnTo>
                    <a:pt x="877824" y="928116"/>
                  </a:lnTo>
                </a:path>
                <a:path w="2996565" h="2164079">
                  <a:moveTo>
                    <a:pt x="0" y="618744"/>
                  </a:moveTo>
                  <a:lnTo>
                    <a:pt x="877824" y="618744"/>
                  </a:lnTo>
                </a:path>
                <a:path w="2996565" h="2164079">
                  <a:moveTo>
                    <a:pt x="0" y="309372"/>
                  </a:moveTo>
                  <a:lnTo>
                    <a:pt x="2996184" y="309372"/>
                  </a:lnTo>
                </a:path>
                <a:path w="2996565" h="2164079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6916" y="2610611"/>
              <a:ext cx="401320" cy="2654935"/>
            </a:xfrm>
            <a:custGeom>
              <a:avLst/>
              <a:gdLst/>
              <a:ahLst/>
              <a:cxnLst/>
              <a:rect l="l" t="t" r="r" b="b"/>
              <a:pathLst>
                <a:path w="401319" h="2654935">
                  <a:moveTo>
                    <a:pt x="400811" y="0"/>
                  </a:moveTo>
                  <a:lnTo>
                    <a:pt x="0" y="0"/>
                  </a:lnTo>
                  <a:lnTo>
                    <a:pt x="0" y="2654808"/>
                  </a:lnTo>
                  <a:lnTo>
                    <a:pt x="400811" y="2654808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6364" y="3410711"/>
              <a:ext cx="878205" cy="1545590"/>
            </a:xfrm>
            <a:custGeom>
              <a:avLst/>
              <a:gdLst/>
              <a:ahLst/>
              <a:cxnLst/>
              <a:rect l="l" t="t" r="r" b="b"/>
              <a:pathLst>
                <a:path w="878204" h="1545589">
                  <a:moveTo>
                    <a:pt x="0" y="1545336"/>
                  </a:moveTo>
                  <a:lnTo>
                    <a:pt x="877824" y="1545336"/>
                  </a:lnTo>
                </a:path>
                <a:path w="878204" h="1545589">
                  <a:moveTo>
                    <a:pt x="0" y="1235964"/>
                  </a:moveTo>
                  <a:lnTo>
                    <a:pt x="877824" y="1235964"/>
                  </a:lnTo>
                </a:path>
                <a:path w="878204" h="1545589">
                  <a:moveTo>
                    <a:pt x="0" y="926592"/>
                  </a:moveTo>
                  <a:lnTo>
                    <a:pt x="877824" y="926592"/>
                  </a:lnTo>
                </a:path>
                <a:path w="878204" h="1545589">
                  <a:moveTo>
                    <a:pt x="0" y="617219"/>
                  </a:moveTo>
                  <a:lnTo>
                    <a:pt x="877824" y="617219"/>
                  </a:lnTo>
                </a:path>
                <a:path w="878204" h="1545589">
                  <a:moveTo>
                    <a:pt x="0" y="309371"/>
                  </a:moveTo>
                  <a:lnTo>
                    <a:pt x="877824" y="309371"/>
                  </a:lnTo>
                </a:path>
                <a:path w="878204" h="1545589">
                  <a:moveTo>
                    <a:pt x="0" y="0"/>
                  </a:moveTo>
                  <a:lnTo>
                    <a:pt x="877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5551" y="3115055"/>
              <a:ext cx="401320" cy="2150745"/>
            </a:xfrm>
            <a:custGeom>
              <a:avLst/>
              <a:gdLst/>
              <a:ahLst/>
              <a:cxnLst/>
              <a:rect l="l" t="t" r="r" b="b"/>
              <a:pathLst>
                <a:path w="401320" h="2150745">
                  <a:moveTo>
                    <a:pt x="400812" y="0"/>
                  </a:moveTo>
                  <a:lnTo>
                    <a:pt x="0" y="0"/>
                  </a:lnTo>
                  <a:lnTo>
                    <a:pt x="0" y="2150364"/>
                  </a:lnTo>
                  <a:lnTo>
                    <a:pt x="400812" y="2150364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000" y="3410711"/>
              <a:ext cx="439420" cy="1545590"/>
            </a:xfrm>
            <a:custGeom>
              <a:avLst/>
              <a:gdLst/>
              <a:ahLst/>
              <a:cxnLst/>
              <a:rect l="l" t="t" r="r" b="b"/>
              <a:pathLst>
                <a:path w="439420" h="1545589">
                  <a:moveTo>
                    <a:pt x="0" y="1545336"/>
                  </a:moveTo>
                  <a:lnTo>
                    <a:pt x="438912" y="1545336"/>
                  </a:lnTo>
                </a:path>
                <a:path w="439420" h="1545589">
                  <a:moveTo>
                    <a:pt x="0" y="1235964"/>
                  </a:moveTo>
                  <a:lnTo>
                    <a:pt x="438912" y="1235964"/>
                  </a:lnTo>
                </a:path>
                <a:path w="439420" h="1545589">
                  <a:moveTo>
                    <a:pt x="0" y="926592"/>
                  </a:moveTo>
                  <a:lnTo>
                    <a:pt x="438912" y="926592"/>
                  </a:lnTo>
                </a:path>
                <a:path w="439420" h="1545589">
                  <a:moveTo>
                    <a:pt x="0" y="617219"/>
                  </a:moveTo>
                  <a:lnTo>
                    <a:pt x="438912" y="617219"/>
                  </a:lnTo>
                </a:path>
                <a:path w="439420" h="1545589">
                  <a:moveTo>
                    <a:pt x="0" y="309371"/>
                  </a:moveTo>
                  <a:lnTo>
                    <a:pt x="438912" y="309371"/>
                  </a:lnTo>
                </a:path>
                <a:path w="439420" h="1545589">
                  <a:moveTo>
                    <a:pt x="0" y="0"/>
                  </a:moveTo>
                  <a:lnTo>
                    <a:pt x="438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4188" y="3206495"/>
              <a:ext cx="401320" cy="2059305"/>
            </a:xfrm>
            <a:custGeom>
              <a:avLst/>
              <a:gdLst/>
              <a:ahLst/>
              <a:cxnLst/>
              <a:rect l="l" t="t" r="r" b="b"/>
              <a:pathLst>
                <a:path w="401320" h="2059304">
                  <a:moveTo>
                    <a:pt x="400812" y="0"/>
                  </a:moveTo>
                  <a:lnTo>
                    <a:pt x="0" y="0"/>
                  </a:lnTo>
                  <a:lnTo>
                    <a:pt x="0" y="2058923"/>
                  </a:lnTo>
                  <a:lnTo>
                    <a:pt x="400812" y="2058923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9367" y="2173223"/>
              <a:ext cx="5114925" cy="3092450"/>
            </a:xfrm>
            <a:custGeom>
              <a:avLst/>
              <a:gdLst/>
              <a:ahLst/>
              <a:cxnLst/>
              <a:rect l="l" t="t" r="r" b="b"/>
              <a:pathLst>
                <a:path w="5114925" h="3092450">
                  <a:moveTo>
                    <a:pt x="0" y="3092196"/>
                  </a:moveTo>
                  <a:lnTo>
                    <a:pt x="5114544" y="3092196"/>
                  </a:lnTo>
                </a:path>
                <a:path w="5114925" h="3092450">
                  <a:moveTo>
                    <a:pt x="0" y="309372"/>
                  </a:moveTo>
                  <a:lnTo>
                    <a:pt x="5114544" y="309372"/>
                  </a:lnTo>
                </a:path>
                <a:path w="5114925" h="3092450">
                  <a:moveTo>
                    <a:pt x="0" y="0"/>
                  </a:moveTo>
                  <a:lnTo>
                    <a:pt x="51145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7871" y="2497023"/>
            <a:ext cx="3556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8</a:t>
            </a:r>
            <a:r>
              <a:rPr sz="900" spc="-5" dirty="0">
                <a:latin typeface="Calibri"/>
                <a:cs typeface="Calibri"/>
              </a:rPr>
              <a:t>2</a:t>
            </a:r>
            <a:r>
              <a:rPr sz="900" dirty="0">
                <a:latin typeface="Calibri"/>
                <a:cs typeface="Calibri"/>
              </a:rPr>
              <a:t>,57%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6507" y="2395854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85,85%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5396" y="2899664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69,56%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4033" y="2991739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66,59%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616" y="3315970"/>
            <a:ext cx="354965" cy="201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616" y="3006293"/>
            <a:ext cx="3556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7</a:t>
            </a:r>
            <a:r>
              <a:rPr sz="900" spc="-5" dirty="0">
                <a:latin typeface="Calibri"/>
                <a:cs typeface="Calibri"/>
              </a:rPr>
              <a:t>0</a:t>
            </a:r>
            <a:r>
              <a:rPr sz="900" dirty="0">
                <a:latin typeface="Calibri"/>
                <a:cs typeface="Calibri"/>
              </a:rPr>
              <a:t>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1616" y="2697607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704" y="2078863"/>
            <a:ext cx="412750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3369" y="532066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2005" y="532066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20896" y="532066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9532" y="532066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46832" y="563575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7001" y="5573979"/>
            <a:ext cx="1019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Pneumocócica(1º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ref)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1104" y="2033016"/>
            <a:ext cx="5843270" cy="3817620"/>
          </a:xfrm>
          <a:custGeom>
            <a:avLst/>
            <a:gdLst/>
            <a:ahLst/>
            <a:cxnLst/>
            <a:rect l="l" t="t" r="r" b="b"/>
            <a:pathLst>
              <a:path w="5843270" h="3817620">
                <a:moveTo>
                  <a:pt x="0" y="3817620"/>
                </a:moveTo>
                <a:lnTo>
                  <a:pt x="5843016" y="3817620"/>
                </a:lnTo>
                <a:lnTo>
                  <a:pt x="5843016" y="0"/>
                </a:lnTo>
                <a:lnTo>
                  <a:pt x="0" y="0"/>
                </a:lnTo>
                <a:lnTo>
                  <a:pt x="0" y="3817620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171753" y="2183701"/>
            <a:ext cx="4434205" cy="3101975"/>
            <a:chOff x="7171753" y="2183701"/>
            <a:chExt cx="4434205" cy="3101975"/>
          </a:xfrm>
        </p:grpSpPr>
        <p:sp>
          <p:nvSpPr>
            <p:cNvPr id="32" name="object 32"/>
            <p:cNvSpPr/>
            <p:nvPr/>
          </p:nvSpPr>
          <p:spPr>
            <a:xfrm>
              <a:off x="7176516" y="2807208"/>
              <a:ext cx="1485900" cy="2165985"/>
            </a:xfrm>
            <a:custGeom>
              <a:avLst/>
              <a:gdLst/>
              <a:ahLst/>
              <a:cxnLst/>
              <a:rect l="l" t="t" r="r" b="b"/>
              <a:pathLst>
                <a:path w="1485900" h="2165985">
                  <a:moveTo>
                    <a:pt x="0" y="2165604"/>
                  </a:moveTo>
                  <a:lnTo>
                    <a:pt x="381000" y="2165604"/>
                  </a:lnTo>
                </a:path>
                <a:path w="1485900" h="2165985">
                  <a:moveTo>
                    <a:pt x="726948" y="2165604"/>
                  </a:moveTo>
                  <a:lnTo>
                    <a:pt x="1485900" y="2165604"/>
                  </a:lnTo>
                </a:path>
                <a:path w="1485900" h="2165985">
                  <a:moveTo>
                    <a:pt x="0" y="1856231"/>
                  </a:moveTo>
                  <a:lnTo>
                    <a:pt x="381000" y="1856231"/>
                  </a:lnTo>
                </a:path>
                <a:path w="1485900" h="2165985">
                  <a:moveTo>
                    <a:pt x="726948" y="1856231"/>
                  </a:moveTo>
                  <a:lnTo>
                    <a:pt x="1485900" y="1856231"/>
                  </a:lnTo>
                </a:path>
                <a:path w="1485900" h="2165985">
                  <a:moveTo>
                    <a:pt x="0" y="1546859"/>
                  </a:moveTo>
                  <a:lnTo>
                    <a:pt x="381000" y="1546859"/>
                  </a:lnTo>
                </a:path>
                <a:path w="1485900" h="2165985">
                  <a:moveTo>
                    <a:pt x="726948" y="1546859"/>
                  </a:moveTo>
                  <a:lnTo>
                    <a:pt x="1485900" y="1546859"/>
                  </a:lnTo>
                </a:path>
                <a:path w="1485900" h="2165985">
                  <a:moveTo>
                    <a:pt x="0" y="1237487"/>
                  </a:moveTo>
                  <a:lnTo>
                    <a:pt x="381000" y="1237487"/>
                  </a:lnTo>
                </a:path>
                <a:path w="1485900" h="2165985">
                  <a:moveTo>
                    <a:pt x="726948" y="1237487"/>
                  </a:moveTo>
                  <a:lnTo>
                    <a:pt x="1485900" y="1237487"/>
                  </a:lnTo>
                </a:path>
                <a:path w="1485900" h="2165985">
                  <a:moveTo>
                    <a:pt x="0" y="928115"/>
                  </a:moveTo>
                  <a:lnTo>
                    <a:pt x="381000" y="928115"/>
                  </a:lnTo>
                </a:path>
                <a:path w="1485900" h="2165985">
                  <a:moveTo>
                    <a:pt x="726948" y="928115"/>
                  </a:moveTo>
                  <a:lnTo>
                    <a:pt x="1485900" y="928115"/>
                  </a:lnTo>
                </a:path>
                <a:path w="1485900" h="2165985">
                  <a:moveTo>
                    <a:pt x="0" y="618743"/>
                  </a:moveTo>
                  <a:lnTo>
                    <a:pt x="381000" y="618743"/>
                  </a:lnTo>
                </a:path>
                <a:path w="1485900" h="2165985">
                  <a:moveTo>
                    <a:pt x="726948" y="618743"/>
                  </a:moveTo>
                  <a:lnTo>
                    <a:pt x="1485900" y="618743"/>
                  </a:lnTo>
                </a:path>
                <a:path w="1485900" h="2165985">
                  <a:moveTo>
                    <a:pt x="0" y="309371"/>
                  </a:moveTo>
                  <a:lnTo>
                    <a:pt x="381000" y="309371"/>
                  </a:lnTo>
                </a:path>
                <a:path w="1485900" h="2165985">
                  <a:moveTo>
                    <a:pt x="726948" y="309371"/>
                  </a:moveTo>
                  <a:lnTo>
                    <a:pt x="1485900" y="309371"/>
                  </a:lnTo>
                </a:path>
                <a:path w="1485900" h="2165985">
                  <a:moveTo>
                    <a:pt x="0" y="0"/>
                  </a:moveTo>
                  <a:lnTo>
                    <a:pt x="381000" y="0"/>
                  </a:lnTo>
                </a:path>
                <a:path w="1485900" h="2165985">
                  <a:moveTo>
                    <a:pt x="726948" y="0"/>
                  </a:moveTo>
                  <a:lnTo>
                    <a:pt x="14859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57516" y="2727960"/>
              <a:ext cx="346075" cy="2552700"/>
            </a:xfrm>
            <a:custGeom>
              <a:avLst/>
              <a:gdLst/>
              <a:ahLst/>
              <a:cxnLst/>
              <a:rect l="l" t="t" r="r" b="b"/>
              <a:pathLst>
                <a:path w="346075" h="2552700">
                  <a:moveTo>
                    <a:pt x="345948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45948" y="255270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09888" y="2807208"/>
              <a:ext cx="2590800" cy="2165985"/>
            </a:xfrm>
            <a:custGeom>
              <a:avLst/>
              <a:gdLst/>
              <a:ahLst/>
              <a:cxnLst/>
              <a:rect l="l" t="t" r="r" b="b"/>
              <a:pathLst>
                <a:path w="2590800" h="2165985">
                  <a:moveTo>
                    <a:pt x="0" y="2165604"/>
                  </a:moveTo>
                  <a:lnTo>
                    <a:pt x="758951" y="2165604"/>
                  </a:lnTo>
                </a:path>
                <a:path w="2590800" h="2165985">
                  <a:moveTo>
                    <a:pt x="0" y="1856231"/>
                  </a:moveTo>
                  <a:lnTo>
                    <a:pt x="758951" y="1856231"/>
                  </a:lnTo>
                </a:path>
                <a:path w="2590800" h="2165985">
                  <a:moveTo>
                    <a:pt x="0" y="1546859"/>
                  </a:moveTo>
                  <a:lnTo>
                    <a:pt x="758951" y="1546859"/>
                  </a:lnTo>
                </a:path>
                <a:path w="2590800" h="2165985">
                  <a:moveTo>
                    <a:pt x="0" y="1237487"/>
                  </a:moveTo>
                  <a:lnTo>
                    <a:pt x="758951" y="1237487"/>
                  </a:lnTo>
                </a:path>
                <a:path w="2590800" h="2165985">
                  <a:moveTo>
                    <a:pt x="0" y="928115"/>
                  </a:moveTo>
                  <a:lnTo>
                    <a:pt x="758951" y="928115"/>
                  </a:lnTo>
                </a:path>
                <a:path w="2590800" h="2165985">
                  <a:moveTo>
                    <a:pt x="0" y="618743"/>
                  </a:moveTo>
                  <a:lnTo>
                    <a:pt x="758951" y="618743"/>
                  </a:lnTo>
                </a:path>
                <a:path w="2590800" h="2165985">
                  <a:moveTo>
                    <a:pt x="0" y="309371"/>
                  </a:moveTo>
                  <a:lnTo>
                    <a:pt x="2590800" y="309371"/>
                  </a:lnTo>
                </a:path>
                <a:path w="2590800" h="2165985">
                  <a:moveTo>
                    <a:pt x="0" y="0"/>
                  </a:moveTo>
                  <a:lnTo>
                    <a:pt x="2590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62416" y="2625852"/>
              <a:ext cx="347980" cy="2654935"/>
            </a:xfrm>
            <a:custGeom>
              <a:avLst/>
              <a:gdLst/>
              <a:ahLst/>
              <a:cxnLst/>
              <a:rect l="l" t="t" r="r" b="b"/>
              <a:pathLst>
                <a:path w="347979" h="2654935">
                  <a:moveTo>
                    <a:pt x="347472" y="0"/>
                  </a:moveTo>
                  <a:lnTo>
                    <a:pt x="0" y="0"/>
                  </a:lnTo>
                  <a:lnTo>
                    <a:pt x="0" y="2654808"/>
                  </a:lnTo>
                  <a:lnTo>
                    <a:pt x="347472" y="2654808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16312" y="3425952"/>
              <a:ext cx="759460" cy="1546860"/>
            </a:xfrm>
            <a:custGeom>
              <a:avLst/>
              <a:gdLst/>
              <a:ahLst/>
              <a:cxnLst/>
              <a:rect l="l" t="t" r="r" b="b"/>
              <a:pathLst>
                <a:path w="759459" h="1546860">
                  <a:moveTo>
                    <a:pt x="0" y="1546860"/>
                  </a:moveTo>
                  <a:lnTo>
                    <a:pt x="758952" y="1546860"/>
                  </a:lnTo>
                </a:path>
                <a:path w="759459" h="1546860">
                  <a:moveTo>
                    <a:pt x="0" y="1237488"/>
                  </a:moveTo>
                  <a:lnTo>
                    <a:pt x="758952" y="1237488"/>
                  </a:lnTo>
                </a:path>
                <a:path w="759459" h="1546860">
                  <a:moveTo>
                    <a:pt x="0" y="928116"/>
                  </a:moveTo>
                  <a:lnTo>
                    <a:pt x="758952" y="928116"/>
                  </a:lnTo>
                </a:path>
                <a:path w="759459" h="1546860">
                  <a:moveTo>
                    <a:pt x="0" y="618744"/>
                  </a:moveTo>
                  <a:lnTo>
                    <a:pt x="758952" y="618744"/>
                  </a:lnTo>
                </a:path>
                <a:path w="759459" h="1546860">
                  <a:moveTo>
                    <a:pt x="0" y="309372"/>
                  </a:moveTo>
                  <a:lnTo>
                    <a:pt x="758952" y="309372"/>
                  </a:lnTo>
                </a:path>
                <a:path w="759459" h="1546860">
                  <a:moveTo>
                    <a:pt x="0" y="0"/>
                  </a:moveTo>
                  <a:lnTo>
                    <a:pt x="758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68840" y="3130296"/>
              <a:ext cx="347980" cy="2150745"/>
            </a:xfrm>
            <a:custGeom>
              <a:avLst/>
              <a:gdLst/>
              <a:ahLst/>
              <a:cxnLst/>
              <a:rect l="l" t="t" r="r" b="b"/>
              <a:pathLst>
                <a:path w="347979" h="2150745">
                  <a:moveTo>
                    <a:pt x="347471" y="0"/>
                  </a:moveTo>
                  <a:lnTo>
                    <a:pt x="0" y="0"/>
                  </a:lnTo>
                  <a:lnTo>
                    <a:pt x="0" y="2150364"/>
                  </a:lnTo>
                  <a:lnTo>
                    <a:pt x="347471" y="2150364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221212" y="3425952"/>
              <a:ext cx="379730" cy="1546860"/>
            </a:xfrm>
            <a:custGeom>
              <a:avLst/>
              <a:gdLst/>
              <a:ahLst/>
              <a:cxnLst/>
              <a:rect l="l" t="t" r="r" b="b"/>
              <a:pathLst>
                <a:path w="379729" h="1546860">
                  <a:moveTo>
                    <a:pt x="0" y="1546860"/>
                  </a:moveTo>
                  <a:lnTo>
                    <a:pt x="379476" y="1546860"/>
                  </a:lnTo>
                </a:path>
                <a:path w="379729" h="1546860">
                  <a:moveTo>
                    <a:pt x="0" y="1237488"/>
                  </a:moveTo>
                  <a:lnTo>
                    <a:pt x="379476" y="1237488"/>
                  </a:lnTo>
                </a:path>
                <a:path w="379729" h="1546860">
                  <a:moveTo>
                    <a:pt x="0" y="928116"/>
                  </a:moveTo>
                  <a:lnTo>
                    <a:pt x="379476" y="928116"/>
                  </a:lnTo>
                </a:path>
                <a:path w="379729" h="1546860">
                  <a:moveTo>
                    <a:pt x="0" y="618744"/>
                  </a:moveTo>
                  <a:lnTo>
                    <a:pt x="379476" y="618744"/>
                  </a:lnTo>
                </a:path>
                <a:path w="379729" h="1546860">
                  <a:moveTo>
                    <a:pt x="0" y="309372"/>
                  </a:moveTo>
                  <a:lnTo>
                    <a:pt x="379476" y="309372"/>
                  </a:lnTo>
                </a:path>
                <a:path w="379729" h="1546860">
                  <a:moveTo>
                    <a:pt x="0" y="0"/>
                  </a:moveTo>
                  <a:lnTo>
                    <a:pt x="379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75264" y="3221736"/>
              <a:ext cx="346075" cy="2059305"/>
            </a:xfrm>
            <a:custGeom>
              <a:avLst/>
              <a:gdLst/>
              <a:ahLst/>
              <a:cxnLst/>
              <a:rect l="l" t="t" r="r" b="b"/>
              <a:pathLst>
                <a:path w="346075" h="2059304">
                  <a:moveTo>
                    <a:pt x="345947" y="0"/>
                  </a:moveTo>
                  <a:lnTo>
                    <a:pt x="0" y="0"/>
                  </a:lnTo>
                  <a:lnTo>
                    <a:pt x="0" y="2058924"/>
                  </a:lnTo>
                  <a:lnTo>
                    <a:pt x="345947" y="2058924"/>
                  </a:lnTo>
                  <a:lnTo>
                    <a:pt x="3459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76516" y="2188464"/>
              <a:ext cx="4424680" cy="3092450"/>
            </a:xfrm>
            <a:custGeom>
              <a:avLst/>
              <a:gdLst/>
              <a:ahLst/>
              <a:cxnLst/>
              <a:rect l="l" t="t" r="r" b="b"/>
              <a:pathLst>
                <a:path w="4424680" h="3092450">
                  <a:moveTo>
                    <a:pt x="0" y="3092196"/>
                  </a:moveTo>
                  <a:lnTo>
                    <a:pt x="4424172" y="3092196"/>
                  </a:lnTo>
                </a:path>
                <a:path w="4424680" h="3092450">
                  <a:moveTo>
                    <a:pt x="0" y="309372"/>
                  </a:moveTo>
                  <a:lnTo>
                    <a:pt x="4424172" y="309372"/>
                  </a:lnTo>
                </a:path>
                <a:path w="4424680" h="3092450">
                  <a:moveTo>
                    <a:pt x="0" y="0"/>
                  </a:moveTo>
                  <a:lnTo>
                    <a:pt x="44241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559040" y="2513203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82,57%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5209" y="2411729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85,85%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71253" y="2915539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69,56%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877422" y="3007233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66,59%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0238" y="3331845"/>
            <a:ext cx="354965" cy="201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30238" y="3022472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30238" y="2713101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72326" y="2094052"/>
            <a:ext cx="414020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1</a:t>
            </a:r>
            <a:r>
              <a:rPr sz="900" spc="-5" dirty="0">
                <a:latin typeface="Calibri"/>
                <a:cs typeface="Calibri"/>
              </a:rPr>
              <a:t>0</a:t>
            </a:r>
            <a:r>
              <a:rPr sz="900" dirty="0"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15428" y="5336540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21597" y="5336540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27641" y="5336540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933810" y="5336540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639556" y="565251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730106" y="5589523"/>
            <a:ext cx="1019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Pneumocócica(1º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ref)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88252" y="2049779"/>
            <a:ext cx="5153025" cy="3816350"/>
          </a:xfrm>
          <a:custGeom>
            <a:avLst/>
            <a:gdLst/>
            <a:ahLst/>
            <a:cxnLst/>
            <a:rect l="l" t="t" r="r" b="b"/>
            <a:pathLst>
              <a:path w="5153025" h="3816350">
                <a:moveTo>
                  <a:pt x="0" y="3816096"/>
                </a:moveTo>
                <a:lnTo>
                  <a:pt x="5152644" y="3816096"/>
                </a:lnTo>
                <a:lnTo>
                  <a:pt x="5152644" y="0"/>
                </a:lnTo>
                <a:lnTo>
                  <a:pt x="0" y="0"/>
                </a:lnTo>
                <a:lnTo>
                  <a:pt x="0" y="381609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8332" y="6315042"/>
            <a:ext cx="34671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Programa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Imunização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PNI, Junho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32064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99870" marR="5080" indent="-148590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dirty="0"/>
              <a:t>cobertura vacinal</a:t>
            </a:r>
            <a:r>
              <a:rPr sz="3600" spc="-5" dirty="0"/>
              <a:t> </a:t>
            </a:r>
            <a:r>
              <a:rPr sz="3600" dirty="0"/>
              <a:t>do</a:t>
            </a:r>
            <a:r>
              <a:rPr sz="3600" spc="-5" dirty="0"/>
              <a:t> </a:t>
            </a:r>
            <a:r>
              <a:rPr sz="3600" dirty="0"/>
              <a:t>COVID?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98746" y="1983104"/>
            <a:ext cx="4228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Dados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cobertura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vacinal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COVID</a:t>
            </a:r>
            <a:r>
              <a:rPr sz="16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RN + </a:t>
            </a:r>
            <a:r>
              <a:rPr sz="1600" spc="-25" dirty="0">
                <a:solidFill>
                  <a:srgbClr val="585858"/>
                </a:solidFill>
                <a:latin typeface="Arial MT"/>
                <a:cs typeface="Arial MT"/>
              </a:rPr>
              <a:t>Vacina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04" y="1834895"/>
            <a:ext cx="2246630" cy="39941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055" y="6148222"/>
            <a:ext cx="898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RN+Vacina.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Sala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Situação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COVID.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Acesso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em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17/05/23.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Dados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sujeitos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alterações.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Por</a:t>
            </a:r>
            <a:r>
              <a:rPr sz="1000" dirty="0">
                <a:latin typeface="Arial MT"/>
                <a:cs typeface="Arial MT"/>
              </a:rPr>
              <a:t> se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tratar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campanha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continuada,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não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há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divisão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1349" y="2427541"/>
            <a:ext cx="10397490" cy="3266440"/>
            <a:chOff x="891349" y="2427541"/>
            <a:chExt cx="10397490" cy="3266440"/>
          </a:xfrm>
        </p:grpSpPr>
        <p:sp>
          <p:nvSpPr>
            <p:cNvPr id="7" name="object 7"/>
            <p:cNvSpPr/>
            <p:nvPr/>
          </p:nvSpPr>
          <p:spPr>
            <a:xfrm>
              <a:off x="2325623" y="2974848"/>
              <a:ext cx="2071370" cy="1902460"/>
            </a:xfrm>
            <a:custGeom>
              <a:avLst/>
              <a:gdLst/>
              <a:ahLst/>
              <a:cxnLst/>
              <a:rect l="l" t="t" r="r" b="b"/>
              <a:pathLst>
                <a:path w="2071370" h="1902460">
                  <a:moveTo>
                    <a:pt x="0" y="1901952"/>
                  </a:moveTo>
                  <a:lnTo>
                    <a:pt x="280415" y="1901952"/>
                  </a:lnTo>
                </a:path>
                <a:path w="2071370" h="1902460">
                  <a:moveTo>
                    <a:pt x="536448" y="1901952"/>
                  </a:moveTo>
                  <a:lnTo>
                    <a:pt x="605027" y="1901952"/>
                  </a:lnTo>
                </a:path>
                <a:path w="2071370" h="1902460">
                  <a:moveTo>
                    <a:pt x="0" y="1630679"/>
                  </a:moveTo>
                  <a:lnTo>
                    <a:pt x="280415" y="1630679"/>
                  </a:lnTo>
                </a:path>
                <a:path w="2071370" h="1902460">
                  <a:moveTo>
                    <a:pt x="536448" y="1630679"/>
                  </a:moveTo>
                  <a:lnTo>
                    <a:pt x="605027" y="1630679"/>
                  </a:lnTo>
                </a:path>
                <a:path w="2071370" h="1902460">
                  <a:moveTo>
                    <a:pt x="0" y="1357883"/>
                  </a:moveTo>
                  <a:lnTo>
                    <a:pt x="280415" y="1357883"/>
                  </a:lnTo>
                </a:path>
                <a:path w="2071370" h="1902460">
                  <a:moveTo>
                    <a:pt x="536448" y="1357883"/>
                  </a:moveTo>
                  <a:lnTo>
                    <a:pt x="605027" y="1357883"/>
                  </a:lnTo>
                </a:path>
                <a:path w="2071370" h="1902460">
                  <a:moveTo>
                    <a:pt x="0" y="1086612"/>
                  </a:moveTo>
                  <a:lnTo>
                    <a:pt x="280415" y="1086612"/>
                  </a:lnTo>
                </a:path>
                <a:path w="2071370" h="1902460">
                  <a:moveTo>
                    <a:pt x="536448" y="1086612"/>
                  </a:moveTo>
                  <a:lnTo>
                    <a:pt x="605027" y="1086612"/>
                  </a:lnTo>
                </a:path>
                <a:path w="2071370" h="1902460">
                  <a:moveTo>
                    <a:pt x="0" y="815339"/>
                  </a:moveTo>
                  <a:lnTo>
                    <a:pt x="280415" y="815339"/>
                  </a:lnTo>
                </a:path>
                <a:path w="2071370" h="1902460">
                  <a:moveTo>
                    <a:pt x="536448" y="815339"/>
                  </a:moveTo>
                  <a:lnTo>
                    <a:pt x="605027" y="815339"/>
                  </a:lnTo>
                </a:path>
                <a:path w="2071370" h="1902460">
                  <a:moveTo>
                    <a:pt x="0" y="544067"/>
                  </a:moveTo>
                  <a:lnTo>
                    <a:pt x="280415" y="544067"/>
                  </a:lnTo>
                </a:path>
                <a:path w="2071370" h="1902460">
                  <a:moveTo>
                    <a:pt x="536448" y="544067"/>
                  </a:moveTo>
                  <a:lnTo>
                    <a:pt x="605027" y="544067"/>
                  </a:lnTo>
                </a:path>
                <a:path w="2071370" h="1902460">
                  <a:moveTo>
                    <a:pt x="0" y="272796"/>
                  </a:moveTo>
                  <a:lnTo>
                    <a:pt x="280415" y="272796"/>
                  </a:lnTo>
                </a:path>
                <a:path w="2071370" h="1902460">
                  <a:moveTo>
                    <a:pt x="536448" y="272796"/>
                  </a:moveTo>
                  <a:lnTo>
                    <a:pt x="605027" y="272796"/>
                  </a:lnTo>
                </a:path>
                <a:path w="2071370" h="1902460">
                  <a:moveTo>
                    <a:pt x="0" y="0"/>
                  </a:moveTo>
                  <a:lnTo>
                    <a:pt x="280415" y="0"/>
                  </a:lnTo>
                </a:path>
                <a:path w="2071370" h="1902460">
                  <a:moveTo>
                    <a:pt x="536448" y="0"/>
                  </a:moveTo>
                  <a:lnTo>
                    <a:pt x="2071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6039" y="2810256"/>
              <a:ext cx="256540" cy="2338070"/>
            </a:xfrm>
            <a:custGeom>
              <a:avLst/>
              <a:gdLst/>
              <a:ahLst/>
              <a:cxnLst/>
              <a:rect l="l" t="t" r="r" b="b"/>
              <a:pathLst>
                <a:path w="256539" h="2338070">
                  <a:moveTo>
                    <a:pt x="256032" y="0"/>
                  </a:moveTo>
                  <a:lnTo>
                    <a:pt x="0" y="0"/>
                  </a:lnTo>
                  <a:lnTo>
                    <a:pt x="0" y="2337816"/>
                  </a:lnTo>
                  <a:lnTo>
                    <a:pt x="256032" y="2337816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6683" y="2974848"/>
              <a:ext cx="3002280" cy="1902460"/>
            </a:xfrm>
            <a:custGeom>
              <a:avLst/>
              <a:gdLst/>
              <a:ahLst/>
              <a:cxnLst/>
              <a:rect l="l" t="t" r="r" b="b"/>
              <a:pathLst>
                <a:path w="3002279" h="1902460">
                  <a:moveTo>
                    <a:pt x="650748" y="1901952"/>
                  </a:moveTo>
                  <a:lnTo>
                    <a:pt x="1210056" y="1901952"/>
                  </a:lnTo>
                </a:path>
                <a:path w="3002279" h="1902460">
                  <a:moveTo>
                    <a:pt x="1466088" y="1901952"/>
                  </a:moveTo>
                  <a:lnTo>
                    <a:pt x="1536192" y="1901952"/>
                  </a:lnTo>
                </a:path>
                <a:path w="3002279" h="1902460">
                  <a:moveTo>
                    <a:pt x="650748" y="1630679"/>
                  </a:moveTo>
                  <a:lnTo>
                    <a:pt x="1210056" y="1630679"/>
                  </a:lnTo>
                </a:path>
                <a:path w="3002279" h="1902460">
                  <a:moveTo>
                    <a:pt x="1466088" y="1630679"/>
                  </a:moveTo>
                  <a:lnTo>
                    <a:pt x="1536192" y="1630679"/>
                  </a:lnTo>
                </a:path>
                <a:path w="3002279" h="1902460">
                  <a:moveTo>
                    <a:pt x="324612" y="1357883"/>
                  </a:moveTo>
                  <a:lnTo>
                    <a:pt x="1210056" y="1357883"/>
                  </a:lnTo>
                </a:path>
                <a:path w="3002279" h="1902460">
                  <a:moveTo>
                    <a:pt x="1466088" y="1357883"/>
                  </a:moveTo>
                  <a:lnTo>
                    <a:pt x="1536192" y="1357883"/>
                  </a:lnTo>
                </a:path>
                <a:path w="3002279" h="1902460">
                  <a:moveTo>
                    <a:pt x="324612" y="1086612"/>
                  </a:moveTo>
                  <a:lnTo>
                    <a:pt x="1210056" y="1086612"/>
                  </a:lnTo>
                </a:path>
                <a:path w="3002279" h="1902460">
                  <a:moveTo>
                    <a:pt x="1466088" y="1086612"/>
                  </a:moveTo>
                  <a:lnTo>
                    <a:pt x="1536192" y="1086612"/>
                  </a:lnTo>
                </a:path>
                <a:path w="3002279" h="1902460">
                  <a:moveTo>
                    <a:pt x="324612" y="815339"/>
                  </a:moveTo>
                  <a:lnTo>
                    <a:pt x="1210056" y="815339"/>
                  </a:lnTo>
                </a:path>
                <a:path w="3002279" h="1902460">
                  <a:moveTo>
                    <a:pt x="1466088" y="815339"/>
                  </a:moveTo>
                  <a:lnTo>
                    <a:pt x="1536192" y="815339"/>
                  </a:lnTo>
                </a:path>
                <a:path w="3002279" h="1902460">
                  <a:moveTo>
                    <a:pt x="0" y="544067"/>
                  </a:moveTo>
                  <a:lnTo>
                    <a:pt x="1210056" y="544067"/>
                  </a:lnTo>
                </a:path>
                <a:path w="3002279" h="1902460">
                  <a:moveTo>
                    <a:pt x="1466088" y="544067"/>
                  </a:moveTo>
                  <a:lnTo>
                    <a:pt x="1536192" y="544067"/>
                  </a:lnTo>
                </a:path>
                <a:path w="3002279" h="1902460">
                  <a:moveTo>
                    <a:pt x="0" y="272796"/>
                  </a:moveTo>
                  <a:lnTo>
                    <a:pt x="1210056" y="272796"/>
                  </a:lnTo>
                </a:path>
                <a:path w="3002279" h="1902460">
                  <a:moveTo>
                    <a:pt x="1466088" y="272796"/>
                  </a:moveTo>
                  <a:lnTo>
                    <a:pt x="1536192" y="272796"/>
                  </a:lnTo>
                </a:path>
                <a:path w="3002279" h="1902460">
                  <a:moveTo>
                    <a:pt x="1466088" y="0"/>
                  </a:moveTo>
                  <a:lnTo>
                    <a:pt x="30022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6740" y="2825496"/>
              <a:ext cx="256540" cy="2322830"/>
            </a:xfrm>
            <a:custGeom>
              <a:avLst/>
              <a:gdLst/>
              <a:ahLst/>
              <a:cxnLst/>
              <a:rect l="l" t="t" r="r" b="b"/>
              <a:pathLst>
                <a:path w="256539" h="2322829">
                  <a:moveTo>
                    <a:pt x="256032" y="0"/>
                  </a:moveTo>
                  <a:lnTo>
                    <a:pt x="0" y="0"/>
                  </a:lnTo>
                  <a:lnTo>
                    <a:pt x="0" y="2322576"/>
                  </a:lnTo>
                  <a:lnTo>
                    <a:pt x="256032" y="2322576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3520" y="4061460"/>
              <a:ext cx="1210310" cy="815340"/>
            </a:xfrm>
            <a:custGeom>
              <a:avLst/>
              <a:gdLst/>
              <a:ahLst/>
              <a:cxnLst/>
              <a:rect l="l" t="t" r="r" b="b"/>
              <a:pathLst>
                <a:path w="1210309" h="815339">
                  <a:moveTo>
                    <a:pt x="324612" y="815339"/>
                  </a:moveTo>
                  <a:lnTo>
                    <a:pt x="885443" y="815339"/>
                  </a:lnTo>
                </a:path>
                <a:path w="1210309" h="815339">
                  <a:moveTo>
                    <a:pt x="1141476" y="815339"/>
                  </a:moveTo>
                  <a:lnTo>
                    <a:pt x="1210055" y="815339"/>
                  </a:lnTo>
                </a:path>
                <a:path w="1210309" h="815339">
                  <a:moveTo>
                    <a:pt x="324612" y="544067"/>
                  </a:moveTo>
                  <a:lnTo>
                    <a:pt x="885443" y="544067"/>
                  </a:lnTo>
                </a:path>
                <a:path w="1210309" h="815339">
                  <a:moveTo>
                    <a:pt x="1141476" y="544067"/>
                  </a:moveTo>
                  <a:lnTo>
                    <a:pt x="1210055" y="544067"/>
                  </a:lnTo>
                </a:path>
                <a:path w="1210309" h="815339">
                  <a:moveTo>
                    <a:pt x="0" y="271271"/>
                  </a:moveTo>
                  <a:lnTo>
                    <a:pt x="885443" y="271271"/>
                  </a:lnTo>
                </a:path>
                <a:path w="1210309" h="815339">
                  <a:moveTo>
                    <a:pt x="1141476" y="271271"/>
                  </a:moveTo>
                  <a:lnTo>
                    <a:pt x="1210055" y="271271"/>
                  </a:lnTo>
                </a:path>
                <a:path w="1210309" h="815339">
                  <a:moveTo>
                    <a:pt x="0" y="0"/>
                  </a:moveTo>
                  <a:lnTo>
                    <a:pt x="885443" y="0"/>
                  </a:lnTo>
                </a:path>
                <a:path w="1210309" h="815339">
                  <a:moveTo>
                    <a:pt x="1141476" y="0"/>
                  </a:moveTo>
                  <a:lnTo>
                    <a:pt x="12100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8908" y="3790092"/>
              <a:ext cx="1210310" cy="5080"/>
            </a:xfrm>
            <a:custGeom>
              <a:avLst/>
              <a:gdLst/>
              <a:ahLst/>
              <a:cxnLst/>
              <a:rect l="l" t="t" r="r" b="b"/>
              <a:pathLst>
                <a:path w="1210310" h="5079">
                  <a:moveTo>
                    <a:pt x="0" y="4762"/>
                  </a:moveTo>
                  <a:lnTo>
                    <a:pt x="1210055" y="4762"/>
                  </a:lnTo>
                </a:path>
                <a:path w="1210310" h="5079">
                  <a:moveTo>
                    <a:pt x="0" y="0"/>
                  </a:moveTo>
                  <a:lnTo>
                    <a:pt x="1210055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78908" y="2974848"/>
              <a:ext cx="1534795" cy="815340"/>
            </a:xfrm>
            <a:custGeom>
              <a:avLst/>
              <a:gdLst/>
              <a:ahLst/>
              <a:cxnLst/>
              <a:rect l="l" t="t" r="r" b="b"/>
              <a:pathLst>
                <a:path w="1534795" h="815339">
                  <a:moveTo>
                    <a:pt x="1466088" y="815339"/>
                  </a:moveTo>
                  <a:lnTo>
                    <a:pt x="1534667" y="815339"/>
                  </a:lnTo>
                </a:path>
                <a:path w="1534795" h="815339">
                  <a:moveTo>
                    <a:pt x="0" y="544067"/>
                  </a:moveTo>
                  <a:lnTo>
                    <a:pt x="1210055" y="544067"/>
                  </a:lnTo>
                </a:path>
                <a:path w="1534795" h="815339">
                  <a:moveTo>
                    <a:pt x="1466088" y="544067"/>
                  </a:moveTo>
                  <a:lnTo>
                    <a:pt x="1534667" y="544067"/>
                  </a:lnTo>
                </a:path>
                <a:path w="1534795" h="815339">
                  <a:moveTo>
                    <a:pt x="0" y="272796"/>
                  </a:moveTo>
                  <a:lnTo>
                    <a:pt x="1210055" y="272796"/>
                  </a:lnTo>
                </a:path>
                <a:path w="1534795" h="815339">
                  <a:moveTo>
                    <a:pt x="1466088" y="272796"/>
                  </a:moveTo>
                  <a:lnTo>
                    <a:pt x="1534667" y="272796"/>
                  </a:lnTo>
                </a:path>
                <a:path w="1534795" h="815339">
                  <a:moveTo>
                    <a:pt x="1466088" y="0"/>
                  </a:moveTo>
                  <a:lnTo>
                    <a:pt x="1534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8964" y="2767584"/>
              <a:ext cx="256540" cy="2380615"/>
            </a:xfrm>
            <a:custGeom>
              <a:avLst/>
              <a:gdLst/>
              <a:ahLst/>
              <a:cxnLst/>
              <a:rect l="l" t="t" r="r" b="b"/>
              <a:pathLst>
                <a:path w="256539" h="2380615">
                  <a:moveTo>
                    <a:pt x="256032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56032" y="2380488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6683" y="3790188"/>
              <a:ext cx="68580" cy="1087120"/>
            </a:xfrm>
            <a:custGeom>
              <a:avLst/>
              <a:gdLst/>
              <a:ahLst/>
              <a:cxnLst/>
              <a:rect l="l" t="t" r="r" b="b"/>
              <a:pathLst>
                <a:path w="68579" h="1087120">
                  <a:moveTo>
                    <a:pt x="0" y="1086612"/>
                  </a:moveTo>
                  <a:lnTo>
                    <a:pt x="68580" y="1086612"/>
                  </a:lnTo>
                </a:path>
                <a:path w="68579" h="1087120">
                  <a:moveTo>
                    <a:pt x="0" y="815339"/>
                  </a:moveTo>
                  <a:lnTo>
                    <a:pt x="68580" y="815339"/>
                  </a:lnTo>
                </a:path>
                <a:path w="68579" h="1087120">
                  <a:moveTo>
                    <a:pt x="0" y="542544"/>
                  </a:moveTo>
                  <a:lnTo>
                    <a:pt x="68580" y="542544"/>
                  </a:lnTo>
                </a:path>
                <a:path w="68579" h="1087120">
                  <a:moveTo>
                    <a:pt x="0" y="271272"/>
                  </a:moveTo>
                  <a:lnTo>
                    <a:pt x="68580" y="271272"/>
                  </a:lnTo>
                </a:path>
                <a:path w="68579" h="1087120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0651" y="3025140"/>
              <a:ext cx="256540" cy="2123440"/>
            </a:xfrm>
            <a:custGeom>
              <a:avLst/>
              <a:gdLst/>
              <a:ahLst/>
              <a:cxnLst/>
              <a:rect l="l" t="t" r="r" b="b"/>
              <a:pathLst>
                <a:path w="256539" h="2123440">
                  <a:moveTo>
                    <a:pt x="256031" y="0"/>
                  </a:moveTo>
                  <a:lnTo>
                    <a:pt x="0" y="0"/>
                  </a:lnTo>
                  <a:lnTo>
                    <a:pt x="0" y="2122932"/>
                  </a:lnTo>
                  <a:lnTo>
                    <a:pt x="256031" y="2122932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78908" y="4061460"/>
              <a:ext cx="68580" cy="815340"/>
            </a:xfrm>
            <a:custGeom>
              <a:avLst/>
              <a:gdLst/>
              <a:ahLst/>
              <a:cxnLst/>
              <a:rect l="l" t="t" r="r" b="b"/>
              <a:pathLst>
                <a:path w="68579" h="815339">
                  <a:moveTo>
                    <a:pt x="0" y="815339"/>
                  </a:moveTo>
                  <a:lnTo>
                    <a:pt x="68579" y="815339"/>
                  </a:lnTo>
                </a:path>
                <a:path w="68579" h="815339">
                  <a:moveTo>
                    <a:pt x="0" y="544067"/>
                  </a:moveTo>
                  <a:lnTo>
                    <a:pt x="68579" y="544067"/>
                  </a:lnTo>
                </a:path>
                <a:path w="68579" h="815339">
                  <a:moveTo>
                    <a:pt x="0" y="271271"/>
                  </a:moveTo>
                  <a:lnTo>
                    <a:pt x="68579" y="271271"/>
                  </a:lnTo>
                </a:path>
                <a:path w="68579" h="81533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2876" y="3051048"/>
              <a:ext cx="256540" cy="2097405"/>
            </a:xfrm>
            <a:custGeom>
              <a:avLst/>
              <a:gdLst/>
              <a:ahLst/>
              <a:cxnLst/>
              <a:rect l="l" t="t" r="r" b="b"/>
              <a:pathLst>
                <a:path w="256539" h="2097404">
                  <a:moveTo>
                    <a:pt x="256032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56032" y="2097024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9608" y="2974848"/>
              <a:ext cx="3002280" cy="1902460"/>
            </a:xfrm>
            <a:custGeom>
              <a:avLst/>
              <a:gdLst/>
              <a:ahLst/>
              <a:cxnLst/>
              <a:rect l="l" t="t" r="r" b="b"/>
              <a:pathLst>
                <a:path w="3002279" h="1902460">
                  <a:moveTo>
                    <a:pt x="0" y="1901952"/>
                  </a:moveTo>
                  <a:lnTo>
                    <a:pt x="68580" y="1901952"/>
                  </a:lnTo>
                </a:path>
                <a:path w="3002279" h="1902460">
                  <a:moveTo>
                    <a:pt x="650748" y="1901952"/>
                  </a:moveTo>
                  <a:lnTo>
                    <a:pt x="1210056" y="1901952"/>
                  </a:lnTo>
                </a:path>
                <a:path w="3002279" h="1902460">
                  <a:moveTo>
                    <a:pt x="1466088" y="1901952"/>
                  </a:moveTo>
                  <a:lnTo>
                    <a:pt x="1536192" y="1901952"/>
                  </a:lnTo>
                </a:path>
                <a:path w="3002279" h="1902460">
                  <a:moveTo>
                    <a:pt x="650748" y="1630679"/>
                  </a:moveTo>
                  <a:lnTo>
                    <a:pt x="1210056" y="1630679"/>
                  </a:lnTo>
                </a:path>
                <a:path w="3002279" h="1902460">
                  <a:moveTo>
                    <a:pt x="1466088" y="1630679"/>
                  </a:moveTo>
                  <a:lnTo>
                    <a:pt x="1536192" y="1630679"/>
                  </a:lnTo>
                </a:path>
                <a:path w="3002279" h="1902460">
                  <a:moveTo>
                    <a:pt x="324612" y="1357883"/>
                  </a:moveTo>
                  <a:lnTo>
                    <a:pt x="1210056" y="1357883"/>
                  </a:lnTo>
                </a:path>
                <a:path w="3002279" h="1902460">
                  <a:moveTo>
                    <a:pt x="1466088" y="1357883"/>
                  </a:moveTo>
                  <a:lnTo>
                    <a:pt x="1536192" y="1357883"/>
                  </a:lnTo>
                </a:path>
                <a:path w="3002279" h="1902460">
                  <a:moveTo>
                    <a:pt x="324612" y="1086612"/>
                  </a:moveTo>
                  <a:lnTo>
                    <a:pt x="1210056" y="1086612"/>
                  </a:lnTo>
                </a:path>
                <a:path w="3002279" h="1902460">
                  <a:moveTo>
                    <a:pt x="1466088" y="1086612"/>
                  </a:moveTo>
                  <a:lnTo>
                    <a:pt x="1536192" y="1086612"/>
                  </a:lnTo>
                </a:path>
                <a:path w="3002279" h="1902460">
                  <a:moveTo>
                    <a:pt x="324612" y="815339"/>
                  </a:moveTo>
                  <a:lnTo>
                    <a:pt x="1210056" y="815339"/>
                  </a:lnTo>
                </a:path>
                <a:path w="3002279" h="1902460">
                  <a:moveTo>
                    <a:pt x="1466088" y="815339"/>
                  </a:moveTo>
                  <a:lnTo>
                    <a:pt x="1536192" y="815339"/>
                  </a:lnTo>
                </a:path>
                <a:path w="3002279" h="1902460">
                  <a:moveTo>
                    <a:pt x="0" y="544067"/>
                  </a:moveTo>
                  <a:lnTo>
                    <a:pt x="1210056" y="544067"/>
                  </a:lnTo>
                </a:path>
                <a:path w="3002279" h="1902460">
                  <a:moveTo>
                    <a:pt x="1466088" y="544067"/>
                  </a:moveTo>
                  <a:lnTo>
                    <a:pt x="1536192" y="544067"/>
                  </a:lnTo>
                </a:path>
                <a:path w="3002279" h="1902460">
                  <a:moveTo>
                    <a:pt x="0" y="272796"/>
                  </a:moveTo>
                  <a:lnTo>
                    <a:pt x="1210056" y="272796"/>
                  </a:lnTo>
                </a:path>
                <a:path w="3002279" h="1902460">
                  <a:moveTo>
                    <a:pt x="1466088" y="272796"/>
                  </a:moveTo>
                  <a:lnTo>
                    <a:pt x="1536192" y="272796"/>
                  </a:lnTo>
                </a:path>
                <a:path w="3002279" h="1902460">
                  <a:moveTo>
                    <a:pt x="0" y="0"/>
                  </a:moveTo>
                  <a:lnTo>
                    <a:pt x="1210056" y="0"/>
                  </a:lnTo>
                </a:path>
                <a:path w="3002279" h="1902460">
                  <a:moveTo>
                    <a:pt x="1466088" y="0"/>
                  </a:moveTo>
                  <a:lnTo>
                    <a:pt x="30022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79664" y="2913888"/>
              <a:ext cx="256540" cy="2234565"/>
            </a:xfrm>
            <a:custGeom>
              <a:avLst/>
              <a:gdLst/>
              <a:ahLst/>
              <a:cxnLst/>
              <a:rect l="l" t="t" r="r" b="b"/>
              <a:pathLst>
                <a:path w="256540" h="2234565">
                  <a:moveTo>
                    <a:pt x="256031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56031" y="223418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61831" y="2974848"/>
              <a:ext cx="2722245" cy="1902460"/>
            </a:xfrm>
            <a:custGeom>
              <a:avLst/>
              <a:gdLst/>
              <a:ahLst/>
              <a:cxnLst/>
              <a:rect l="l" t="t" r="r" b="b"/>
              <a:pathLst>
                <a:path w="2722245" h="1902460">
                  <a:moveTo>
                    <a:pt x="649224" y="1901952"/>
                  </a:moveTo>
                  <a:lnTo>
                    <a:pt x="1210056" y="1901952"/>
                  </a:lnTo>
                </a:path>
                <a:path w="2722245" h="1902460">
                  <a:moveTo>
                    <a:pt x="1466088" y="1901952"/>
                  </a:moveTo>
                  <a:lnTo>
                    <a:pt x="1534668" y="1901952"/>
                  </a:lnTo>
                </a:path>
                <a:path w="2722245" h="1902460">
                  <a:moveTo>
                    <a:pt x="324612" y="1630679"/>
                  </a:moveTo>
                  <a:lnTo>
                    <a:pt x="1210056" y="1630679"/>
                  </a:lnTo>
                </a:path>
                <a:path w="2722245" h="1902460">
                  <a:moveTo>
                    <a:pt x="1466088" y="1630679"/>
                  </a:moveTo>
                  <a:lnTo>
                    <a:pt x="1534668" y="1630679"/>
                  </a:lnTo>
                </a:path>
                <a:path w="2722245" h="1902460">
                  <a:moveTo>
                    <a:pt x="324612" y="1357883"/>
                  </a:moveTo>
                  <a:lnTo>
                    <a:pt x="1210056" y="1357883"/>
                  </a:lnTo>
                </a:path>
                <a:path w="2722245" h="1902460">
                  <a:moveTo>
                    <a:pt x="1466088" y="1357883"/>
                  </a:moveTo>
                  <a:lnTo>
                    <a:pt x="1534668" y="1357883"/>
                  </a:lnTo>
                </a:path>
                <a:path w="2722245" h="1902460">
                  <a:moveTo>
                    <a:pt x="324612" y="1086612"/>
                  </a:moveTo>
                  <a:lnTo>
                    <a:pt x="1210056" y="1086612"/>
                  </a:lnTo>
                </a:path>
                <a:path w="2722245" h="1902460">
                  <a:moveTo>
                    <a:pt x="1466088" y="1086612"/>
                  </a:moveTo>
                  <a:lnTo>
                    <a:pt x="1534668" y="1086612"/>
                  </a:lnTo>
                </a:path>
                <a:path w="2722245" h="1902460">
                  <a:moveTo>
                    <a:pt x="0" y="815339"/>
                  </a:moveTo>
                  <a:lnTo>
                    <a:pt x="1210056" y="815339"/>
                  </a:lnTo>
                </a:path>
                <a:path w="2722245" h="1902460">
                  <a:moveTo>
                    <a:pt x="1466088" y="815339"/>
                  </a:moveTo>
                  <a:lnTo>
                    <a:pt x="1534668" y="815339"/>
                  </a:lnTo>
                </a:path>
                <a:path w="2722245" h="1902460">
                  <a:moveTo>
                    <a:pt x="0" y="544067"/>
                  </a:moveTo>
                  <a:lnTo>
                    <a:pt x="1210056" y="544067"/>
                  </a:lnTo>
                </a:path>
                <a:path w="2722245" h="1902460">
                  <a:moveTo>
                    <a:pt x="1466088" y="544067"/>
                  </a:moveTo>
                  <a:lnTo>
                    <a:pt x="1534668" y="544067"/>
                  </a:lnTo>
                </a:path>
                <a:path w="2722245" h="1902460">
                  <a:moveTo>
                    <a:pt x="0" y="272796"/>
                  </a:moveTo>
                  <a:lnTo>
                    <a:pt x="1210056" y="272796"/>
                  </a:lnTo>
                </a:path>
                <a:path w="2722245" h="1902460">
                  <a:moveTo>
                    <a:pt x="1466088" y="272796"/>
                  </a:moveTo>
                  <a:lnTo>
                    <a:pt x="1534668" y="272796"/>
                  </a:lnTo>
                </a:path>
                <a:path w="2722245" h="1902460">
                  <a:moveTo>
                    <a:pt x="1466088" y="0"/>
                  </a:moveTo>
                  <a:lnTo>
                    <a:pt x="27218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1888" y="2837688"/>
              <a:ext cx="256540" cy="2310765"/>
            </a:xfrm>
            <a:custGeom>
              <a:avLst/>
              <a:gdLst/>
              <a:ahLst/>
              <a:cxnLst/>
              <a:rect l="l" t="t" r="r" b="b"/>
              <a:pathLst>
                <a:path w="256540" h="2310765">
                  <a:moveTo>
                    <a:pt x="256031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56031" y="231038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9608" y="3790188"/>
              <a:ext cx="68580" cy="815340"/>
            </a:xfrm>
            <a:custGeom>
              <a:avLst/>
              <a:gdLst/>
              <a:ahLst/>
              <a:cxnLst/>
              <a:rect l="l" t="t" r="r" b="b"/>
              <a:pathLst>
                <a:path w="68579" h="815339">
                  <a:moveTo>
                    <a:pt x="0" y="815339"/>
                  </a:moveTo>
                  <a:lnTo>
                    <a:pt x="68580" y="815339"/>
                  </a:lnTo>
                </a:path>
                <a:path w="68579" h="815339">
                  <a:moveTo>
                    <a:pt x="0" y="542544"/>
                  </a:moveTo>
                  <a:lnTo>
                    <a:pt x="68580" y="542544"/>
                  </a:lnTo>
                </a:path>
                <a:path w="68579" h="815339">
                  <a:moveTo>
                    <a:pt x="0" y="271272"/>
                  </a:moveTo>
                  <a:lnTo>
                    <a:pt x="68580" y="271272"/>
                  </a:lnTo>
                </a:path>
                <a:path w="68579" h="81533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3576" y="2929128"/>
              <a:ext cx="256540" cy="2219325"/>
            </a:xfrm>
            <a:custGeom>
              <a:avLst/>
              <a:gdLst/>
              <a:ahLst/>
              <a:cxnLst/>
              <a:rect l="l" t="t" r="r" b="b"/>
              <a:pathLst>
                <a:path w="256540" h="2219325">
                  <a:moveTo>
                    <a:pt x="256031" y="0"/>
                  </a:moveTo>
                  <a:lnTo>
                    <a:pt x="0" y="0"/>
                  </a:lnTo>
                  <a:lnTo>
                    <a:pt x="0" y="2218944"/>
                  </a:lnTo>
                  <a:lnTo>
                    <a:pt x="256031" y="221894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61831" y="4061460"/>
              <a:ext cx="68580" cy="815340"/>
            </a:xfrm>
            <a:custGeom>
              <a:avLst/>
              <a:gdLst/>
              <a:ahLst/>
              <a:cxnLst/>
              <a:rect l="l" t="t" r="r" b="b"/>
              <a:pathLst>
                <a:path w="68579" h="815339">
                  <a:moveTo>
                    <a:pt x="0" y="815339"/>
                  </a:moveTo>
                  <a:lnTo>
                    <a:pt x="68579" y="815339"/>
                  </a:lnTo>
                </a:path>
                <a:path w="68579" h="815339">
                  <a:moveTo>
                    <a:pt x="0" y="544067"/>
                  </a:moveTo>
                  <a:lnTo>
                    <a:pt x="68579" y="544067"/>
                  </a:lnTo>
                </a:path>
                <a:path w="68579" h="815339">
                  <a:moveTo>
                    <a:pt x="0" y="271271"/>
                  </a:moveTo>
                  <a:lnTo>
                    <a:pt x="68579" y="271271"/>
                  </a:lnTo>
                </a:path>
                <a:path w="68579" h="81533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05800" y="3113532"/>
              <a:ext cx="256540" cy="2034539"/>
            </a:xfrm>
            <a:custGeom>
              <a:avLst/>
              <a:gdLst/>
              <a:ahLst/>
              <a:cxnLst/>
              <a:rect l="l" t="t" r="r" b="b"/>
              <a:pathLst>
                <a:path w="256540" h="2034539">
                  <a:moveTo>
                    <a:pt x="256031" y="0"/>
                  </a:moveTo>
                  <a:lnTo>
                    <a:pt x="0" y="0"/>
                  </a:lnTo>
                  <a:lnTo>
                    <a:pt x="0" y="2034539"/>
                  </a:lnTo>
                  <a:lnTo>
                    <a:pt x="256031" y="2034539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52531" y="3247644"/>
              <a:ext cx="931544" cy="1629410"/>
            </a:xfrm>
            <a:custGeom>
              <a:avLst/>
              <a:gdLst/>
              <a:ahLst/>
              <a:cxnLst/>
              <a:rect l="l" t="t" r="r" b="b"/>
              <a:pathLst>
                <a:path w="931545" h="1629410">
                  <a:moveTo>
                    <a:pt x="0" y="1629155"/>
                  </a:moveTo>
                  <a:lnTo>
                    <a:pt x="68579" y="1629155"/>
                  </a:lnTo>
                </a:path>
                <a:path w="931545" h="1629410">
                  <a:moveTo>
                    <a:pt x="0" y="1357883"/>
                  </a:moveTo>
                  <a:lnTo>
                    <a:pt x="68579" y="1357883"/>
                  </a:lnTo>
                </a:path>
                <a:path w="931545" h="1629410">
                  <a:moveTo>
                    <a:pt x="0" y="1085087"/>
                  </a:moveTo>
                  <a:lnTo>
                    <a:pt x="68579" y="1085087"/>
                  </a:lnTo>
                </a:path>
                <a:path w="931545" h="1629410">
                  <a:moveTo>
                    <a:pt x="0" y="813815"/>
                  </a:moveTo>
                  <a:lnTo>
                    <a:pt x="68579" y="813815"/>
                  </a:lnTo>
                </a:path>
                <a:path w="931545" h="1629410">
                  <a:moveTo>
                    <a:pt x="0" y="542543"/>
                  </a:moveTo>
                  <a:lnTo>
                    <a:pt x="68579" y="542543"/>
                  </a:lnTo>
                </a:path>
                <a:path w="931545" h="1629410">
                  <a:moveTo>
                    <a:pt x="0" y="271271"/>
                  </a:moveTo>
                  <a:lnTo>
                    <a:pt x="931164" y="271271"/>
                  </a:lnTo>
                </a:path>
                <a:path w="931545" h="1629410">
                  <a:moveTo>
                    <a:pt x="0" y="0"/>
                  </a:moveTo>
                  <a:lnTo>
                    <a:pt x="931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96500" y="3029712"/>
              <a:ext cx="256540" cy="2118360"/>
            </a:xfrm>
            <a:custGeom>
              <a:avLst/>
              <a:gdLst/>
              <a:ahLst/>
              <a:cxnLst/>
              <a:rect l="l" t="t" r="r" b="b"/>
              <a:pathLst>
                <a:path w="256540" h="2118360">
                  <a:moveTo>
                    <a:pt x="256031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256031" y="2118360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1295" y="4605527"/>
              <a:ext cx="70485" cy="271780"/>
            </a:xfrm>
            <a:custGeom>
              <a:avLst/>
              <a:gdLst/>
              <a:ahLst/>
              <a:cxnLst/>
              <a:rect l="l" t="t" r="r" b="b"/>
              <a:pathLst>
                <a:path w="70485" h="271779">
                  <a:moveTo>
                    <a:pt x="0" y="271272"/>
                  </a:moveTo>
                  <a:lnTo>
                    <a:pt x="70103" y="271272"/>
                  </a:lnTo>
                </a:path>
                <a:path w="70485" h="271779">
                  <a:moveTo>
                    <a:pt x="0" y="0"/>
                  </a:moveTo>
                  <a:lnTo>
                    <a:pt x="701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55263" y="3784092"/>
              <a:ext cx="256540" cy="1363980"/>
            </a:xfrm>
            <a:custGeom>
              <a:avLst/>
              <a:gdLst/>
              <a:ahLst/>
              <a:cxnLst/>
              <a:rect l="l" t="t" r="r" b="b"/>
              <a:pathLst>
                <a:path w="256539" h="1363979">
                  <a:moveTo>
                    <a:pt x="256032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56032" y="1363979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20" y="4605527"/>
              <a:ext cx="68580" cy="271780"/>
            </a:xfrm>
            <a:custGeom>
              <a:avLst/>
              <a:gdLst/>
              <a:ahLst/>
              <a:cxnLst/>
              <a:rect l="l" t="t" r="r" b="b"/>
              <a:pathLst>
                <a:path w="68579" h="271779">
                  <a:moveTo>
                    <a:pt x="0" y="271272"/>
                  </a:moveTo>
                  <a:lnTo>
                    <a:pt x="68579" y="271272"/>
                  </a:lnTo>
                </a:path>
                <a:path w="68579" h="27177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47488" y="3794760"/>
              <a:ext cx="256540" cy="1353820"/>
            </a:xfrm>
            <a:custGeom>
              <a:avLst/>
              <a:gdLst/>
              <a:ahLst/>
              <a:cxnLst/>
              <a:rect l="l" t="t" r="r" b="b"/>
              <a:pathLst>
                <a:path w="256539" h="1353820">
                  <a:moveTo>
                    <a:pt x="256032" y="0"/>
                  </a:moveTo>
                  <a:lnTo>
                    <a:pt x="0" y="0"/>
                  </a:lnTo>
                  <a:lnTo>
                    <a:pt x="0" y="1353312"/>
                  </a:lnTo>
                  <a:lnTo>
                    <a:pt x="256032" y="1353312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94220" y="4605527"/>
              <a:ext cx="70485" cy="271780"/>
            </a:xfrm>
            <a:custGeom>
              <a:avLst/>
              <a:gdLst/>
              <a:ahLst/>
              <a:cxnLst/>
              <a:rect l="l" t="t" r="r" b="b"/>
              <a:pathLst>
                <a:path w="70484" h="271779">
                  <a:moveTo>
                    <a:pt x="0" y="271272"/>
                  </a:moveTo>
                  <a:lnTo>
                    <a:pt x="70103" y="271272"/>
                  </a:lnTo>
                </a:path>
                <a:path w="70484" h="271779">
                  <a:moveTo>
                    <a:pt x="0" y="0"/>
                  </a:moveTo>
                  <a:lnTo>
                    <a:pt x="701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38188" y="3592068"/>
              <a:ext cx="256540" cy="1556385"/>
            </a:xfrm>
            <a:custGeom>
              <a:avLst/>
              <a:gdLst/>
              <a:ahLst/>
              <a:cxnLst/>
              <a:rect l="l" t="t" r="r" b="b"/>
              <a:pathLst>
                <a:path w="256540" h="1556385">
                  <a:moveTo>
                    <a:pt x="256031" y="0"/>
                  </a:moveTo>
                  <a:lnTo>
                    <a:pt x="0" y="0"/>
                  </a:lnTo>
                  <a:lnTo>
                    <a:pt x="0" y="1556004"/>
                  </a:lnTo>
                  <a:lnTo>
                    <a:pt x="256031" y="155600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86443" y="4876800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30411" y="3796284"/>
              <a:ext cx="256540" cy="1351915"/>
            </a:xfrm>
            <a:custGeom>
              <a:avLst/>
              <a:gdLst/>
              <a:ahLst/>
              <a:cxnLst/>
              <a:rect l="l" t="t" r="r" b="b"/>
              <a:pathLst>
                <a:path w="256540" h="1351914">
                  <a:moveTo>
                    <a:pt x="256032" y="0"/>
                  </a:moveTo>
                  <a:lnTo>
                    <a:pt x="0" y="0"/>
                  </a:lnTo>
                  <a:lnTo>
                    <a:pt x="0" y="1351788"/>
                  </a:lnTo>
                  <a:lnTo>
                    <a:pt x="256032" y="1351788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77143" y="3790188"/>
              <a:ext cx="607060" cy="1087120"/>
            </a:xfrm>
            <a:custGeom>
              <a:avLst/>
              <a:gdLst/>
              <a:ahLst/>
              <a:cxnLst/>
              <a:rect l="l" t="t" r="r" b="b"/>
              <a:pathLst>
                <a:path w="607059" h="1087120">
                  <a:moveTo>
                    <a:pt x="0" y="1086612"/>
                  </a:moveTo>
                  <a:lnTo>
                    <a:pt x="70103" y="1086612"/>
                  </a:lnTo>
                </a:path>
                <a:path w="607059" h="1087120">
                  <a:moveTo>
                    <a:pt x="0" y="815339"/>
                  </a:moveTo>
                  <a:lnTo>
                    <a:pt x="70103" y="815339"/>
                  </a:lnTo>
                </a:path>
                <a:path w="607059" h="1087120">
                  <a:moveTo>
                    <a:pt x="0" y="542544"/>
                  </a:moveTo>
                  <a:lnTo>
                    <a:pt x="606551" y="542544"/>
                  </a:lnTo>
                </a:path>
                <a:path w="607059" h="1087120">
                  <a:moveTo>
                    <a:pt x="0" y="271272"/>
                  </a:moveTo>
                  <a:lnTo>
                    <a:pt x="606551" y="271272"/>
                  </a:lnTo>
                </a:path>
                <a:path w="607059" h="1087120">
                  <a:moveTo>
                    <a:pt x="0" y="0"/>
                  </a:moveTo>
                  <a:lnTo>
                    <a:pt x="6065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21111" y="3750564"/>
              <a:ext cx="256540" cy="1397635"/>
            </a:xfrm>
            <a:custGeom>
              <a:avLst/>
              <a:gdLst/>
              <a:ahLst/>
              <a:cxnLst/>
              <a:rect l="l" t="t" r="r" b="b"/>
              <a:pathLst>
                <a:path w="256540" h="1397635">
                  <a:moveTo>
                    <a:pt x="25603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256032" y="1397508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81400" y="4523231"/>
              <a:ext cx="5629910" cy="624840"/>
            </a:xfrm>
            <a:custGeom>
              <a:avLst/>
              <a:gdLst/>
              <a:ahLst/>
              <a:cxnLst/>
              <a:rect l="l" t="t" r="r" b="b"/>
              <a:pathLst>
                <a:path w="5629909" h="624839">
                  <a:moveTo>
                    <a:pt x="256032" y="62484"/>
                  </a:moveTo>
                  <a:lnTo>
                    <a:pt x="0" y="62484"/>
                  </a:lnTo>
                  <a:lnTo>
                    <a:pt x="0" y="624840"/>
                  </a:lnTo>
                  <a:lnTo>
                    <a:pt x="256032" y="624840"/>
                  </a:lnTo>
                  <a:lnTo>
                    <a:pt x="256032" y="62484"/>
                  </a:lnTo>
                  <a:close/>
                </a:path>
                <a:path w="5629909" h="624839">
                  <a:moveTo>
                    <a:pt x="2046732" y="74676"/>
                  </a:moveTo>
                  <a:lnTo>
                    <a:pt x="1790700" y="74676"/>
                  </a:lnTo>
                  <a:lnTo>
                    <a:pt x="1790700" y="624840"/>
                  </a:lnTo>
                  <a:lnTo>
                    <a:pt x="2046732" y="624840"/>
                  </a:lnTo>
                  <a:lnTo>
                    <a:pt x="2046732" y="74676"/>
                  </a:lnTo>
                  <a:close/>
                </a:path>
                <a:path w="5629909" h="624839">
                  <a:moveTo>
                    <a:pt x="3838956" y="0"/>
                  </a:moveTo>
                  <a:lnTo>
                    <a:pt x="3582924" y="0"/>
                  </a:lnTo>
                  <a:lnTo>
                    <a:pt x="3582924" y="624840"/>
                  </a:lnTo>
                  <a:lnTo>
                    <a:pt x="3838956" y="624840"/>
                  </a:lnTo>
                  <a:lnTo>
                    <a:pt x="3838956" y="0"/>
                  </a:lnTo>
                  <a:close/>
                </a:path>
                <a:path w="5629909" h="624839">
                  <a:moveTo>
                    <a:pt x="5629656" y="114300"/>
                  </a:moveTo>
                  <a:lnTo>
                    <a:pt x="5373624" y="114300"/>
                  </a:lnTo>
                  <a:lnTo>
                    <a:pt x="5373624" y="624840"/>
                  </a:lnTo>
                  <a:lnTo>
                    <a:pt x="5629656" y="624840"/>
                  </a:lnTo>
                  <a:lnTo>
                    <a:pt x="5629656" y="1143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03280" y="4605527"/>
              <a:ext cx="280670" cy="271780"/>
            </a:xfrm>
            <a:custGeom>
              <a:avLst/>
              <a:gdLst/>
              <a:ahLst/>
              <a:cxnLst/>
              <a:rect l="l" t="t" r="r" b="b"/>
              <a:pathLst>
                <a:path w="280670" h="271779">
                  <a:moveTo>
                    <a:pt x="0" y="271272"/>
                  </a:moveTo>
                  <a:lnTo>
                    <a:pt x="280416" y="271272"/>
                  </a:lnTo>
                </a:path>
                <a:path w="280670" h="27177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747247" y="4527804"/>
              <a:ext cx="256540" cy="620395"/>
            </a:xfrm>
            <a:custGeom>
              <a:avLst/>
              <a:gdLst/>
              <a:ahLst/>
              <a:cxnLst/>
              <a:rect l="l" t="t" r="r" b="b"/>
              <a:pathLst>
                <a:path w="256540" h="620395">
                  <a:moveTo>
                    <a:pt x="256031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256031" y="62026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6111" y="2432304"/>
              <a:ext cx="10387965" cy="3256915"/>
            </a:xfrm>
            <a:custGeom>
              <a:avLst/>
              <a:gdLst/>
              <a:ahLst/>
              <a:cxnLst/>
              <a:rect l="l" t="t" r="r" b="b"/>
              <a:pathLst>
                <a:path w="10387965" h="3256915">
                  <a:moveTo>
                    <a:pt x="1429512" y="2715768"/>
                  </a:moveTo>
                  <a:lnTo>
                    <a:pt x="10387584" y="2715768"/>
                  </a:lnTo>
                </a:path>
                <a:path w="10387965" h="3256915">
                  <a:moveTo>
                    <a:pt x="10387584" y="2715768"/>
                  </a:moveTo>
                  <a:lnTo>
                    <a:pt x="10387584" y="2891028"/>
                  </a:lnTo>
                </a:path>
                <a:path w="10387965" h="3256915">
                  <a:moveTo>
                    <a:pt x="1429512" y="2715768"/>
                  </a:moveTo>
                  <a:lnTo>
                    <a:pt x="1429512" y="2891028"/>
                  </a:lnTo>
                </a:path>
                <a:path w="10387965" h="3256915">
                  <a:moveTo>
                    <a:pt x="3220212" y="2715768"/>
                  </a:moveTo>
                  <a:lnTo>
                    <a:pt x="3220212" y="2891028"/>
                  </a:lnTo>
                </a:path>
                <a:path w="10387965" h="3256915">
                  <a:moveTo>
                    <a:pt x="5012436" y="2715768"/>
                  </a:moveTo>
                  <a:lnTo>
                    <a:pt x="5012436" y="2891028"/>
                  </a:lnTo>
                </a:path>
                <a:path w="10387965" h="3256915">
                  <a:moveTo>
                    <a:pt x="6804659" y="2715768"/>
                  </a:moveTo>
                  <a:lnTo>
                    <a:pt x="6804659" y="2891028"/>
                  </a:lnTo>
                </a:path>
                <a:path w="10387965" h="3256915">
                  <a:moveTo>
                    <a:pt x="8595360" y="2715768"/>
                  </a:moveTo>
                  <a:lnTo>
                    <a:pt x="8595360" y="2891028"/>
                  </a:lnTo>
                </a:path>
                <a:path w="10387965" h="3256915">
                  <a:moveTo>
                    <a:pt x="0" y="2891028"/>
                  </a:moveTo>
                  <a:lnTo>
                    <a:pt x="10387584" y="2891028"/>
                  </a:lnTo>
                </a:path>
                <a:path w="10387965" h="3256915">
                  <a:moveTo>
                    <a:pt x="10387584" y="2891028"/>
                  </a:moveTo>
                  <a:lnTo>
                    <a:pt x="10387584" y="3073908"/>
                  </a:lnTo>
                </a:path>
                <a:path w="10387965" h="3256915">
                  <a:moveTo>
                    <a:pt x="10387584" y="2891028"/>
                  </a:moveTo>
                  <a:lnTo>
                    <a:pt x="10387584" y="3073908"/>
                  </a:lnTo>
                </a:path>
                <a:path w="10387965" h="3256915">
                  <a:moveTo>
                    <a:pt x="0" y="2891028"/>
                  </a:moveTo>
                  <a:lnTo>
                    <a:pt x="0" y="3073908"/>
                  </a:lnTo>
                </a:path>
                <a:path w="10387965" h="3256915">
                  <a:moveTo>
                    <a:pt x="1429512" y="2891028"/>
                  </a:moveTo>
                  <a:lnTo>
                    <a:pt x="1429512" y="3073908"/>
                  </a:lnTo>
                </a:path>
                <a:path w="10387965" h="3256915">
                  <a:moveTo>
                    <a:pt x="1429512" y="2891028"/>
                  </a:moveTo>
                  <a:lnTo>
                    <a:pt x="1429512" y="3073908"/>
                  </a:lnTo>
                </a:path>
                <a:path w="10387965" h="3256915">
                  <a:moveTo>
                    <a:pt x="3220212" y="2891028"/>
                  </a:moveTo>
                  <a:lnTo>
                    <a:pt x="3220212" y="3073908"/>
                  </a:lnTo>
                </a:path>
                <a:path w="10387965" h="3256915">
                  <a:moveTo>
                    <a:pt x="3220212" y="2891028"/>
                  </a:moveTo>
                  <a:lnTo>
                    <a:pt x="3220212" y="3073908"/>
                  </a:lnTo>
                </a:path>
                <a:path w="10387965" h="3256915">
                  <a:moveTo>
                    <a:pt x="5012436" y="2891028"/>
                  </a:moveTo>
                  <a:lnTo>
                    <a:pt x="5012436" y="3073908"/>
                  </a:lnTo>
                </a:path>
                <a:path w="10387965" h="3256915">
                  <a:moveTo>
                    <a:pt x="5012436" y="2891028"/>
                  </a:moveTo>
                  <a:lnTo>
                    <a:pt x="5012436" y="3073908"/>
                  </a:lnTo>
                </a:path>
                <a:path w="10387965" h="3256915">
                  <a:moveTo>
                    <a:pt x="6804659" y="2891028"/>
                  </a:moveTo>
                  <a:lnTo>
                    <a:pt x="6804659" y="3073908"/>
                  </a:lnTo>
                </a:path>
                <a:path w="10387965" h="3256915">
                  <a:moveTo>
                    <a:pt x="6804659" y="2891028"/>
                  </a:moveTo>
                  <a:lnTo>
                    <a:pt x="6804659" y="3073908"/>
                  </a:lnTo>
                </a:path>
                <a:path w="10387965" h="3256915">
                  <a:moveTo>
                    <a:pt x="8595360" y="2891028"/>
                  </a:moveTo>
                  <a:lnTo>
                    <a:pt x="8595360" y="3073908"/>
                  </a:lnTo>
                </a:path>
                <a:path w="10387965" h="3256915">
                  <a:moveTo>
                    <a:pt x="8595360" y="2891028"/>
                  </a:moveTo>
                  <a:lnTo>
                    <a:pt x="8595360" y="3073908"/>
                  </a:lnTo>
                </a:path>
                <a:path w="10387965" h="3256915">
                  <a:moveTo>
                    <a:pt x="0" y="3073908"/>
                  </a:moveTo>
                  <a:lnTo>
                    <a:pt x="10387584" y="3073908"/>
                  </a:lnTo>
                </a:path>
                <a:path w="10387965" h="3256915">
                  <a:moveTo>
                    <a:pt x="10387584" y="3073908"/>
                  </a:moveTo>
                  <a:lnTo>
                    <a:pt x="10387584" y="3256788"/>
                  </a:lnTo>
                </a:path>
                <a:path w="10387965" h="3256915">
                  <a:moveTo>
                    <a:pt x="10387584" y="3073908"/>
                  </a:moveTo>
                  <a:lnTo>
                    <a:pt x="10387584" y="3256788"/>
                  </a:lnTo>
                </a:path>
                <a:path w="10387965" h="3256915">
                  <a:moveTo>
                    <a:pt x="0" y="3073908"/>
                  </a:moveTo>
                  <a:lnTo>
                    <a:pt x="0" y="3256788"/>
                  </a:lnTo>
                </a:path>
                <a:path w="10387965" h="3256915">
                  <a:moveTo>
                    <a:pt x="1429512" y="3073908"/>
                  </a:moveTo>
                  <a:lnTo>
                    <a:pt x="1429512" y="3256788"/>
                  </a:lnTo>
                </a:path>
                <a:path w="10387965" h="3256915">
                  <a:moveTo>
                    <a:pt x="1429512" y="3073908"/>
                  </a:moveTo>
                  <a:lnTo>
                    <a:pt x="1429512" y="3256788"/>
                  </a:lnTo>
                </a:path>
                <a:path w="10387965" h="3256915">
                  <a:moveTo>
                    <a:pt x="3220212" y="3073908"/>
                  </a:moveTo>
                  <a:lnTo>
                    <a:pt x="3220212" y="3256788"/>
                  </a:lnTo>
                </a:path>
                <a:path w="10387965" h="3256915">
                  <a:moveTo>
                    <a:pt x="3220212" y="3073908"/>
                  </a:moveTo>
                  <a:lnTo>
                    <a:pt x="3220212" y="3256788"/>
                  </a:lnTo>
                </a:path>
                <a:path w="10387965" h="3256915">
                  <a:moveTo>
                    <a:pt x="5012436" y="3073908"/>
                  </a:moveTo>
                  <a:lnTo>
                    <a:pt x="5012436" y="3256788"/>
                  </a:lnTo>
                </a:path>
                <a:path w="10387965" h="3256915">
                  <a:moveTo>
                    <a:pt x="5012436" y="3073908"/>
                  </a:moveTo>
                  <a:lnTo>
                    <a:pt x="5012436" y="3256788"/>
                  </a:lnTo>
                </a:path>
                <a:path w="10387965" h="3256915">
                  <a:moveTo>
                    <a:pt x="6804659" y="3073908"/>
                  </a:moveTo>
                  <a:lnTo>
                    <a:pt x="6804659" y="3256788"/>
                  </a:lnTo>
                </a:path>
                <a:path w="10387965" h="3256915">
                  <a:moveTo>
                    <a:pt x="6804659" y="3073908"/>
                  </a:moveTo>
                  <a:lnTo>
                    <a:pt x="6804659" y="3256788"/>
                  </a:lnTo>
                </a:path>
                <a:path w="10387965" h="3256915">
                  <a:moveTo>
                    <a:pt x="8595360" y="3073908"/>
                  </a:moveTo>
                  <a:lnTo>
                    <a:pt x="8595360" y="3256788"/>
                  </a:lnTo>
                </a:path>
                <a:path w="10387965" h="3256915">
                  <a:moveTo>
                    <a:pt x="8595360" y="3073908"/>
                  </a:moveTo>
                  <a:lnTo>
                    <a:pt x="8595360" y="3256788"/>
                  </a:lnTo>
                </a:path>
                <a:path w="10387965" h="3256915">
                  <a:moveTo>
                    <a:pt x="1429512" y="271272"/>
                  </a:moveTo>
                  <a:lnTo>
                    <a:pt x="10387584" y="271272"/>
                  </a:lnTo>
                </a:path>
                <a:path w="10387965" h="3256915">
                  <a:moveTo>
                    <a:pt x="1429512" y="0"/>
                  </a:moveTo>
                  <a:lnTo>
                    <a:pt x="10387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13256" y="5273141"/>
            <a:ext cx="129159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Parcialmente Vacinados D1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Totalmente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Vacinados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96111" y="5689091"/>
            <a:ext cx="10387965" cy="364490"/>
          </a:xfrm>
          <a:custGeom>
            <a:avLst/>
            <a:gdLst/>
            <a:ahLst/>
            <a:cxnLst/>
            <a:rect l="l" t="t" r="r" b="b"/>
            <a:pathLst>
              <a:path w="10387965" h="364489">
                <a:moveTo>
                  <a:pt x="0" y="0"/>
                </a:moveTo>
                <a:lnTo>
                  <a:pt x="10387584" y="0"/>
                </a:lnTo>
              </a:path>
              <a:path w="10387965" h="364489">
                <a:moveTo>
                  <a:pt x="10387584" y="0"/>
                </a:moveTo>
                <a:lnTo>
                  <a:pt x="10387584" y="181356"/>
                </a:lnTo>
              </a:path>
              <a:path w="10387965" h="364489">
                <a:moveTo>
                  <a:pt x="10387584" y="0"/>
                </a:moveTo>
                <a:lnTo>
                  <a:pt x="10387584" y="181356"/>
                </a:lnTo>
              </a:path>
              <a:path w="10387965" h="364489">
                <a:moveTo>
                  <a:pt x="0" y="0"/>
                </a:moveTo>
                <a:lnTo>
                  <a:pt x="0" y="181356"/>
                </a:lnTo>
              </a:path>
              <a:path w="10387965" h="364489">
                <a:moveTo>
                  <a:pt x="1429512" y="0"/>
                </a:moveTo>
                <a:lnTo>
                  <a:pt x="1429512" y="181356"/>
                </a:lnTo>
              </a:path>
              <a:path w="10387965" h="364489">
                <a:moveTo>
                  <a:pt x="1429512" y="0"/>
                </a:moveTo>
                <a:lnTo>
                  <a:pt x="1429512" y="181356"/>
                </a:lnTo>
              </a:path>
              <a:path w="10387965" h="364489">
                <a:moveTo>
                  <a:pt x="3220212" y="0"/>
                </a:moveTo>
                <a:lnTo>
                  <a:pt x="3220212" y="181356"/>
                </a:lnTo>
              </a:path>
              <a:path w="10387965" h="364489">
                <a:moveTo>
                  <a:pt x="3220212" y="0"/>
                </a:moveTo>
                <a:lnTo>
                  <a:pt x="3220212" y="181356"/>
                </a:lnTo>
              </a:path>
              <a:path w="10387965" h="364489">
                <a:moveTo>
                  <a:pt x="5012436" y="0"/>
                </a:moveTo>
                <a:lnTo>
                  <a:pt x="5012436" y="181356"/>
                </a:lnTo>
              </a:path>
              <a:path w="10387965" h="364489">
                <a:moveTo>
                  <a:pt x="5012436" y="0"/>
                </a:moveTo>
                <a:lnTo>
                  <a:pt x="5012436" y="181356"/>
                </a:lnTo>
              </a:path>
              <a:path w="10387965" h="364489">
                <a:moveTo>
                  <a:pt x="6804659" y="0"/>
                </a:moveTo>
                <a:lnTo>
                  <a:pt x="6804659" y="181356"/>
                </a:lnTo>
              </a:path>
              <a:path w="10387965" h="364489">
                <a:moveTo>
                  <a:pt x="6804659" y="0"/>
                </a:moveTo>
                <a:lnTo>
                  <a:pt x="6804659" y="181356"/>
                </a:lnTo>
              </a:path>
              <a:path w="10387965" h="364489">
                <a:moveTo>
                  <a:pt x="8595360" y="0"/>
                </a:moveTo>
                <a:lnTo>
                  <a:pt x="8595360" y="181356"/>
                </a:lnTo>
              </a:path>
              <a:path w="10387965" h="364489">
                <a:moveTo>
                  <a:pt x="8595360" y="0"/>
                </a:moveTo>
                <a:lnTo>
                  <a:pt x="8595360" y="181356"/>
                </a:lnTo>
              </a:path>
              <a:path w="10387965" h="364489">
                <a:moveTo>
                  <a:pt x="0" y="181356"/>
                </a:moveTo>
                <a:lnTo>
                  <a:pt x="10387584" y="181356"/>
                </a:lnTo>
              </a:path>
              <a:path w="10387965" h="364489">
                <a:moveTo>
                  <a:pt x="0" y="181356"/>
                </a:moveTo>
                <a:lnTo>
                  <a:pt x="0" y="364236"/>
                </a:lnTo>
              </a:path>
              <a:path w="10387965" h="364489">
                <a:moveTo>
                  <a:pt x="0" y="364236"/>
                </a:moveTo>
                <a:lnTo>
                  <a:pt x="10387584" y="364236"/>
                </a:lnTo>
              </a:path>
              <a:path w="10387965" h="364489">
                <a:moveTo>
                  <a:pt x="1429512" y="181356"/>
                </a:moveTo>
                <a:lnTo>
                  <a:pt x="1429512" y="364236"/>
                </a:lnTo>
              </a:path>
              <a:path w="10387965" h="364489">
                <a:moveTo>
                  <a:pt x="1429512" y="181356"/>
                </a:moveTo>
                <a:lnTo>
                  <a:pt x="1429512" y="364236"/>
                </a:lnTo>
              </a:path>
              <a:path w="10387965" h="364489">
                <a:moveTo>
                  <a:pt x="3220212" y="181356"/>
                </a:moveTo>
                <a:lnTo>
                  <a:pt x="3220212" y="364236"/>
                </a:lnTo>
              </a:path>
              <a:path w="10387965" h="364489">
                <a:moveTo>
                  <a:pt x="3220212" y="181356"/>
                </a:moveTo>
                <a:lnTo>
                  <a:pt x="3220212" y="364236"/>
                </a:lnTo>
              </a:path>
              <a:path w="10387965" h="364489">
                <a:moveTo>
                  <a:pt x="5012436" y="181356"/>
                </a:moveTo>
                <a:lnTo>
                  <a:pt x="5012436" y="364236"/>
                </a:lnTo>
              </a:path>
              <a:path w="10387965" h="364489">
                <a:moveTo>
                  <a:pt x="5012436" y="181356"/>
                </a:moveTo>
                <a:lnTo>
                  <a:pt x="5012436" y="364236"/>
                </a:lnTo>
              </a:path>
              <a:path w="10387965" h="364489">
                <a:moveTo>
                  <a:pt x="6804659" y="181356"/>
                </a:moveTo>
                <a:lnTo>
                  <a:pt x="6804659" y="364236"/>
                </a:lnTo>
              </a:path>
              <a:path w="10387965" h="364489">
                <a:moveTo>
                  <a:pt x="6804659" y="181356"/>
                </a:moveTo>
                <a:lnTo>
                  <a:pt x="6804659" y="364236"/>
                </a:lnTo>
              </a:path>
              <a:path w="10387965" h="364489">
                <a:moveTo>
                  <a:pt x="8595360" y="181356"/>
                </a:moveTo>
                <a:lnTo>
                  <a:pt x="8595360" y="364236"/>
                </a:lnTo>
              </a:path>
              <a:path w="10387965" h="364489">
                <a:moveTo>
                  <a:pt x="8595360" y="181356"/>
                </a:moveTo>
                <a:lnTo>
                  <a:pt x="8595360" y="364236"/>
                </a:lnTo>
              </a:path>
              <a:path w="10387965" h="364489">
                <a:moveTo>
                  <a:pt x="10387584" y="181356"/>
                </a:moveTo>
                <a:lnTo>
                  <a:pt x="10387584" y="364236"/>
                </a:lnTo>
              </a:path>
              <a:path w="10387965" h="364489">
                <a:moveTo>
                  <a:pt x="10387584" y="181356"/>
                </a:moveTo>
                <a:lnTo>
                  <a:pt x="10387584" y="36423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13256" y="5634938"/>
            <a:ext cx="7767955" cy="3962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1º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Reforço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037080" algn="l"/>
                <a:tab pos="3829050" algn="l"/>
                <a:tab pos="5620385" algn="l"/>
                <a:tab pos="74123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2º 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fo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rço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	20,72%	20,26%	22,99%	18,77%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04831" y="5868416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22,86%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896111" y="5148071"/>
          <a:ext cx="10095230" cy="810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 marR="97790" algn="r">
                        <a:lnSpc>
                          <a:spcPts val="44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1ª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Região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São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José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Mipibu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3ª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João Câmara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4ª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Caicó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5ª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Santa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Cruz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933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7ª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Metropolitana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86,10%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85,53%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87,63%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82,26%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85,10%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78,20%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77,21%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81,71%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74,89%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 algn="ctr">
                        <a:lnSpc>
                          <a:spcPts val="4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78,00%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50,22%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49,81%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57,30%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49,77%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51,45%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1807210" y="2338196"/>
            <a:ext cx="426720" cy="260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9704" y="2292095"/>
            <a:ext cx="10742930" cy="3825240"/>
          </a:xfrm>
          <a:custGeom>
            <a:avLst/>
            <a:gdLst/>
            <a:ahLst/>
            <a:cxnLst/>
            <a:rect l="l" t="t" r="r" b="b"/>
            <a:pathLst>
              <a:path w="10742930" h="3825240">
                <a:moveTo>
                  <a:pt x="0" y="3825240"/>
                </a:moveTo>
                <a:lnTo>
                  <a:pt x="10742676" y="3825240"/>
                </a:lnTo>
                <a:lnTo>
                  <a:pt x="10742676" y="0"/>
                </a:lnTo>
                <a:lnTo>
                  <a:pt x="0" y="0"/>
                </a:lnTo>
                <a:lnTo>
                  <a:pt x="0" y="3825240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622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99870" marR="5080" indent="-148590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Como</a:t>
            </a:r>
            <a:r>
              <a:rPr sz="3600" spc="-10" dirty="0"/>
              <a:t> </a:t>
            </a:r>
            <a:r>
              <a:rPr sz="3600" spc="-5" dirty="0"/>
              <a:t>estão</a:t>
            </a:r>
            <a:r>
              <a:rPr sz="3600" spc="-10" dirty="0"/>
              <a:t> </a:t>
            </a:r>
            <a:r>
              <a:rPr sz="3600" dirty="0"/>
              <a:t>os</a:t>
            </a:r>
            <a:r>
              <a:rPr sz="3600" spc="-10" dirty="0"/>
              <a:t> </a:t>
            </a:r>
            <a:r>
              <a:rPr sz="3600" spc="-5" dirty="0"/>
              <a:t>indicadores</a:t>
            </a:r>
            <a:r>
              <a:rPr sz="3600" dirty="0"/>
              <a:t> relacionados</a:t>
            </a:r>
            <a:r>
              <a:rPr sz="3600" spc="-25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dirty="0"/>
              <a:t>cobertura vacinal</a:t>
            </a:r>
            <a:r>
              <a:rPr sz="3600" spc="-5" dirty="0"/>
              <a:t> </a:t>
            </a:r>
            <a:r>
              <a:rPr sz="3600" dirty="0"/>
              <a:t>do</a:t>
            </a:r>
            <a:r>
              <a:rPr sz="3600" spc="-5" dirty="0"/>
              <a:t> </a:t>
            </a:r>
            <a:r>
              <a:rPr sz="3600" dirty="0"/>
              <a:t>COVID?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347209" y="2057145"/>
            <a:ext cx="4228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Dados</a:t>
            </a:r>
            <a:r>
              <a:rPr sz="16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cobertura</a:t>
            </a:r>
            <a:r>
              <a:rPr sz="16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vacinal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COVID</a:t>
            </a:r>
            <a:r>
              <a:rPr sz="1600" spc="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600" spc="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 MT"/>
                <a:cs typeface="Arial MT"/>
              </a:rPr>
              <a:t>RN + </a:t>
            </a:r>
            <a:r>
              <a:rPr sz="1600" spc="-25" dirty="0">
                <a:solidFill>
                  <a:srgbClr val="585858"/>
                </a:solidFill>
                <a:latin typeface="Arial MT"/>
                <a:cs typeface="Arial MT"/>
              </a:rPr>
              <a:t>Vacina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431" y="1982723"/>
            <a:ext cx="2245360" cy="3994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9209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62" y="6282029"/>
            <a:ext cx="898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RN+Vacina.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Sala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Situação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COVID.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Acesso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em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17/05/23.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Dados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sujeitos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alterações.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Por</a:t>
            </a:r>
            <a:r>
              <a:rPr sz="1000" dirty="0">
                <a:latin typeface="Arial MT"/>
                <a:cs typeface="Arial MT"/>
              </a:rPr>
              <a:t> se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tratar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campanha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continuada,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não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há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divisão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0961" y="2532697"/>
            <a:ext cx="8147684" cy="3293745"/>
            <a:chOff x="3120961" y="2532697"/>
            <a:chExt cx="8147684" cy="3293745"/>
          </a:xfrm>
        </p:grpSpPr>
        <p:sp>
          <p:nvSpPr>
            <p:cNvPr id="7" name="object 7"/>
            <p:cNvSpPr/>
            <p:nvPr/>
          </p:nvSpPr>
          <p:spPr>
            <a:xfrm>
              <a:off x="3125723" y="3159252"/>
              <a:ext cx="1077595" cy="2176780"/>
            </a:xfrm>
            <a:custGeom>
              <a:avLst/>
              <a:gdLst/>
              <a:ahLst/>
              <a:cxnLst/>
              <a:rect l="l" t="t" r="r" b="b"/>
              <a:pathLst>
                <a:path w="1077595" h="2176779">
                  <a:moveTo>
                    <a:pt x="0" y="2176272"/>
                  </a:moveTo>
                  <a:lnTo>
                    <a:pt x="498348" y="2176272"/>
                  </a:lnTo>
                </a:path>
                <a:path w="1077595" h="2176779">
                  <a:moveTo>
                    <a:pt x="955548" y="2176272"/>
                  </a:moveTo>
                  <a:lnTo>
                    <a:pt x="1077467" y="2176272"/>
                  </a:lnTo>
                </a:path>
                <a:path w="1077595" h="2176779">
                  <a:moveTo>
                    <a:pt x="0" y="1865376"/>
                  </a:moveTo>
                  <a:lnTo>
                    <a:pt x="498348" y="1865376"/>
                  </a:lnTo>
                </a:path>
                <a:path w="1077595" h="2176779">
                  <a:moveTo>
                    <a:pt x="955548" y="1865376"/>
                  </a:moveTo>
                  <a:lnTo>
                    <a:pt x="1077467" y="1865376"/>
                  </a:lnTo>
                </a:path>
                <a:path w="1077595" h="2176779">
                  <a:moveTo>
                    <a:pt x="0" y="1554480"/>
                  </a:moveTo>
                  <a:lnTo>
                    <a:pt x="498348" y="1554480"/>
                  </a:lnTo>
                </a:path>
                <a:path w="1077595" h="2176779">
                  <a:moveTo>
                    <a:pt x="955548" y="1554480"/>
                  </a:moveTo>
                  <a:lnTo>
                    <a:pt x="1077467" y="1554480"/>
                  </a:lnTo>
                </a:path>
                <a:path w="1077595" h="2176779">
                  <a:moveTo>
                    <a:pt x="0" y="1243584"/>
                  </a:moveTo>
                  <a:lnTo>
                    <a:pt x="498348" y="1243584"/>
                  </a:lnTo>
                </a:path>
                <a:path w="1077595" h="2176779">
                  <a:moveTo>
                    <a:pt x="955548" y="1243584"/>
                  </a:moveTo>
                  <a:lnTo>
                    <a:pt x="1077467" y="1243584"/>
                  </a:lnTo>
                </a:path>
                <a:path w="1077595" h="2176779">
                  <a:moveTo>
                    <a:pt x="0" y="932688"/>
                  </a:moveTo>
                  <a:lnTo>
                    <a:pt x="498348" y="932688"/>
                  </a:lnTo>
                </a:path>
                <a:path w="1077595" h="2176779">
                  <a:moveTo>
                    <a:pt x="955548" y="932688"/>
                  </a:moveTo>
                  <a:lnTo>
                    <a:pt x="1077467" y="932688"/>
                  </a:lnTo>
                </a:path>
                <a:path w="1077595" h="2176779">
                  <a:moveTo>
                    <a:pt x="0" y="621792"/>
                  </a:moveTo>
                  <a:lnTo>
                    <a:pt x="498348" y="621792"/>
                  </a:lnTo>
                </a:path>
                <a:path w="1077595" h="2176779">
                  <a:moveTo>
                    <a:pt x="955548" y="621792"/>
                  </a:moveTo>
                  <a:lnTo>
                    <a:pt x="1077467" y="621792"/>
                  </a:lnTo>
                </a:path>
                <a:path w="1077595" h="2176779">
                  <a:moveTo>
                    <a:pt x="0" y="310896"/>
                  </a:moveTo>
                  <a:lnTo>
                    <a:pt x="498348" y="310896"/>
                  </a:lnTo>
                </a:path>
                <a:path w="1077595" h="2176779">
                  <a:moveTo>
                    <a:pt x="955548" y="310896"/>
                  </a:moveTo>
                  <a:lnTo>
                    <a:pt x="1077467" y="310896"/>
                  </a:lnTo>
                </a:path>
                <a:path w="1077595" h="2176779">
                  <a:moveTo>
                    <a:pt x="0" y="0"/>
                  </a:moveTo>
                  <a:lnTo>
                    <a:pt x="498348" y="0"/>
                  </a:lnTo>
                </a:path>
                <a:path w="1077595" h="2176779">
                  <a:moveTo>
                    <a:pt x="955548" y="0"/>
                  </a:moveTo>
                  <a:lnTo>
                    <a:pt x="107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4071" y="2947416"/>
              <a:ext cx="457200" cy="2699385"/>
            </a:xfrm>
            <a:custGeom>
              <a:avLst/>
              <a:gdLst/>
              <a:ahLst/>
              <a:cxnLst/>
              <a:rect l="l" t="t" r="r" b="b"/>
              <a:pathLst>
                <a:path w="457200" h="2699385">
                  <a:moveTo>
                    <a:pt x="457200" y="0"/>
                  </a:moveTo>
                  <a:lnTo>
                    <a:pt x="0" y="0"/>
                  </a:lnTo>
                  <a:lnTo>
                    <a:pt x="0" y="2699004"/>
                  </a:lnTo>
                  <a:lnTo>
                    <a:pt x="457200" y="2699004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0391" y="3159252"/>
              <a:ext cx="1579245" cy="2176780"/>
            </a:xfrm>
            <a:custGeom>
              <a:avLst/>
              <a:gdLst/>
              <a:ahLst/>
              <a:cxnLst/>
              <a:rect l="l" t="t" r="r" b="b"/>
              <a:pathLst>
                <a:path w="1579245" h="2176779">
                  <a:moveTo>
                    <a:pt x="0" y="2176272"/>
                  </a:moveTo>
                  <a:lnTo>
                    <a:pt x="998220" y="2176272"/>
                  </a:lnTo>
                </a:path>
                <a:path w="1579245" h="2176779">
                  <a:moveTo>
                    <a:pt x="1455420" y="2176272"/>
                  </a:moveTo>
                  <a:lnTo>
                    <a:pt x="1578864" y="2176272"/>
                  </a:lnTo>
                </a:path>
                <a:path w="1579245" h="2176779">
                  <a:moveTo>
                    <a:pt x="0" y="1865376"/>
                  </a:moveTo>
                  <a:lnTo>
                    <a:pt x="998220" y="1865376"/>
                  </a:lnTo>
                </a:path>
                <a:path w="1579245" h="2176779">
                  <a:moveTo>
                    <a:pt x="1455420" y="1865376"/>
                  </a:moveTo>
                  <a:lnTo>
                    <a:pt x="1578864" y="1865376"/>
                  </a:lnTo>
                </a:path>
                <a:path w="1579245" h="2176779">
                  <a:moveTo>
                    <a:pt x="0" y="1554480"/>
                  </a:moveTo>
                  <a:lnTo>
                    <a:pt x="998220" y="1554480"/>
                  </a:lnTo>
                </a:path>
                <a:path w="1579245" h="2176779">
                  <a:moveTo>
                    <a:pt x="1455420" y="1554480"/>
                  </a:moveTo>
                  <a:lnTo>
                    <a:pt x="1578864" y="1554480"/>
                  </a:lnTo>
                </a:path>
                <a:path w="1579245" h="2176779">
                  <a:moveTo>
                    <a:pt x="0" y="1243584"/>
                  </a:moveTo>
                  <a:lnTo>
                    <a:pt x="998220" y="1243584"/>
                  </a:lnTo>
                </a:path>
                <a:path w="1579245" h="2176779">
                  <a:moveTo>
                    <a:pt x="1455420" y="1243584"/>
                  </a:moveTo>
                  <a:lnTo>
                    <a:pt x="1578864" y="1243584"/>
                  </a:lnTo>
                </a:path>
                <a:path w="1579245" h="2176779">
                  <a:moveTo>
                    <a:pt x="0" y="932688"/>
                  </a:moveTo>
                  <a:lnTo>
                    <a:pt x="998220" y="932688"/>
                  </a:lnTo>
                </a:path>
                <a:path w="1579245" h="2176779">
                  <a:moveTo>
                    <a:pt x="1455420" y="932688"/>
                  </a:moveTo>
                  <a:lnTo>
                    <a:pt x="1578864" y="932688"/>
                  </a:lnTo>
                </a:path>
                <a:path w="1579245" h="2176779">
                  <a:moveTo>
                    <a:pt x="0" y="621792"/>
                  </a:moveTo>
                  <a:lnTo>
                    <a:pt x="998220" y="621792"/>
                  </a:lnTo>
                </a:path>
                <a:path w="1579245" h="2176779">
                  <a:moveTo>
                    <a:pt x="1455420" y="621792"/>
                  </a:moveTo>
                  <a:lnTo>
                    <a:pt x="1578864" y="621792"/>
                  </a:lnTo>
                </a:path>
                <a:path w="1579245" h="2176779">
                  <a:moveTo>
                    <a:pt x="0" y="310896"/>
                  </a:moveTo>
                  <a:lnTo>
                    <a:pt x="998220" y="310896"/>
                  </a:lnTo>
                </a:path>
                <a:path w="1579245" h="2176779">
                  <a:moveTo>
                    <a:pt x="1455420" y="310896"/>
                  </a:moveTo>
                  <a:lnTo>
                    <a:pt x="1578864" y="310896"/>
                  </a:lnTo>
                </a:path>
                <a:path w="1579245" h="2176779">
                  <a:moveTo>
                    <a:pt x="0" y="0"/>
                  </a:moveTo>
                  <a:lnTo>
                    <a:pt x="15788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8611" y="3166872"/>
              <a:ext cx="457200" cy="2479675"/>
            </a:xfrm>
            <a:custGeom>
              <a:avLst/>
              <a:gdLst/>
              <a:ahLst/>
              <a:cxnLst/>
              <a:rect l="l" t="t" r="r" b="b"/>
              <a:pathLst>
                <a:path w="457200" h="2479675">
                  <a:moveTo>
                    <a:pt x="457200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457200" y="247954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5723" y="2848356"/>
              <a:ext cx="8138159" cy="0"/>
            </a:xfrm>
            <a:custGeom>
              <a:avLst/>
              <a:gdLst/>
              <a:ahLst/>
              <a:cxnLst/>
              <a:rect l="l" t="t" r="r" b="b"/>
              <a:pathLst>
                <a:path w="8138159">
                  <a:moveTo>
                    <a:pt x="0" y="0"/>
                  </a:moveTo>
                  <a:lnTo>
                    <a:pt x="1077467" y="0"/>
                  </a:lnTo>
                </a:path>
                <a:path w="8138159">
                  <a:moveTo>
                    <a:pt x="1534667" y="0"/>
                  </a:moveTo>
                  <a:lnTo>
                    <a:pt x="81381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3191" y="2753868"/>
              <a:ext cx="457200" cy="2893060"/>
            </a:xfrm>
            <a:custGeom>
              <a:avLst/>
              <a:gdLst/>
              <a:ahLst/>
              <a:cxnLst/>
              <a:rect l="l" t="t" r="r" b="b"/>
              <a:pathLst>
                <a:path w="457200" h="2893060">
                  <a:moveTo>
                    <a:pt x="457200" y="0"/>
                  </a:moveTo>
                  <a:lnTo>
                    <a:pt x="0" y="0"/>
                  </a:lnTo>
                  <a:lnTo>
                    <a:pt x="0" y="2892552"/>
                  </a:lnTo>
                  <a:lnTo>
                    <a:pt x="457200" y="289255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94932" y="4091940"/>
              <a:ext cx="1579245" cy="1243965"/>
            </a:xfrm>
            <a:custGeom>
              <a:avLst/>
              <a:gdLst/>
              <a:ahLst/>
              <a:cxnLst/>
              <a:rect l="l" t="t" r="r" b="b"/>
              <a:pathLst>
                <a:path w="1579245" h="1243964">
                  <a:moveTo>
                    <a:pt x="0" y="1243584"/>
                  </a:moveTo>
                  <a:lnTo>
                    <a:pt x="998220" y="1243584"/>
                  </a:lnTo>
                </a:path>
                <a:path w="1579245" h="1243964">
                  <a:moveTo>
                    <a:pt x="1455420" y="1243584"/>
                  </a:moveTo>
                  <a:lnTo>
                    <a:pt x="1578864" y="1243584"/>
                  </a:lnTo>
                </a:path>
                <a:path w="1579245" h="1243964">
                  <a:moveTo>
                    <a:pt x="0" y="932688"/>
                  </a:moveTo>
                  <a:lnTo>
                    <a:pt x="998220" y="932688"/>
                  </a:lnTo>
                </a:path>
                <a:path w="1579245" h="1243964">
                  <a:moveTo>
                    <a:pt x="1455420" y="932688"/>
                  </a:moveTo>
                  <a:lnTo>
                    <a:pt x="1578864" y="932688"/>
                  </a:lnTo>
                </a:path>
                <a:path w="1579245" h="1243964">
                  <a:moveTo>
                    <a:pt x="0" y="621792"/>
                  </a:moveTo>
                  <a:lnTo>
                    <a:pt x="998220" y="621792"/>
                  </a:lnTo>
                </a:path>
                <a:path w="1579245" h="1243964">
                  <a:moveTo>
                    <a:pt x="1455420" y="621792"/>
                  </a:moveTo>
                  <a:lnTo>
                    <a:pt x="1578864" y="621792"/>
                  </a:lnTo>
                </a:path>
                <a:path w="1579245" h="1243964">
                  <a:moveTo>
                    <a:pt x="0" y="310896"/>
                  </a:moveTo>
                  <a:lnTo>
                    <a:pt x="998220" y="310896"/>
                  </a:lnTo>
                </a:path>
                <a:path w="1579245" h="1243964">
                  <a:moveTo>
                    <a:pt x="1455420" y="310896"/>
                  </a:moveTo>
                  <a:lnTo>
                    <a:pt x="1578864" y="310896"/>
                  </a:lnTo>
                </a:path>
                <a:path w="1579245" h="1243964">
                  <a:moveTo>
                    <a:pt x="0" y="0"/>
                  </a:moveTo>
                  <a:lnTo>
                    <a:pt x="998220" y="0"/>
                  </a:lnTo>
                </a:path>
                <a:path w="1579245" h="1243964">
                  <a:moveTo>
                    <a:pt x="1455420" y="0"/>
                  </a:moveTo>
                  <a:lnTo>
                    <a:pt x="15788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3152" y="3901440"/>
              <a:ext cx="457200" cy="1744980"/>
            </a:xfrm>
            <a:custGeom>
              <a:avLst/>
              <a:gdLst/>
              <a:ahLst/>
              <a:cxnLst/>
              <a:rect l="l" t="t" r="r" b="b"/>
              <a:pathLst>
                <a:path w="457200" h="1744979">
                  <a:moveTo>
                    <a:pt x="457200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457200" y="174498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94932" y="3159252"/>
              <a:ext cx="4569460" cy="622300"/>
            </a:xfrm>
            <a:custGeom>
              <a:avLst/>
              <a:gdLst/>
              <a:ahLst/>
              <a:cxnLst/>
              <a:rect l="l" t="t" r="r" b="b"/>
              <a:pathLst>
                <a:path w="4569459" h="622300">
                  <a:moveTo>
                    <a:pt x="0" y="621792"/>
                  </a:moveTo>
                  <a:lnTo>
                    <a:pt x="1578864" y="621792"/>
                  </a:lnTo>
                </a:path>
                <a:path w="4569459" h="622300">
                  <a:moveTo>
                    <a:pt x="0" y="310896"/>
                  </a:moveTo>
                  <a:lnTo>
                    <a:pt x="4568952" y="310896"/>
                  </a:lnTo>
                </a:path>
                <a:path w="4569459" h="622300">
                  <a:moveTo>
                    <a:pt x="0" y="0"/>
                  </a:moveTo>
                  <a:lnTo>
                    <a:pt x="4568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9255" y="2887980"/>
              <a:ext cx="455930" cy="2758440"/>
            </a:xfrm>
            <a:custGeom>
              <a:avLst/>
              <a:gdLst/>
              <a:ahLst/>
              <a:cxnLst/>
              <a:rect l="l" t="t" r="r" b="b"/>
              <a:pathLst>
                <a:path w="455929" h="2758440">
                  <a:moveTo>
                    <a:pt x="455675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455675" y="2758440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29471" y="5024627"/>
              <a:ext cx="1579245" cy="311150"/>
            </a:xfrm>
            <a:custGeom>
              <a:avLst/>
              <a:gdLst/>
              <a:ahLst/>
              <a:cxnLst/>
              <a:rect l="l" t="t" r="r" b="b"/>
              <a:pathLst>
                <a:path w="1579245" h="311150">
                  <a:moveTo>
                    <a:pt x="0" y="310896"/>
                  </a:moveTo>
                  <a:lnTo>
                    <a:pt x="998220" y="310896"/>
                  </a:lnTo>
                </a:path>
                <a:path w="1579245" h="311150">
                  <a:moveTo>
                    <a:pt x="1455420" y="310896"/>
                  </a:moveTo>
                  <a:lnTo>
                    <a:pt x="1578863" y="310896"/>
                  </a:lnTo>
                </a:path>
                <a:path w="1579245" h="311150">
                  <a:moveTo>
                    <a:pt x="0" y="0"/>
                  </a:moveTo>
                  <a:lnTo>
                    <a:pt x="998220" y="0"/>
                  </a:lnTo>
                </a:path>
                <a:path w="1579245" h="311150">
                  <a:moveTo>
                    <a:pt x="1455420" y="0"/>
                  </a:moveTo>
                  <a:lnTo>
                    <a:pt x="15788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27692" y="4858511"/>
              <a:ext cx="457200" cy="788035"/>
            </a:xfrm>
            <a:custGeom>
              <a:avLst/>
              <a:gdLst/>
              <a:ahLst/>
              <a:cxnLst/>
              <a:rect l="l" t="t" r="r" b="b"/>
              <a:pathLst>
                <a:path w="457200" h="788035">
                  <a:moveTo>
                    <a:pt x="457200" y="0"/>
                  </a:moveTo>
                  <a:lnTo>
                    <a:pt x="0" y="0"/>
                  </a:lnTo>
                  <a:lnTo>
                    <a:pt x="0" y="787907"/>
                  </a:lnTo>
                  <a:lnTo>
                    <a:pt x="457200" y="78790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9471" y="3781044"/>
              <a:ext cx="2534920" cy="932815"/>
            </a:xfrm>
            <a:custGeom>
              <a:avLst/>
              <a:gdLst/>
              <a:ahLst/>
              <a:cxnLst/>
              <a:rect l="l" t="t" r="r" b="b"/>
              <a:pathLst>
                <a:path w="2534920" h="932814">
                  <a:moveTo>
                    <a:pt x="0" y="932687"/>
                  </a:moveTo>
                  <a:lnTo>
                    <a:pt x="1578863" y="932687"/>
                  </a:lnTo>
                </a:path>
                <a:path w="2534920" h="932814">
                  <a:moveTo>
                    <a:pt x="0" y="621791"/>
                  </a:moveTo>
                  <a:lnTo>
                    <a:pt x="2534411" y="621791"/>
                  </a:lnTo>
                </a:path>
                <a:path w="2534920" h="932814">
                  <a:moveTo>
                    <a:pt x="0" y="310895"/>
                  </a:moveTo>
                  <a:lnTo>
                    <a:pt x="2534411" y="310895"/>
                  </a:lnTo>
                </a:path>
                <a:path w="2534920" h="932814">
                  <a:moveTo>
                    <a:pt x="0" y="0"/>
                  </a:moveTo>
                  <a:lnTo>
                    <a:pt x="2534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73795" y="3494532"/>
              <a:ext cx="455930" cy="2152015"/>
            </a:xfrm>
            <a:custGeom>
              <a:avLst/>
              <a:gdLst/>
              <a:ahLst/>
              <a:cxnLst/>
              <a:rect l="l" t="t" r="r" b="b"/>
              <a:pathLst>
                <a:path w="455929" h="2152015">
                  <a:moveTo>
                    <a:pt x="455675" y="0"/>
                  </a:moveTo>
                  <a:lnTo>
                    <a:pt x="0" y="0"/>
                  </a:lnTo>
                  <a:lnTo>
                    <a:pt x="0" y="2151887"/>
                  </a:lnTo>
                  <a:lnTo>
                    <a:pt x="455675" y="2151887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64011" y="4713732"/>
              <a:ext cx="500380" cy="622300"/>
            </a:xfrm>
            <a:custGeom>
              <a:avLst/>
              <a:gdLst/>
              <a:ahLst/>
              <a:cxnLst/>
              <a:rect l="l" t="t" r="r" b="b"/>
              <a:pathLst>
                <a:path w="500379" h="622300">
                  <a:moveTo>
                    <a:pt x="0" y="621792"/>
                  </a:moveTo>
                  <a:lnTo>
                    <a:pt x="499872" y="621792"/>
                  </a:lnTo>
                </a:path>
                <a:path w="500379" h="622300">
                  <a:moveTo>
                    <a:pt x="0" y="310896"/>
                  </a:moveTo>
                  <a:lnTo>
                    <a:pt x="499872" y="310896"/>
                  </a:lnTo>
                </a:path>
                <a:path w="500379" h="622300">
                  <a:moveTo>
                    <a:pt x="0" y="0"/>
                  </a:moveTo>
                  <a:lnTo>
                    <a:pt x="499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08335" y="4468367"/>
              <a:ext cx="455930" cy="1178560"/>
            </a:xfrm>
            <a:custGeom>
              <a:avLst/>
              <a:gdLst/>
              <a:ahLst/>
              <a:cxnLst/>
              <a:rect l="l" t="t" r="r" b="b"/>
              <a:pathLst>
                <a:path w="455929" h="1178560">
                  <a:moveTo>
                    <a:pt x="455675" y="0"/>
                  </a:moveTo>
                  <a:lnTo>
                    <a:pt x="0" y="0"/>
                  </a:lnTo>
                  <a:lnTo>
                    <a:pt x="0" y="1178051"/>
                  </a:lnTo>
                  <a:lnTo>
                    <a:pt x="455675" y="1178051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5723" y="2537460"/>
              <a:ext cx="8138159" cy="3284220"/>
            </a:xfrm>
            <a:custGeom>
              <a:avLst/>
              <a:gdLst/>
              <a:ahLst/>
              <a:cxnLst/>
              <a:rect l="l" t="t" r="r" b="b"/>
              <a:pathLst>
                <a:path w="8138159" h="3284220">
                  <a:moveTo>
                    <a:pt x="0" y="3108960"/>
                  </a:moveTo>
                  <a:lnTo>
                    <a:pt x="8138159" y="3108960"/>
                  </a:lnTo>
                </a:path>
                <a:path w="8138159" h="3284220">
                  <a:moveTo>
                    <a:pt x="0" y="3108960"/>
                  </a:moveTo>
                  <a:lnTo>
                    <a:pt x="0" y="3284220"/>
                  </a:lnTo>
                </a:path>
                <a:path w="8138159" h="3284220">
                  <a:moveTo>
                    <a:pt x="2034539" y="3108960"/>
                  </a:moveTo>
                  <a:lnTo>
                    <a:pt x="2034539" y="3284220"/>
                  </a:lnTo>
                </a:path>
                <a:path w="8138159" h="3284220">
                  <a:moveTo>
                    <a:pt x="4069079" y="3108960"/>
                  </a:moveTo>
                  <a:lnTo>
                    <a:pt x="4069079" y="3284220"/>
                  </a:lnTo>
                </a:path>
                <a:path w="8138159" h="3284220">
                  <a:moveTo>
                    <a:pt x="6103620" y="3108960"/>
                  </a:moveTo>
                  <a:lnTo>
                    <a:pt x="6103620" y="3284220"/>
                  </a:lnTo>
                </a:path>
                <a:path w="8138159" h="3284220">
                  <a:moveTo>
                    <a:pt x="8138159" y="3108960"/>
                  </a:moveTo>
                  <a:lnTo>
                    <a:pt x="8138159" y="3284220"/>
                  </a:lnTo>
                </a:path>
                <a:path w="8138159" h="3284220">
                  <a:moveTo>
                    <a:pt x="0" y="0"/>
                  </a:moveTo>
                  <a:lnTo>
                    <a:pt x="81381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96817" y="5641035"/>
            <a:ext cx="1291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Parcialmente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Vacinados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17007" y="5641035"/>
            <a:ext cx="1218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Totalmente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Vacinados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49616" y="5641035"/>
            <a:ext cx="675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1º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Reforço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0318" y="5641035"/>
            <a:ext cx="675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2º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Reforço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D4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103325" y="5821679"/>
          <a:ext cx="93472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2ª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Região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Mossoró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 8ª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Assu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84581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86,81%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79,73%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56,13%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25,33%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6ª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Pau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Ferros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84581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93,04%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88,73%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69,20%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37,90%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999553" y="5816917"/>
            <a:ext cx="10269220" cy="375285"/>
            <a:chOff x="999553" y="5816917"/>
            <a:chExt cx="10269220" cy="375285"/>
          </a:xfrm>
        </p:grpSpPr>
        <p:sp>
          <p:nvSpPr>
            <p:cNvPr id="30" name="object 30"/>
            <p:cNvSpPr/>
            <p:nvPr/>
          </p:nvSpPr>
          <p:spPr>
            <a:xfrm>
              <a:off x="1004316" y="5821679"/>
              <a:ext cx="10259695" cy="182880"/>
            </a:xfrm>
            <a:custGeom>
              <a:avLst/>
              <a:gdLst/>
              <a:ahLst/>
              <a:cxnLst/>
              <a:rect l="l" t="t" r="r" b="b"/>
              <a:pathLst>
                <a:path w="10259695" h="182879">
                  <a:moveTo>
                    <a:pt x="0" y="0"/>
                  </a:moveTo>
                  <a:lnTo>
                    <a:pt x="10259567" y="0"/>
                  </a:lnTo>
                </a:path>
                <a:path w="10259695" h="182879">
                  <a:moveTo>
                    <a:pt x="0" y="0"/>
                  </a:moveTo>
                  <a:lnTo>
                    <a:pt x="0" y="182880"/>
                  </a:lnTo>
                </a:path>
                <a:path w="10259695" h="182879">
                  <a:moveTo>
                    <a:pt x="10259567" y="0"/>
                  </a:moveTo>
                  <a:lnTo>
                    <a:pt x="10259567" y="182880"/>
                  </a:lnTo>
                </a:path>
                <a:path w="10259695" h="182879">
                  <a:moveTo>
                    <a:pt x="10259567" y="0"/>
                  </a:moveTo>
                  <a:lnTo>
                    <a:pt x="10259567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5464" y="587959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4316" y="5821679"/>
              <a:ext cx="10259695" cy="365760"/>
            </a:xfrm>
            <a:custGeom>
              <a:avLst/>
              <a:gdLst/>
              <a:ahLst/>
              <a:cxnLst/>
              <a:rect l="l" t="t" r="r" b="b"/>
              <a:pathLst>
                <a:path w="10259695" h="365760">
                  <a:moveTo>
                    <a:pt x="2121408" y="0"/>
                  </a:moveTo>
                  <a:lnTo>
                    <a:pt x="2121408" y="182880"/>
                  </a:lnTo>
                </a:path>
                <a:path w="10259695" h="365760">
                  <a:moveTo>
                    <a:pt x="2121408" y="0"/>
                  </a:moveTo>
                  <a:lnTo>
                    <a:pt x="2121408" y="182880"/>
                  </a:lnTo>
                </a:path>
                <a:path w="10259695" h="365760">
                  <a:moveTo>
                    <a:pt x="4155948" y="0"/>
                  </a:moveTo>
                  <a:lnTo>
                    <a:pt x="4155948" y="182880"/>
                  </a:lnTo>
                </a:path>
                <a:path w="10259695" h="365760">
                  <a:moveTo>
                    <a:pt x="4155948" y="0"/>
                  </a:moveTo>
                  <a:lnTo>
                    <a:pt x="4155948" y="182880"/>
                  </a:lnTo>
                </a:path>
                <a:path w="10259695" h="365760">
                  <a:moveTo>
                    <a:pt x="6190488" y="0"/>
                  </a:moveTo>
                  <a:lnTo>
                    <a:pt x="6190488" y="182880"/>
                  </a:lnTo>
                </a:path>
                <a:path w="10259695" h="365760">
                  <a:moveTo>
                    <a:pt x="6190488" y="0"/>
                  </a:moveTo>
                  <a:lnTo>
                    <a:pt x="6190488" y="182880"/>
                  </a:lnTo>
                </a:path>
                <a:path w="10259695" h="365760">
                  <a:moveTo>
                    <a:pt x="8225028" y="0"/>
                  </a:moveTo>
                  <a:lnTo>
                    <a:pt x="8225028" y="182880"/>
                  </a:lnTo>
                </a:path>
                <a:path w="10259695" h="365760">
                  <a:moveTo>
                    <a:pt x="8225028" y="0"/>
                  </a:moveTo>
                  <a:lnTo>
                    <a:pt x="8225028" y="182880"/>
                  </a:lnTo>
                </a:path>
                <a:path w="10259695" h="365760">
                  <a:moveTo>
                    <a:pt x="0" y="182880"/>
                  </a:moveTo>
                  <a:lnTo>
                    <a:pt x="10259567" y="182880"/>
                  </a:lnTo>
                </a:path>
                <a:path w="10259695" h="365760">
                  <a:moveTo>
                    <a:pt x="0" y="182880"/>
                  </a:moveTo>
                  <a:lnTo>
                    <a:pt x="0" y="365760"/>
                  </a:lnTo>
                </a:path>
                <a:path w="10259695" h="365760">
                  <a:moveTo>
                    <a:pt x="0" y="365760"/>
                  </a:moveTo>
                  <a:lnTo>
                    <a:pt x="10259567" y="365760"/>
                  </a:lnTo>
                </a:path>
                <a:path w="10259695" h="365760">
                  <a:moveTo>
                    <a:pt x="10259567" y="182880"/>
                  </a:moveTo>
                  <a:lnTo>
                    <a:pt x="10259567" y="365760"/>
                  </a:lnTo>
                </a:path>
                <a:path w="10259695" h="365760">
                  <a:moveTo>
                    <a:pt x="10259567" y="182880"/>
                  </a:moveTo>
                  <a:lnTo>
                    <a:pt x="10259567" y="365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5464" y="606094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25723" y="6004559"/>
              <a:ext cx="6103620" cy="182880"/>
            </a:xfrm>
            <a:custGeom>
              <a:avLst/>
              <a:gdLst/>
              <a:ahLst/>
              <a:cxnLst/>
              <a:rect l="l" t="t" r="r" b="b"/>
              <a:pathLst>
                <a:path w="6103620" h="182879">
                  <a:moveTo>
                    <a:pt x="0" y="0"/>
                  </a:moveTo>
                  <a:lnTo>
                    <a:pt x="0" y="182879"/>
                  </a:lnTo>
                </a:path>
                <a:path w="6103620" h="182879">
                  <a:moveTo>
                    <a:pt x="0" y="0"/>
                  </a:moveTo>
                  <a:lnTo>
                    <a:pt x="0" y="182879"/>
                  </a:lnTo>
                </a:path>
                <a:path w="6103620" h="182879">
                  <a:moveTo>
                    <a:pt x="2034539" y="0"/>
                  </a:moveTo>
                  <a:lnTo>
                    <a:pt x="2034539" y="182879"/>
                  </a:lnTo>
                </a:path>
                <a:path w="6103620" h="182879">
                  <a:moveTo>
                    <a:pt x="2034539" y="0"/>
                  </a:moveTo>
                  <a:lnTo>
                    <a:pt x="2034539" y="182879"/>
                  </a:lnTo>
                </a:path>
                <a:path w="6103620" h="182879">
                  <a:moveTo>
                    <a:pt x="4069079" y="0"/>
                  </a:moveTo>
                  <a:lnTo>
                    <a:pt x="4069079" y="182879"/>
                  </a:lnTo>
                </a:path>
                <a:path w="6103620" h="182879">
                  <a:moveTo>
                    <a:pt x="4069079" y="0"/>
                  </a:moveTo>
                  <a:lnTo>
                    <a:pt x="4069079" y="182879"/>
                  </a:lnTo>
                </a:path>
                <a:path w="6103620" h="182879">
                  <a:moveTo>
                    <a:pt x="6103620" y="0"/>
                  </a:moveTo>
                  <a:lnTo>
                    <a:pt x="6103620" y="182879"/>
                  </a:lnTo>
                </a:path>
                <a:path w="6103620" h="182879">
                  <a:moveTo>
                    <a:pt x="6103620" y="0"/>
                  </a:moveTo>
                  <a:lnTo>
                    <a:pt x="610362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22626" y="5552947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06801" y="2443098"/>
            <a:ext cx="426720" cy="296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9431" y="2397251"/>
            <a:ext cx="10613390" cy="3853179"/>
          </a:xfrm>
          <a:custGeom>
            <a:avLst/>
            <a:gdLst/>
            <a:ahLst/>
            <a:cxnLst/>
            <a:rect l="l" t="t" r="r" b="b"/>
            <a:pathLst>
              <a:path w="10613390" h="3853179">
                <a:moveTo>
                  <a:pt x="0" y="3852672"/>
                </a:moveTo>
                <a:lnTo>
                  <a:pt x="10613136" y="3852672"/>
                </a:lnTo>
                <a:lnTo>
                  <a:pt x="10613136" y="0"/>
                </a:lnTo>
                <a:lnTo>
                  <a:pt x="0" y="0"/>
                </a:lnTo>
                <a:lnTo>
                  <a:pt x="0" y="385267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8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6" y="552399"/>
            <a:ext cx="7621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Dados</a:t>
            </a:r>
            <a:r>
              <a:rPr sz="3600" spc="-10" dirty="0"/>
              <a:t> </a:t>
            </a:r>
            <a:r>
              <a:rPr sz="3600" spc="-5" dirty="0"/>
              <a:t>sobre </a:t>
            </a:r>
            <a:r>
              <a:rPr sz="3600" dirty="0"/>
              <a:t>as</a:t>
            </a:r>
            <a:r>
              <a:rPr sz="3600" spc="-5" dirty="0"/>
              <a:t> arboviroses</a:t>
            </a:r>
            <a:r>
              <a:rPr sz="3600" spc="-25" dirty="0"/>
              <a:t> </a:t>
            </a:r>
            <a:r>
              <a:rPr sz="3600" dirty="0"/>
              <a:t>no</a:t>
            </a:r>
            <a:r>
              <a:rPr sz="3600" spc="-5" dirty="0"/>
              <a:t> </a:t>
            </a:r>
            <a:r>
              <a:rPr sz="3600" dirty="0"/>
              <a:t>RN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9308" y="4561713"/>
          <a:ext cx="10782935" cy="130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72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71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Chigungunya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Chigungunya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Chigungunya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Chigungunya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Chigungunya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351,32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105,79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946,35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253,37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99,33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136,16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30,34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99,33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136,16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30,34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1.186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476,4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94,61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769,15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957,52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95,61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38,28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38,28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1.373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536,15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139,21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62,55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28,37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1.046,94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65,45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74,26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113,81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74,26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113,81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431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1.274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1.174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51,79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760,71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162,44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30,49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1.458,95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677,74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99,96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457,62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1.444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82,48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457,62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1.444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82,48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1.724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691,23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228,93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1.245,21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51,17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34,19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1.527,97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761,27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54,67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124,72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124,72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1.573,00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267,48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338,83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54545" y="2247709"/>
            <a:ext cx="10944225" cy="3620135"/>
            <a:chOff x="554545" y="2247709"/>
            <a:chExt cx="10944225" cy="3620135"/>
          </a:xfrm>
        </p:grpSpPr>
        <p:sp>
          <p:nvSpPr>
            <p:cNvPr id="5" name="object 5"/>
            <p:cNvSpPr/>
            <p:nvPr/>
          </p:nvSpPr>
          <p:spPr>
            <a:xfrm>
              <a:off x="559308" y="2252472"/>
              <a:ext cx="10934700" cy="3610610"/>
            </a:xfrm>
            <a:custGeom>
              <a:avLst/>
              <a:gdLst/>
              <a:ahLst/>
              <a:cxnLst/>
              <a:rect l="l" t="t" r="r" b="b"/>
              <a:pathLst>
                <a:path w="10934700" h="3610610">
                  <a:moveTo>
                    <a:pt x="608076" y="0"/>
                  </a:moveTo>
                  <a:lnTo>
                    <a:pt x="10934700" y="0"/>
                  </a:lnTo>
                </a:path>
                <a:path w="10934700" h="3610610">
                  <a:moveTo>
                    <a:pt x="0" y="3427476"/>
                  </a:moveTo>
                  <a:lnTo>
                    <a:pt x="0" y="3610355"/>
                  </a:lnTo>
                </a:path>
                <a:path w="10934700" h="3610610">
                  <a:moveTo>
                    <a:pt x="0" y="3610355"/>
                  </a:moveTo>
                  <a:lnTo>
                    <a:pt x="10934700" y="3610355"/>
                  </a:lnTo>
                </a:path>
                <a:path w="10934700" h="3610610">
                  <a:moveTo>
                    <a:pt x="608076" y="2086355"/>
                  </a:moveTo>
                  <a:lnTo>
                    <a:pt x="699516" y="2086355"/>
                  </a:lnTo>
                </a:path>
                <a:path w="10934700" h="3610610">
                  <a:moveTo>
                    <a:pt x="781811" y="2086355"/>
                  </a:moveTo>
                  <a:lnTo>
                    <a:pt x="804672" y="20863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8824" y="4140707"/>
              <a:ext cx="82550" cy="459105"/>
            </a:xfrm>
            <a:custGeom>
              <a:avLst/>
              <a:gdLst/>
              <a:ahLst/>
              <a:cxnLst/>
              <a:rect l="l" t="t" r="r" b="b"/>
              <a:pathLst>
                <a:path w="82550" h="459104">
                  <a:moveTo>
                    <a:pt x="82295" y="0"/>
                  </a:moveTo>
                  <a:lnTo>
                    <a:pt x="0" y="0"/>
                  </a:lnTo>
                  <a:lnTo>
                    <a:pt x="0" y="458724"/>
                  </a:lnTo>
                  <a:lnTo>
                    <a:pt x="82295" y="4587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7384" y="3555491"/>
              <a:ext cx="302260" cy="783590"/>
            </a:xfrm>
            <a:custGeom>
              <a:avLst/>
              <a:gdLst/>
              <a:ahLst/>
              <a:cxnLst/>
              <a:rect l="l" t="t" r="r" b="b"/>
              <a:pathLst>
                <a:path w="302259" h="783589">
                  <a:moveTo>
                    <a:pt x="280416" y="783336"/>
                  </a:moveTo>
                  <a:lnTo>
                    <a:pt x="301752" y="783336"/>
                  </a:lnTo>
                </a:path>
                <a:path w="302259" h="783589">
                  <a:moveTo>
                    <a:pt x="0" y="522732"/>
                  </a:moveTo>
                  <a:lnTo>
                    <a:pt x="196596" y="522732"/>
                  </a:lnTo>
                </a:path>
                <a:path w="302259" h="783589">
                  <a:moveTo>
                    <a:pt x="280416" y="522732"/>
                  </a:moveTo>
                  <a:lnTo>
                    <a:pt x="301752" y="522732"/>
                  </a:lnTo>
                </a:path>
                <a:path w="302259" h="783589">
                  <a:moveTo>
                    <a:pt x="0" y="260604"/>
                  </a:moveTo>
                  <a:lnTo>
                    <a:pt x="196596" y="260604"/>
                  </a:lnTo>
                </a:path>
                <a:path w="302259" h="783589">
                  <a:moveTo>
                    <a:pt x="280416" y="260604"/>
                  </a:moveTo>
                  <a:lnTo>
                    <a:pt x="301752" y="260604"/>
                  </a:lnTo>
                </a:path>
                <a:path w="302259" h="783589">
                  <a:moveTo>
                    <a:pt x="0" y="0"/>
                  </a:moveTo>
                  <a:lnTo>
                    <a:pt x="301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980" y="3596639"/>
              <a:ext cx="83820" cy="1003300"/>
            </a:xfrm>
            <a:custGeom>
              <a:avLst/>
              <a:gdLst/>
              <a:ahLst/>
              <a:cxnLst/>
              <a:rect l="l" t="t" r="r" b="b"/>
              <a:pathLst>
                <a:path w="83819" h="1003300">
                  <a:moveTo>
                    <a:pt x="83819" y="0"/>
                  </a:moveTo>
                  <a:lnTo>
                    <a:pt x="0" y="0"/>
                  </a:lnTo>
                  <a:lnTo>
                    <a:pt x="0" y="1002792"/>
                  </a:lnTo>
                  <a:lnTo>
                    <a:pt x="83819" y="1002792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2955" y="3555491"/>
              <a:ext cx="128270" cy="783590"/>
            </a:xfrm>
            <a:custGeom>
              <a:avLst/>
              <a:gdLst/>
              <a:ahLst/>
              <a:cxnLst/>
              <a:rect l="l" t="t" r="r" b="b"/>
              <a:pathLst>
                <a:path w="128269" h="783589">
                  <a:moveTo>
                    <a:pt x="0" y="783336"/>
                  </a:moveTo>
                  <a:lnTo>
                    <a:pt x="22859" y="783336"/>
                  </a:lnTo>
                </a:path>
                <a:path w="128269" h="783589">
                  <a:moveTo>
                    <a:pt x="0" y="522732"/>
                  </a:moveTo>
                  <a:lnTo>
                    <a:pt x="22859" y="522732"/>
                  </a:lnTo>
                </a:path>
                <a:path w="128269" h="783589">
                  <a:moveTo>
                    <a:pt x="0" y="260604"/>
                  </a:moveTo>
                  <a:lnTo>
                    <a:pt x="22859" y="260604"/>
                  </a:lnTo>
                </a:path>
                <a:path w="128269" h="783589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9136" y="3403091"/>
              <a:ext cx="83820" cy="1196340"/>
            </a:xfrm>
            <a:custGeom>
              <a:avLst/>
              <a:gdLst/>
              <a:ahLst/>
              <a:cxnLst/>
              <a:rect l="l" t="t" r="r" b="b"/>
              <a:pathLst>
                <a:path w="83819" h="1196339">
                  <a:moveTo>
                    <a:pt x="83819" y="0"/>
                  </a:moveTo>
                  <a:lnTo>
                    <a:pt x="0" y="0"/>
                  </a:lnTo>
                  <a:lnTo>
                    <a:pt x="0" y="1196340"/>
                  </a:lnTo>
                  <a:lnTo>
                    <a:pt x="83819" y="119634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8111" y="3816096"/>
              <a:ext cx="22860" cy="523240"/>
            </a:xfrm>
            <a:custGeom>
              <a:avLst/>
              <a:gdLst/>
              <a:ahLst/>
              <a:cxnLst/>
              <a:rect l="l" t="t" r="r" b="b"/>
              <a:pathLst>
                <a:path w="22860" h="523239">
                  <a:moveTo>
                    <a:pt x="0" y="522731"/>
                  </a:moveTo>
                  <a:lnTo>
                    <a:pt x="22860" y="522731"/>
                  </a:lnTo>
                </a:path>
                <a:path w="22860" h="523239">
                  <a:moveTo>
                    <a:pt x="0" y="262127"/>
                  </a:moveTo>
                  <a:lnTo>
                    <a:pt x="22860" y="262127"/>
                  </a:lnTo>
                </a:path>
                <a:path w="22860" h="52323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816" y="3607308"/>
              <a:ext cx="82550" cy="992505"/>
            </a:xfrm>
            <a:custGeom>
              <a:avLst/>
              <a:gdLst/>
              <a:ahLst/>
              <a:cxnLst/>
              <a:rect l="l" t="t" r="r" b="b"/>
              <a:pathLst>
                <a:path w="82550" h="992504">
                  <a:moveTo>
                    <a:pt x="82296" y="0"/>
                  </a:moveTo>
                  <a:lnTo>
                    <a:pt x="0" y="0"/>
                  </a:lnTo>
                  <a:lnTo>
                    <a:pt x="0" y="992124"/>
                  </a:lnTo>
                  <a:lnTo>
                    <a:pt x="82296" y="9921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4791" y="3555491"/>
              <a:ext cx="1664335" cy="783590"/>
            </a:xfrm>
            <a:custGeom>
              <a:avLst/>
              <a:gdLst/>
              <a:ahLst/>
              <a:cxnLst/>
              <a:rect l="l" t="t" r="r" b="b"/>
              <a:pathLst>
                <a:path w="1664335" h="783589">
                  <a:moveTo>
                    <a:pt x="0" y="783336"/>
                  </a:moveTo>
                  <a:lnTo>
                    <a:pt x="1559052" y="783336"/>
                  </a:lnTo>
                </a:path>
                <a:path w="1664335" h="783589">
                  <a:moveTo>
                    <a:pt x="1641347" y="783336"/>
                  </a:moveTo>
                  <a:lnTo>
                    <a:pt x="1664208" y="783336"/>
                  </a:lnTo>
                </a:path>
                <a:path w="1664335" h="783589">
                  <a:moveTo>
                    <a:pt x="0" y="522732"/>
                  </a:moveTo>
                  <a:lnTo>
                    <a:pt x="1559052" y="522732"/>
                  </a:lnTo>
                </a:path>
                <a:path w="1664335" h="783589">
                  <a:moveTo>
                    <a:pt x="1641347" y="522732"/>
                  </a:moveTo>
                  <a:lnTo>
                    <a:pt x="1664208" y="522732"/>
                  </a:lnTo>
                </a:path>
                <a:path w="1664335" h="783589">
                  <a:moveTo>
                    <a:pt x="0" y="260604"/>
                  </a:moveTo>
                  <a:lnTo>
                    <a:pt x="1559052" y="260604"/>
                  </a:lnTo>
                </a:path>
                <a:path w="1664335" h="783589">
                  <a:moveTo>
                    <a:pt x="1641347" y="260604"/>
                  </a:moveTo>
                  <a:lnTo>
                    <a:pt x="1664208" y="260604"/>
                  </a:lnTo>
                </a:path>
                <a:path w="1664335" h="783589">
                  <a:moveTo>
                    <a:pt x="0" y="0"/>
                  </a:moveTo>
                  <a:lnTo>
                    <a:pt x="1559052" y="0"/>
                  </a:lnTo>
                </a:path>
                <a:path w="1664335" h="783589">
                  <a:moveTo>
                    <a:pt x="1641347" y="0"/>
                  </a:moveTo>
                  <a:lnTo>
                    <a:pt x="16642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3843" y="3364991"/>
              <a:ext cx="82550" cy="1234440"/>
            </a:xfrm>
            <a:custGeom>
              <a:avLst/>
              <a:gdLst/>
              <a:ahLst/>
              <a:cxnLst/>
              <a:rect l="l" t="t" r="r" b="b"/>
              <a:pathLst>
                <a:path w="82550" h="1234439">
                  <a:moveTo>
                    <a:pt x="82295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82295" y="1234440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2819" y="3555491"/>
              <a:ext cx="21590" cy="783590"/>
            </a:xfrm>
            <a:custGeom>
              <a:avLst/>
              <a:gdLst/>
              <a:ahLst/>
              <a:cxnLst/>
              <a:rect l="l" t="t" r="r" b="b"/>
              <a:pathLst>
                <a:path w="21589" h="783589">
                  <a:moveTo>
                    <a:pt x="0" y="783336"/>
                  </a:moveTo>
                  <a:lnTo>
                    <a:pt x="21335" y="783336"/>
                  </a:lnTo>
                </a:path>
                <a:path w="21589" h="783589">
                  <a:moveTo>
                    <a:pt x="0" y="522732"/>
                  </a:moveTo>
                  <a:lnTo>
                    <a:pt x="21335" y="522732"/>
                  </a:lnTo>
                </a:path>
                <a:path w="21589" h="783589">
                  <a:moveTo>
                    <a:pt x="0" y="260604"/>
                  </a:moveTo>
                  <a:lnTo>
                    <a:pt x="21335" y="260604"/>
                  </a:lnTo>
                </a:path>
                <a:path w="21589" h="783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2828" y="3351275"/>
              <a:ext cx="1460500" cy="1248410"/>
            </a:xfrm>
            <a:custGeom>
              <a:avLst/>
              <a:gdLst/>
              <a:ahLst/>
              <a:cxnLst/>
              <a:rect l="l" t="t" r="r" b="b"/>
              <a:pathLst>
                <a:path w="1460500" h="1248410">
                  <a:moveTo>
                    <a:pt x="82296" y="1213104"/>
                  </a:moveTo>
                  <a:lnTo>
                    <a:pt x="0" y="1213104"/>
                  </a:lnTo>
                  <a:lnTo>
                    <a:pt x="0" y="1248156"/>
                  </a:lnTo>
                  <a:lnTo>
                    <a:pt x="82296" y="1248156"/>
                  </a:lnTo>
                  <a:lnTo>
                    <a:pt x="82296" y="1213104"/>
                  </a:lnTo>
                  <a:close/>
                </a:path>
                <a:path w="1460500" h="1248410">
                  <a:moveTo>
                    <a:pt x="1459992" y="0"/>
                  </a:moveTo>
                  <a:lnTo>
                    <a:pt x="1376172" y="0"/>
                  </a:lnTo>
                  <a:lnTo>
                    <a:pt x="1376172" y="1248156"/>
                  </a:lnTo>
                  <a:lnTo>
                    <a:pt x="1459992" y="124815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7983" y="4517136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19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4791" y="3294888"/>
              <a:ext cx="1876425" cy="1043940"/>
            </a:xfrm>
            <a:custGeom>
              <a:avLst/>
              <a:gdLst/>
              <a:ahLst/>
              <a:cxnLst/>
              <a:rect l="l" t="t" r="r" b="b"/>
              <a:pathLst>
                <a:path w="1876425" h="1043939">
                  <a:moveTo>
                    <a:pt x="1853183" y="1043939"/>
                  </a:moveTo>
                  <a:lnTo>
                    <a:pt x="1876044" y="1043939"/>
                  </a:lnTo>
                </a:path>
                <a:path w="1876425" h="1043939">
                  <a:moveTo>
                    <a:pt x="1853183" y="783336"/>
                  </a:moveTo>
                  <a:lnTo>
                    <a:pt x="1876044" y="783336"/>
                  </a:lnTo>
                </a:path>
                <a:path w="1876425" h="1043939">
                  <a:moveTo>
                    <a:pt x="1853183" y="521207"/>
                  </a:moveTo>
                  <a:lnTo>
                    <a:pt x="1876044" y="521207"/>
                  </a:lnTo>
                </a:path>
                <a:path w="1876425" h="1043939">
                  <a:moveTo>
                    <a:pt x="1853183" y="260603"/>
                  </a:moveTo>
                  <a:lnTo>
                    <a:pt x="1876044" y="260603"/>
                  </a:lnTo>
                </a:path>
                <a:path w="1876425" h="1043939">
                  <a:moveTo>
                    <a:pt x="0" y="0"/>
                  </a:moveTo>
                  <a:lnTo>
                    <a:pt x="1769363" y="0"/>
                  </a:lnTo>
                </a:path>
                <a:path w="1876425" h="1043939">
                  <a:moveTo>
                    <a:pt x="1853183" y="0"/>
                  </a:moveTo>
                  <a:lnTo>
                    <a:pt x="1876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4156" y="3233927"/>
              <a:ext cx="83820" cy="1365885"/>
            </a:xfrm>
            <a:custGeom>
              <a:avLst/>
              <a:gdLst/>
              <a:ahLst/>
              <a:cxnLst/>
              <a:rect l="l" t="t" r="r" b="b"/>
              <a:pathLst>
                <a:path w="83820" h="1365885">
                  <a:moveTo>
                    <a:pt x="83820" y="0"/>
                  </a:moveTo>
                  <a:lnTo>
                    <a:pt x="0" y="0"/>
                  </a:lnTo>
                  <a:lnTo>
                    <a:pt x="0" y="1365504"/>
                  </a:lnTo>
                  <a:lnTo>
                    <a:pt x="83820" y="136550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3140" y="4387595"/>
              <a:ext cx="83820" cy="212090"/>
            </a:xfrm>
            <a:custGeom>
              <a:avLst/>
              <a:gdLst/>
              <a:ahLst/>
              <a:cxnLst/>
              <a:rect l="l" t="t" r="r" b="b"/>
              <a:pathLst>
                <a:path w="83819" h="212089">
                  <a:moveTo>
                    <a:pt x="83820" y="0"/>
                  </a:moveTo>
                  <a:lnTo>
                    <a:pt x="0" y="0"/>
                  </a:lnTo>
                  <a:lnTo>
                    <a:pt x="0" y="211835"/>
                  </a:lnTo>
                  <a:lnTo>
                    <a:pt x="83820" y="21183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7384" y="2773680"/>
              <a:ext cx="2578735" cy="1565275"/>
            </a:xfrm>
            <a:custGeom>
              <a:avLst/>
              <a:gdLst/>
              <a:ahLst/>
              <a:cxnLst/>
              <a:rect l="l" t="t" r="r" b="b"/>
              <a:pathLst>
                <a:path w="2578735" h="1565275">
                  <a:moveTo>
                    <a:pt x="2555748" y="1565148"/>
                  </a:moveTo>
                  <a:lnTo>
                    <a:pt x="2578607" y="1565148"/>
                  </a:lnTo>
                </a:path>
                <a:path w="2578735" h="1565275">
                  <a:moveTo>
                    <a:pt x="2555748" y="1304544"/>
                  </a:moveTo>
                  <a:lnTo>
                    <a:pt x="2578607" y="1304544"/>
                  </a:lnTo>
                </a:path>
                <a:path w="2578735" h="1565275">
                  <a:moveTo>
                    <a:pt x="2555748" y="1042416"/>
                  </a:moveTo>
                  <a:lnTo>
                    <a:pt x="2578607" y="1042416"/>
                  </a:lnTo>
                </a:path>
                <a:path w="2578735" h="1565275">
                  <a:moveTo>
                    <a:pt x="2555748" y="781812"/>
                  </a:moveTo>
                  <a:lnTo>
                    <a:pt x="2578607" y="781812"/>
                  </a:lnTo>
                </a:path>
                <a:path w="2578735" h="1565275">
                  <a:moveTo>
                    <a:pt x="2555748" y="521208"/>
                  </a:moveTo>
                  <a:lnTo>
                    <a:pt x="2578607" y="521208"/>
                  </a:lnTo>
                </a:path>
                <a:path w="2578735" h="1565275">
                  <a:moveTo>
                    <a:pt x="597408" y="260604"/>
                  </a:moveTo>
                  <a:lnTo>
                    <a:pt x="2473452" y="260604"/>
                  </a:lnTo>
                </a:path>
                <a:path w="2578735" h="1565275">
                  <a:moveTo>
                    <a:pt x="2555748" y="260604"/>
                  </a:moveTo>
                  <a:lnTo>
                    <a:pt x="2578607" y="260604"/>
                  </a:lnTo>
                </a:path>
                <a:path w="2578735" h="1565275">
                  <a:moveTo>
                    <a:pt x="0" y="0"/>
                  </a:moveTo>
                  <a:lnTo>
                    <a:pt x="2473452" y="0"/>
                  </a:lnTo>
                </a:path>
                <a:path w="2578735" h="1565275">
                  <a:moveTo>
                    <a:pt x="2555748" y="0"/>
                  </a:moveTo>
                  <a:lnTo>
                    <a:pt x="257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0836" y="2697480"/>
              <a:ext cx="82550" cy="1902460"/>
            </a:xfrm>
            <a:custGeom>
              <a:avLst/>
              <a:gdLst/>
              <a:ahLst/>
              <a:cxnLst/>
              <a:rect l="l" t="t" r="r" b="b"/>
              <a:pathLst>
                <a:path w="82550" h="1902460">
                  <a:moveTo>
                    <a:pt x="82296" y="0"/>
                  </a:moveTo>
                  <a:lnTo>
                    <a:pt x="0" y="0"/>
                  </a:lnTo>
                  <a:lnTo>
                    <a:pt x="0" y="1901952"/>
                  </a:lnTo>
                  <a:lnTo>
                    <a:pt x="82296" y="190195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8660" y="4078223"/>
              <a:ext cx="1876425" cy="260985"/>
            </a:xfrm>
            <a:custGeom>
              <a:avLst/>
              <a:gdLst/>
              <a:ahLst/>
              <a:cxnLst/>
              <a:rect l="l" t="t" r="r" b="b"/>
              <a:pathLst>
                <a:path w="1876425" h="260985">
                  <a:moveTo>
                    <a:pt x="0" y="260603"/>
                  </a:moveTo>
                  <a:lnTo>
                    <a:pt x="1187195" y="260603"/>
                  </a:lnTo>
                </a:path>
                <a:path w="1876425" h="260985">
                  <a:moveTo>
                    <a:pt x="1271015" y="260603"/>
                  </a:moveTo>
                  <a:lnTo>
                    <a:pt x="1876043" y="260603"/>
                  </a:lnTo>
                </a:path>
                <a:path w="1876425" h="260985">
                  <a:moveTo>
                    <a:pt x="0" y="0"/>
                  </a:moveTo>
                  <a:lnTo>
                    <a:pt x="1187195" y="0"/>
                  </a:lnTo>
                </a:path>
                <a:path w="1876425" h="260985">
                  <a:moveTo>
                    <a:pt x="1271015" y="0"/>
                  </a:moveTo>
                  <a:lnTo>
                    <a:pt x="1876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19" y="4539995"/>
              <a:ext cx="83820" cy="59690"/>
            </a:xfrm>
            <a:custGeom>
              <a:avLst/>
              <a:gdLst/>
              <a:ahLst/>
              <a:cxnLst/>
              <a:rect l="l" t="t" r="r" b="b"/>
              <a:pathLst>
                <a:path w="83820" h="59689">
                  <a:moveTo>
                    <a:pt x="83819" y="0"/>
                  </a:moveTo>
                  <a:lnTo>
                    <a:pt x="0" y="0"/>
                  </a:lnTo>
                  <a:lnTo>
                    <a:pt x="0" y="59435"/>
                  </a:lnTo>
                  <a:lnTo>
                    <a:pt x="83819" y="59435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00699" y="4501895"/>
              <a:ext cx="82550" cy="97790"/>
            </a:xfrm>
            <a:custGeom>
              <a:avLst/>
              <a:gdLst/>
              <a:ahLst/>
              <a:cxnLst/>
              <a:rect l="l" t="t" r="r" b="b"/>
              <a:pathLst>
                <a:path w="82550" h="97789">
                  <a:moveTo>
                    <a:pt x="82296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82296" y="9753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5855" y="4002023"/>
              <a:ext cx="83820" cy="597535"/>
            </a:xfrm>
            <a:custGeom>
              <a:avLst/>
              <a:gdLst/>
              <a:ahLst/>
              <a:cxnLst/>
              <a:rect l="l" t="t" r="r" b="b"/>
              <a:pathLst>
                <a:path w="83820" h="597535">
                  <a:moveTo>
                    <a:pt x="83820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83820" y="59740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29811" y="2773680"/>
              <a:ext cx="4630420" cy="1565275"/>
            </a:xfrm>
            <a:custGeom>
              <a:avLst/>
              <a:gdLst/>
              <a:ahLst/>
              <a:cxnLst/>
              <a:rect l="l" t="t" r="r" b="b"/>
              <a:pathLst>
                <a:path w="4630420" h="1565275">
                  <a:moveTo>
                    <a:pt x="2647188" y="1565148"/>
                  </a:moveTo>
                  <a:lnTo>
                    <a:pt x="3941064" y="1565148"/>
                  </a:lnTo>
                </a:path>
                <a:path w="4630420" h="1565275">
                  <a:moveTo>
                    <a:pt x="2647188" y="1304544"/>
                  </a:moveTo>
                  <a:lnTo>
                    <a:pt x="3941064" y="1304544"/>
                  </a:lnTo>
                </a:path>
                <a:path w="4630420" h="1565275">
                  <a:moveTo>
                    <a:pt x="688848" y="1042416"/>
                  </a:moveTo>
                  <a:lnTo>
                    <a:pt x="2564891" y="1042416"/>
                  </a:lnTo>
                </a:path>
                <a:path w="4630420" h="1565275">
                  <a:moveTo>
                    <a:pt x="2647188" y="1042416"/>
                  </a:moveTo>
                  <a:lnTo>
                    <a:pt x="4629912" y="1042416"/>
                  </a:lnTo>
                </a:path>
                <a:path w="4630420" h="1565275">
                  <a:moveTo>
                    <a:pt x="0" y="781812"/>
                  </a:moveTo>
                  <a:lnTo>
                    <a:pt x="2564891" y="781812"/>
                  </a:lnTo>
                </a:path>
                <a:path w="4630420" h="1565275">
                  <a:moveTo>
                    <a:pt x="2647188" y="781812"/>
                  </a:moveTo>
                  <a:lnTo>
                    <a:pt x="4629912" y="781812"/>
                  </a:lnTo>
                </a:path>
                <a:path w="4630420" h="1565275">
                  <a:moveTo>
                    <a:pt x="0" y="521208"/>
                  </a:moveTo>
                  <a:lnTo>
                    <a:pt x="2564891" y="521208"/>
                  </a:lnTo>
                </a:path>
                <a:path w="4630420" h="1565275">
                  <a:moveTo>
                    <a:pt x="2647188" y="521208"/>
                  </a:moveTo>
                  <a:lnTo>
                    <a:pt x="4629912" y="521208"/>
                  </a:lnTo>
                </a:path>
                <a:path w="4630420" h="1565275">
                  <a:moveTo>
                    <a:pt x="0" y="260604"/>
                  </a:moveTo>
                  <a:lnTo>
                    <a:pt x="2564891" y="260604"/>
                  </a:lnTo>
                </a:path>
                <a:path w="4630420" h="1565275">
                  <a:moveTo>
                    <a:pt x="2647188" y="260604"/>
                  </a:moveTo>
                  <a:lnTo>
                    <a:pt x="4629912" y="260604"/>
                  </a:lnTo>
                </a:path>
                <a:path w="4630420" h="1565275">
                  <a:moveTo>
                    <a:pt x="0" y="0"/>
                  </a:moveTo>
                  <a:lnTo>
                    <a:pt x="2564891" y="0"/>
                  </a:lnTo>
                </a:path>
                <a:path w="4630420" h="1565275">
                  <a:moveTo>
                    <a:pt x="2647188" y="0"/>
                  </a:moveTo>
                  <a:lnTo>
                    <a:pt x="4629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2867" y="4549139"/>
              <a:ext cx="83820" cy="50800"/>
            </a:xfrm>
            <a:custGeom>
              <a:avLst/>
              <a:gdLst/>
              <a:ahLst/>
              <a:cxnLst/>
              <a:rect l="l" t="t" r="r" b="b"/>
              <a:pathLst>
                <a:path w="83820" h="50800">
                  <a:moveTo>
                    <a:pt x="83820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83820" y="5029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8023" y="4450079"/>
              <a:ext cx="83820" cy="149860"/>
            </a:xfrm>
            <a:custGeom>
              <a:avLst/>
              <a:gdLst/>
              <a:ahLst/>
              <a:cxnLst/>
              <a:rect l="l" t="t" r="r" b="b"/>
              <a:pathLst>
                <a:path w="83820" h="149860">
                  <a:moveTo>
                    <a:pt x="83820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83820" y="14935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94704" y="2715768"/>
              <a:ext cx="82550" cy="1884045"/>
            </a:xfrm>
            <a:custGeom>
              <a:avLst/>
              <a:gdLst/>
              <a:ahLst/>
              <a:cxnLst/>
              <a:rect l="l" t="t" r="r" b="b"/>
              <a:pathLst>
                <a:path w="82550" h="1884045">
                  <a:moveTo>
                    <a:pt x="82296" y="0"/>
                  </a:moveTo>
                  <a:lnTo>
                    <a:pt x="0" y="0"/>
                  </a:lnTo>
                  <a:lnTo>
                    <a:pt x="0" y="1883664"/>
                  </a:lnTo>
                  <a:lnTo>
                    <a:pt x="82296" y="188366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5036" y="4559807"/>
              <a:ext cx="83820" cy="40005"/>
            </a:xfrm>
            <a:custGeom>
              <a:avLst/>
              <a:gdLst/>
              <a:ahLst/>
              <a:cxnLst/>
              <a:rect l="l" t="t" r="r" b="b"/>
              <a:pathLst>
                <a:path w="83820" h="40004">
                  <a:moveTo>
                    <a:pt x="83820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3820" y="3962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1716" y="4584192"/>
              <a:ext cx="82550" cy="15240"/>
            </a:xfrm>
            <a:custGeom>
              <a:avLst/>
              <a:gdLst/>
              <a:ahLst/>
              <a:cxnLst/>
              <a:rect l="l" t="t" r="r" b="b"/>
              <a:pathLst>
                <a:path w="82550" h="15239">
                  <a:moveTo>
                    <a:pt x="82295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82295" y="1523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6872" y="4590288"/>
              <a:ext cx="83820" cy="9525"/>
            </a:xfrm>
            <a:custGeom>
              <a:avLst/>
              <a:gdLst/>
              <a:ahLst/>
              <a:cxnLst/>
              <a:rect l="l" t="t" r="r" b="b"/>
              <a:pathLst>
                <a:path w="83820" h="9525">
                  <a:moveTo>
                    <a:pt x="8382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83820" y="9143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83551" y="4491227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5">
                  <a:moveTo>
                    <a:pt x="82296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82296" y="10820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54696" y="4078223"/>
              <a:ext cx="605155" cy="260985"/>
            </a:xfrm>
            <a:custGeom>
              <a:avLst/>
              <a:gdLst/>
              <a:ahLst/>
              <a:cxnLst/>
              <a:rect l="l" t="t" r="r" b="b"/>
              <a:pathLst>
                <a:path w="605154" h="260985">
                  <a:moveTo>
                    <a:pt x="0" y="260603"/>
                  </a:moveTo>
                  <a:lnTo>
                    <a:pt x="605027" y="260603"/>
                  </a:lnTo>
                </a:path>
                <a:path w="605154" h="260985">
                  <a:moveTo>
                    <a:pt x="0" y="0"/>
                  </a:moveTo>
                  <a:lnTo>
                    <a:pt x="6050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60564" y="4539995"/>
              <a:ext cx="82550" cy="59690"/>
            </a:xfrm>
            <a:custGeom>
              <a:avLst/>
              <a:gdLst/>
              <a:ahLst/>
              <a:cxnLst/>
              <a:rect l="l" t="t" r="r" b="b"/>
              <a:pathLst>
                <a:path w="82550" h="59689">
                  <a:moveTo>
                    <a:pt x="82295" y="0"/>
                  </a:moveTo>
                  <a:lnTo>
                    <a:pt x="0" y="0"/>
                  </a:lnTo>
                  <a:lnTo>
                    <a:pt x="0" y="59435"/>
                  </a:lnTo>
                  <a:lnTo>
                    <a:pt x="82295" y="5943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5719" y="4501895"/>
              <a:ext cx="83820" cy="97790"/>
            </a:xfrm>
            <a:custGeom>
              <a:avLst/>
              <a:gdLst/>
              <a:ahLst/>
              <a:cxnLst/>
              <a:rect l="l" t="t" r="r" b="b"/>
              <a:pathLst>
                <a:path w="83820" h="97789">
                  <a:moveTo>
                    <a:pt x="83820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83820" y="9753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70876" y="4002023"/>
              <a:ext cx="83820" cy="597535"/>
            </a:xfrm>
            <a:custGeom>
              <a:avLst/>
              <a:gdLst/>
              <a:ahLst/>
              <a:cxnLst/>
              <a:rect l="l" t="t" r="r" b="b"/>
              <a:pathLst>
                <a:path w="83820" h="597535">
                  <a:moveTo>
                    <a:pt x="83820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83820" y="59740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43543" y="3034284"/>
              <a:ext cx="1082040" cy="1304925"/>
            </a:xfrm>
            <a:custGeom>
              <a:avLst/>
              <a:gdLst/>
              <a:ahLst/>
              <a:cxnLst/>
              <a:rect l="l" t="t" r="r" b="b"/>
              <a:pathLst>
                <a:path w="1082040" h="1304925">
                  <a:moveTo>
                    <a:pt x="0" y="1304543"/>
                  </a:moveTo>
                  <a:lnTo>
                    <a:pt x="975359" y="1304543"/>
                  </a:lnTo>
                </a:path>
                <a:path w="1082040" h="1304925">
                  <a:moveTo>
                    <a:pt x="1059179" y="1304543"/>
                  </a:moveTo>
                  <a:lnTo>
                    <a:pt x="1082039" y="1304543"/>
                  </a:lnTo>
                </a:path>
                <a:path w="1082040" h="1304925">
                  <a:moveTo>
                    <a:pt x="0" y="1043939"/>
                  </a:moveTo>
                  <a:lnTo>
                    <a:pt x="975359" y="1043939"/>
                  </a:lnTo>
                </a:path>
                <a:path w="1082040" h="1304925">
                  <a:moveTo>
                    <a:pt x="1059179" y="1043939"/>
                  </a:moveTo>
                  <a:lnTo>
                    <a:pt x="1082039" y="1043939"/>
                  </a:lnTo>
                </a:path>
                <a:path w="1082040" h="1304925">
                  <a:moveTo>
                    <a:pt x="0" y="781811"/>
                  </a:moveTo>
                  <a:lnTo>
                    <a:pt x="975359" y="781811"/>
                  </a:lnTo>
                </a:path>
                <a:path w="1082040" h="1304925">
                  <a:moveTo>
                    <a:pt x="1059179" y="781811"/>
                  </a:moveTo>
                  <a:lnTo>
                    <a:pt x="1082039" y="781811"/>
                  </a:lnTo>
                </a:path>
                <a:path w="1082040" h="1304925">
                  <a:moveTo>
                    <a:pt x="0" y="521207"/>
                  </a:moveTo>
                  <a:lnTo>
                    <a:pt x="975359" y="521207"/>
                  </a:lnTo>
                </a:path>
                <a:path w="1082040" h="1304925">
                  <a:moveTo>
                    <a:pt x="1059179" y="521207"/>
                  </a:moveTo>
                  <a:lnTo>
                    <a:pt x="1082039" y="521207"/>
                  </a:lnTo>
                </a:path>
                <a:path w="1082040" h="1304925">
                  <a:moveTo>
                    <a:pt x="0" y="260603"/>
                  </a:moveTo>
                  <a:lnTo>
                    <a:pt x="975359" y="260603"/>
                  </a:lnTo>
                </a:path>
                <a:path w="1082040" h="1304925">
                  <a:moveTo>
                    <a:pt x="1059179" y="260603"/>
                  </a:moveTo>
                  <a:lnTo>
                    <a:pt x="1082039" y="260603"/>
                  </a:lnTo>
                </a:path>
                <a:path w="1082040" h="1304925">
                  <a:moveTo>
                    <a:pt x="0" y="0"/>
                  </a:moveTo>
                  <a:lnTo>
                    <a:pt x="1082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18903" y="3052572"/>
              <a:ext cx="83820" cy="1546860"/>
            </a:xfrm>
            <a:custGeom>
              <a:avLst/>
              <a:gdLst/>
              <a:ahLst/>
              <a:cxnLst/>
              <a:rect l="l" t="t" r="r" b="b"/>
              <a:pathLst>
                <a:path w="83820" h="1546860">
                  <a:moveTo>
                    <a:pt x="83820" y="0"/>
                  </a:moveTo>
                  <a:lnTo>
                    <a:pt x="0" y="0"/>
                  </a:lnTo>
                  <a:lnTo>
                    <a:pt x="0" y="1546859"/>
                  </a:lnTo>
                  <a:lnTo>
                    <a:pt x="83820" y="154685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43543" y="2773680"/>
              <a:ext cx="1294130" cy="1565275"/>
            </a:xfrm>
            <a:custGeom>
              <a:avLst/>
              <a:gdLst/>
              <a:ahLst/>
              <a:cxnLst/>
              <a:rect l="l" t="t" r="r" b="b"/>
              <a:pathLst>
                <a:path w="1294129" h="1565275">
                  <a:moveTo>
                    <a:pt x="1164335" y="1565148"/>
                  </a:moveTo>
                  <a:lnTo>
                    <a:pt x="1187196" y="1565148"/>
                  </a:lnTo>
                </a:path>
                <a:path w="1294129" h="1565275">
                  <a:moveTo>
                    <a:pt x="1164335" y="1304544"/>
                  </a:moveTo>
                  <a:lnTo>
                    <a:pt x="1187196" y="1304544"/>
                  </a:lnTo>
                </a:path>
                <a:path w="1294129" h="1565275">
                  <a:moveTo>
                    <a:pt x="1164335" y="1042416"/>
                  </a:moveTo>
                  <a:lnTo>
                    <a:pt x="1187196" y="1042416"/>
                  </a:lnTo>
                </a:path>
                <a:path w="1294129" h="1565275">
                  <a:moveTo>
                    <a:pt x="1164335" y="781812"/>
                  </a:moveTo>
                  <a:lnTo>
                    <a:pt x="1187196" y="781812"/>
                  </a:lnTo>
                </a:path>
                <a:path w="1294129" h="1565275">
                  <a:moveTo>
                    <a:pt x="1164335" y="521208"/>
                  </a:moveTo>
                  <a:lnTo>
                    <a:pt x="1187196" y="521208"/>
                  </a:lnTo>
                </a:path>
                <a:path w="1294129" h="1565275">
                  <a:moveTo>
                    <a:pt x="1164335" y="260604"/>
                  </a:moveTo>
                  <a:lnTo>
                    <a:pt x="1187196" y="260604"/>
                  </a:lnTo>
                </a:path>
                <a:path w="1294129" h="1565275">
                  <a:moveTo>
                    <a:pt x="0" y="0"/>
                  </a:moveTo>
                  <a:lnTo>
                    <a:pt x="12938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25584" y="2808731"/>
              <a:ext cx="82550" cy="1790700"/>
            </a:xfrm>
            <a:custGeom>
              <a:avLst/>
              <a:gdLst/>
              <a:ahLst/>
              <a:cxnLst/>
              <a:rect l="l" t="t" r="r" b="b"/>
              <a:pathLst>
                <a:path w="82550" h="1790700">
                  <a:moveTo>
                    <a:pt x="82296" y="0"/>
                  </a:moveTo>
                  <a:lnTo>
                    <a:pt x="0" y="0"/>
                  </a:lnTo>
                  <a:lnTo>
                    <a:pt x="0" y="1790699"/>
                  </a:lnTo>
                  <a:lnTo>
                    <a:pt x="82296" y="179069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14560" y="3034284"/>
              <a:ext cx="22860" cy="1304925"/>
            </a:xfrm>
            <a:custGeom>
              <a:avLst/>
              <a:gdLst/>
              <a:ahLst/>
              <a:cxnLst/>
              <a:rect l="l" t="t" r="r" b="b"/>
              <a:pathLst>
                <a:path w="22859" h="1304925">
                  <a:moveTo>
                    <a:pt x="0" y="1304543"/>
                  </a:moveTo>
                  <a:lnTo>
                    <a:pt x="22860" y="1304543"/>
                  </a:lnTo>
                </a:path>
                <a:path w="22859" h="1304925">
                  <a:moveTo>
                    <a:pt x="0" y="1043939"/>
                  </a:moveTo>
                  <a:lnTo>
                    <a:pt x="22860" y="1043939"/>
                  </a:lnTo>
                </a:path>
                <a:path w="22859" h="1304925">
                  <a:moveTo>
                    <a:pt x="0" y="781811"/>
                  </a:moveTo>
                  <a:lnTo>
                    <a:pt x="22860" y="781811"/>
                  </a:lnTo>
                </a:path>
                <a:path w="22859" h="1304925">
                  <a:moveTo>
                    <a:pt x="0" y="521207"/>
                  </a:moveTo>
                  <a:lnTo>
                    <a:pt x="22860" y="521207"/>
                  </a:lnTo>
                </a:path>
                <a:path w="22859" h="1304925">
                  <a:moveTo>
                    <a:pt x="0" y="260603"/>
                  </a:moveTo>
                  <a:lnTo>
                    <a:pt x="22860" y="260603"/>
                  </a:lnTo>
                </a:path>
                <a:path w="22859" h="1304925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30739" y="2938272"/>
              <a:ext cx="83820" cy="1661160"/>
            </a:xfrm>
            <a:custGeom>
              <a:avLst/>
              <a:gdLst/>
              <a:ahLst/>
              <a:cxnLst/>
              <a:rect l="l" t="t" r="r" b="b"/>
              <a:pathLst>
                <a:path w="83820" h="1661160">
                  <a:moveTo>
                    <a:pt x="83819" y="0"/>
                  </a:moveTo>
                  <a:lnTo>
                    <a:pt x="0" y="0"/>
                  </a:lnTo>
                  <a:lnTo>
                    <a:pt x="0" y="1661159"/>
                  </a:lnTo>
                  <a:lnTo>
                    <a:pt x="83819" y="166115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7888" y="4549139"/>
              <a:ext cx="83820" cy="50800"/>
            </a:xfrm>
            <a:custGeom>
              <a:avLst/>
              <a:gdLst/>
              <a:ahLst/>
              <a:cxnLst/>
              <a:rect l="l" t="t" r="r" b="b"/>
              <a:pathLst>
                <a:path w="83820" h="50800">
                  <a:moveTo>
                    <a:pt x="83819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83819" y="50292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54567" y="4450079"/>
              <a:ext cx="82550" cy="149860"/>
            </a:xfrm>
            <a:custGeom>
              <a:avLst/>
              <a:gdLst/>
              <a:ahLst/>
              <a:cxnLst/>
              <a:rect l="l" t="t" r="r" b="b"/>
              <a:pathLst>
                <a:path w="82550" h="149860">
                  <a:moveTo>
                    <a:pt x="82296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82296" y="149352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59724" y="2715768"/>
              <a:ext cx="83820" cy="1884045"/>
            </a:xfrm>
            <a:custGeom>
              <a:avLst/>
              <a:gdLst/>
              <a:ahLst/>
              <a:cxnLst/>
              <a:rect l="l" t="t" r="r" b="b"/>
              <a:pathLst>
                <a:path w="83820" h="1884045">
                  <a:moveTo>
                    <a:pt x="83820" y="0"/>
                  </a:moveTo>
                  <a:lnTo>
                    <a:pt x="0" y="0"/>
                  </a:lnTo>
                  <a:lnTo>
                    <a:pt x="0" y="1883664"/>
                  </a:lnTo>
                  <a:lnTo>
                    <a:pt x="83820" y="188366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31579" y="4559807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4">
                  <a:moveTo>
                    <a:pt x="82296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2296" y="396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36736" y="4584192"/>
              <a:ext cx="83820" cy="15240"/>
            </a:xfrm>
            <a:custGeom>
              <a:avLst/>
              <a:gdLst/>
              <a:ahLst/>
              <a:cxnLst/>
              <a:rect l="l" t="t" r="r" b="b"/>
              <a:pathLst>
                <a:path w="83820" h="15239">
                  <a:moveTo>
                    <a:pt x="8382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83820" y="1523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41891" y="4590288"/>
              <a:ext cx="83820" cy="9525"/>
            </a:xfrm>
            <a:custGeom>
              <a:avLst/>
              <a:gdLst/>
              <a:ahLst/>
              <a:cxnLst/>
              <a:rect l="l" t="t" r="r" b="b"/>
              <a:pathLst>
                <a:path w="83820" h="9525">
                  <a:moveTo>
                    <a:pt x="8381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83819" y="914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48572" y="4491227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5">
                  <a:moveTo>
                    <a:pt x="82296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82296" y="10820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67384" y="2513076"/>
              <a:ext cx="10327005" cy="1826260"/>
            </a:xfrm>
            <a:custGeom>
              <a:avLst/>
              <a:gdLst/>
              <a:ahLst/>
              <a:cxnLst/>
              <a:rect l="l" t="t" r="r" b="b"/>
              <a:pathLst>
                <a:path w="10327005" h="1826260">
                  <a:moveTo>
                    <a:pt x="8752332" y="1825752"/>
                  </a:moveTo>
                  <a:lnTo>
                    <a:pt x="8775192" y="1825752"/>
                  </a:lnTo>
                </a:path>
                <a:path w="10327005" h="1826260">
                  <a:moveTo>
                    <a:pt x="8752332" y="1565148"/>
                  </a:moveTo>
                  <a:lnTo>
                    <a:pt x="8775192" y="1565148"/>
                  </a:lnTo>
                </a:path>
                <a:path w="10327005" h="1826260">
                  <a:moveTo>
                    <a:pt x="8752332" y="1303020"/>
                  </a:moveTo>
                  <a:lnTo>
                    <a:pt x="8775192" y="1303020"/>
                  </a:lnTo>
                </a:path>
                <a:path w="10327005" h="1826260">
                  <a:moveTo>
                    <a:pt x="8752332" y="1042415"/>
                  </a:moveTo>
                  <a:lnTo>
                    <a:pt x="8775192" y="1042415"/>
                  </a:lnTo>
                </a:path>
                <a:path w="10327005" h="1826260">
                  <a:moveTo>
                    <a:pt x="8752332" y="781812"/>
                  </a:moveTo>
                  <a:lnTo>
                    <a:pt x="8775192" y="781812"/>
                  </a:lnTo>
                </a:path>
                <a:path w="10327005" h="1826260">
                  <a:moveTo>
                    <a:pt x="8752332" y="521208"/>
                  </a:moveTo>
                  <a:lnTo>
                    <a:pt x="8775192" y="521208"/>
                  </a:lnTo>
                </a:path>
                <a:path w="10327005" h="1826260">
                  <a:moveTo>
                    <a:pt x="8752332" y="260603"/>
                  </a:moveTo>
                  <a:lnTo>
                    <a:pt x="8775192" y="260603"/>
                  </a:lnTo>
                </a:path>
                <a:path w="10327005" h="1826260">
                  <a:moveTo>
                    <a:pt x="0" y="0"/>
                  </a:moveTo>
                  <a:lnTo>
                    <a:pt x="8670036" y="0"/>
                  </a:lnTo>
                </a:path>
                <a:path w="10327005" h="1826260">
                  <a:moveTo>
                    <a:pt x="8752332" y="0"/>
                  </a:moveTo>
                  <a:lnTo>
                    <a:pt x="10326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837419" y="2351532"/>
              <a:ext cx="82550" cy="2247900"/>
            </a:xfrm>
            <a:custGeom>
              <a:avLst/>
              <a:gdLst/>
              <a:ahLst/>
              <a:cxnLst/>
              <a:rect l="l" t="t" r="r" b="b"/>
              <a:pathLst>
                <a:path w="82550" h="2247900">
                  <a:moveTo>
                    <a:pt x="82296" y="0"/>
                  </a:moveTo>
                  <a:lnTo>
                    <a:pt x="0" y="0"/>
                  </a:lnTo>
                  <a:lnTo>
                    <a:pt x="0" y="2247899"/>
                  </a:lnTo>
                  <a:lnTo>
                    <a:pt x="82296" y="224789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26396" y="4078223"/>
              <a:ext cx="288290" cy="260985"/>
            </a:xfrm>
            <a:custGeom>
              <a:avLst/>
              <a:gdLst/>
              <a:ahLst/>
              <a:cxnLst/>
              <a:rect l="l" t="t" r="r" b="b"/>
              <a:pathLst>
                <a:path w="288290" h="260985">
                  <a:moveTo>
                    <a:pt x="0" y="260603"/>
                  </a:moveTo>
                  <a:lnTo>
                    <a:pt x="181355" y="260603"/>
                  </a:lnTo>
                </a:path>
                <a:path w="288290" h="260985">
                  <a:moveTo>
                    <a:pt x="265175" y="260603"/>
                  </a:moveTo>
                  <a:lnTo>
                    <a:pt x="288035" y="260603"/>
                  </a:lnTo>
                </a:path>
                <a:path w="288290" h="260985">
                  <a:moveTo>
                    <a:pt x="0" y="0"/>
                  </a:moveTo>
                  <a:lnTo>
                    <a:pt x="181355" y="0"/>
                  </a:lnTo>
                </a:path>
                <a:path w="288290" h="260985">
                  <a:moveTo>
                    <a:pt x="265175" y="0"/>
                  </a:moveTo>
                  <a:lnTo>
                    <a:pt x="2880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207751" y="3977639"/>
              <a:ext cx="83820" cy="622300"/>
            </a:xfrm>
            <a:custGeom>
              <a:avLst/>
              <a:gdLst/>
              <a:ahLst/>
              <a:cxnLst/>
              <a:rect l="l" t="t" r="r" b="b"/>
              <a:pathLst>
                <a:path w="83820" h="622300">
                  <a:moveTo>
                    <a:pt x="83820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83820" y="62179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396727" y="4078223"/>
              <a:ext cx="22860" cy="260985"/>
            </a:xfrm>
            <a:custGeom>
              <a:avLst/>
              <a:gdLst/>
              <a:ahLst/>
              <a:cxnLst/>
              <a:rect l="l" t="t" r="r" b="b"/>
              <a:pathLst>
                <a:path w="22859" h="260985">
                  <a:moveTo>
                    <a:pt x="0" y="260603"/>
                  </a:moveTo>
                  <a:lnTo>
                    <a:pt x="22860" y="260603"/>
                  </a:lnTo>
                </a:path>
                <a:path w="22859" h="260985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14431" y="3899916"/>
              <a:ext cx="82550" cy="699770"/>
            </a:xfrm>
            <a:custGeom>
              <a:avLst/>
              <a:gdLst/>
              <a:ahLst/>
              <a:cxnLst/>
              <a:rect l="l" t="t" r="r" b="b"/>
              <a:pathLst>
                <a:path w="82550" h="699770">
                  <a:moveTo>
                    <a:pt x="82296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82296" y="69951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396" y="3034284"/>
              <a:ext cx="1468120" cy="1304925"/>
            </a:xfrm>
            <a:custGeom>
              <a:avLst/>
              <a:gdLst/>
              <a:ahLst/>
              <a:cxnLst/>
              <a:rect l="l" t="t" r="r" b="b"/>
              <a:pathLst>
                <a:path w="1468120" h="1304925">
                  <a:moveTo>
                    <a:pt x="477011" y="1304543"/>
                  </a:moveTo>
                  <a:lnTo>
                    <a:pt x="498348" y="1304543"/>
                  </a:lnTo>
                </a:path>
                <a:path w="1468120" h="1304925">
                  <a:moveTo>
                    <a:pt x="477011" y="1043939"/>
                  </a:moveTo>
                  <a:lnTo>
                    <a:pt x="498348" y="1043939"/>
                  </a:lnTo>
                </a:path>
                <a:path w="1468120" h="1304925">
                  <a:moveTo>
                    <a:pt x="0" y="781811"/>
                  </a:moveTo>
                  <a:lnTo>
                    <a:pt x="393192" y="781811"/>
                  </a:lnTo>
                </a:path>
                <a:path w="1468120" h="1304925">
                  <a:moveTo>
                    <a:pt x="477011" y="781811"/>
                  </a:moveTo>
                  <a:lnTo>
                    <a:pt x="498348" y="781811"/>
                  </a:lnTo>
                </a:path>
                <a:path w="1468120" h="1304925">
                  <a:moveTo>
                    <a:pt x="0" y="521207"/>
                  </a:moveTo>
                  <a:lnTo>
                    <a:pt x="393192" y="521207"/>
                  </a:lnTo>
                </a:path>
                <a:path w="1468120" h="1304925">
                  <a:moveTo>
                    <a:pt x="477011" y="521207"/>
                  </a:moveTo>
                  <a:lnTo>
                    <a:pt x="1467611" y="521207"/>
                  </a:lnTo>
                </a:path>
                <a:path w="1468120" h="1304925">
                  <a:moveTo>
                    <a:pt x="0" y="260603"/>
                  </a:moveTo>
                  <a:lnTo>
                    <a:pt x="393192" y="260603"/>
                  </a:lnTo>
                </a:path>
                <a:path w="1468120" h="1304925">
                  <a:moveTo>
                    <a:pt x="477011" y="260603"/>
                  </a:moveTo>
                  <a:lnTo>
                    <a:pt x="1467611" y="260603"/>
                  </a:lnTo>
                </a:path>
                <a:path w="1468120" h="1304925">
                  <a:moveTo>
                    <a:pt x="0" y="0"/>
                  </a:moveTo>
                  <a:lnTo>
                    <a:pt x="1467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419588" y="3067811"/>
              <a:ext cx="83820" cy="1531620"/>
            </a:xfrm>
            <a:custGeom>
              <a:avLst/>
              <a:gdLst/>
              <a:ahLst/>
              <a:cxnLst/>
              <a:rect l="l" t="t" r="r" b="b"/>
              <a:pathLst>
                <a:path w="83820" h="1531620">
                  <a:moveTo>
                    <a:pt x="83819" y="0"/>
                  </a:moveTo>
                  <a:lnTo>
                    <a:pt x="0" y="0"/>
                  </a:lnTo>
                  <a:lnTo>
                    <a:pt x="0" y="1531620"/>
                  </a:lnTo>
                  <a:lnTo>
                    <a:pt x="83819" y="153162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08564" y="3816096"/>
              <a:ext cx="885825" cy="523240"/>
            </a:xfrm>
            <a:custGeom>
              <a:avLst/>
              <a:gdLst/>
              <a:ahLst/>
              <a:cxnLst/>
              <a:rect l="l" t="t" r="r" b="b"/>
              <a:pathLst>
                <a:path w="885825" h="523239">
                  <a:moveTo>
                    <a:pt x="0" y="522731"/>
                  </a:moveTo>
                  <a:lnTo>
                    <a:pt x="22859" y="522731"/>
                  </a:lnTo>
                </a:path>
                <a:path w="885825" h="523239">
                  <a:moveTo>
                    <a:pt x="0" y="262127"/>
                  </a:moveTo>
                  <a:lnTo>
                    <a:pt x="885443" y="262127"/>
                  </a:lnTo>
                </a:path>
                <a:path w="885825" h="523239">
                  <a:moveTo>
                    <a:pt x="0" y="0"/>
                  </a:moveTo>
                  <a:lnTo>
                    <a:pt x="885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524743" y="3697224"/>
              <a:ext cx="83820" cy="902335"/>
            </a:xfrm>
            <a:custGeom>
              <a:avLst/>
              <a:gdLst/>
              <a:ahLst/>
              <a:cxnLst/>
              <a:rect l="l" t="t" r="r" b="b"/>
              <a:pathLst>
                <a:path w="83820" h="902335">
                  <a:moveTo>
                    <a:pt x="83820" y="0"/>
                  </a:moveTo>
                  <a:lnTo>
                    <a:pt x="0" y="0"/>
                  </a:lnTo>
                  <a:lnTo>
                    <a:pt x="0" y="902207"/>
                  </a:lnTo>
                  <a:lnTo>
                    <a:pt x="83820" y="90220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713719" y="4338827"/>
              <a:ext cx="605155" cy="0"/>
            </a:xfrm>
            <a:custGeom>
              <a:avLst/>
              <a:gdLst/>
              <a:ahLst/>
              <a:cxnLst/>
              <a:rect l="l" t="t" r="r" b="b"/>
              <a:pathLst>
                <a:path w="605154">
                  <a:moveTo>
                    <a:pt x="0" y="0"/>
                  </a:moveTo>
                  <a:lnTo>
                    <a:pt x="499872" y="0"/>
                  </a:lnTo>
                </a:path>
                <a:path w="605154">
                  <a:moveTo>
                    <a:pt x="583691" y="0"/>
                  </a:moveTo>
                  <a:lnTo>
                    <a:pt x="6050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08436" y="4530851"/>
              <a:ext cx="82550" cy="68580"/>
            </a:xfrm>
            <a:custGeom>
              <a:avLst/>
              <a:gdLst/>
              <a:ahLst/>
              <a:cxnLst/>
              <a:rect l="l" t="t" r="r" b="b"/>
              <a:pathLst>
                <a:path w="82550" h="68579">
                  <a:moveTo>
                    <a:pt x="82296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82296" y="6858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213591" y="4300727"/>
              <a:ext cx="83820" cy="299085"/>
            </a:xfrm>
            <a:custGeom>
              <a:avLst/>
              <a:gdLst/>
              <a:ahLst/>
              <a:cxnLst/>
              <a:rect l="l" t="t" r="r" b="b"/>
              <a:pathLst>
                <a:path w="83820" h="299085">
                  <a:moveTo>
                    <a:pt x="83819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83819" y="298704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7384" y="3034284"/>
              <a:ext cx="513715" cy="260985"/>
            </a:xfrm>
            <a:custGeom>
              <a:avLst/>
              <a:gdLst/>
              <a:ahLst/>
              <a:cxnLst/>
              <a:rect l="l" t="t" r="r" b="b"/>
              <a:pathLst>
                <a:path w="513714" h="260985">
                  <a:moveTo>
                    <a:pt x="0" y="260603"/>
                  </a:moveTo>
                  <a:lnTo>
                    <a:pt x="513588" y="260603"/>
                  </a:lnTo>
                </a:path>
                <a:path w="513714" h="260985">
                  <a:moveTo>
                    <a:pt x="0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80972" y="2974848"/>
              <a:ext cx="83820" cy="1624965"/>
            </a:xfrm>
            <a:custGeom>
              <a:avLst/>
              <a:gdLst/>
              <a:ahLst/>
              <a:cxnLst/>
              <a:rect l="l" t="t" r="r" b="b"/>
              <a:pathLst>
                <a:path w="83819" h="1624964">
                  <a:moveTo>
                    <a:pt x="83819" y="0"/>
                  </a:moveTo>
                  <a:lnTo>
                    <a:pt x="0" y="0"/>
                  </a:lnTo>
                  <a:lnTo>
                    <a:pt x="0" y="1624583"/>
                  </a:lnTo>
                  <a:lnTo>
                    <a:pt x="83819" y="162458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29811" y="433882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181355" y="0"/>
                  </a:lnTo>
                </a:path>
                <a:path w="500379">
                  <a:moveTo>
                    <a:pt x="265175" y="0"/>
                  </a:moveTo>
                  <a:lnTo>
                    <a:pt x="499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11167" y="4268723"/>
              <a:ext cx="83820" cy="330835"/>
            </a:xfrm>
            <a:custGeom>
              <a:avLst/>
              <a:gdLst/>
              <a:ahLst/>
              <a:cxnLst/>
              <a:rect l="l" t="t" r="r" b="b"/>
              <a:pathLst>
                <a:path w="83820" h="330835">
                  <a:moveTo>
                    <a:pt x="83820" y="0"/>
                  </a:moveTo>
                  <a:lnTo>
                    <a:pt x="0" y="0"/>
                  </a:lnTo>
                  <a:lnTo>
                    <a:pt x="0" y="330707"/>
                  </a:lnTo>
                  <a:lnTo>
                    <a:pt x="83820" y="33070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17848" y="4474464"/>
              <a:ext cx="82550" cy="125095"/>
            </a:xfrm>
            <a:custGeom>
              <a:avLst/>
              <a:gdLst/>
              <a:ahLst/>
              <a:cxnLst/>
              <a:rect l="l" t="t" r="r" b="b"/>
              <a:pathLst>
                <a:path w="82550" h="125095">
                  <a:moveTo>
                    <a:pt x="822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82296" y="12496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29811" y="3816096"/>
              <a:ext cx="605155" cy="523240"/>
            </a:xfrm>
            <a:custGeom>
              <a:avLst/>
              <a:gdLst/>
              <a:ahLst/>
              <a:cxnLst/>
              <a:rect l="l" t="t" r="r" b="b"/>
              <a:pathLst>
                <a:path w="605154" h="523239">
                  <a:moveTo>
                    <a:pt x="582167" y="522731"/>
                  </a:moveTo>
                  <a:lnTo>
                    <a:pt x="605027" y="522731"/>
                  </a:lnTo>
                </a:path>
                <a:path w="605154" h="523239">
                  <a:moveTo>
                    <a:pt x="0" y="262127"/>
                  </a:moveTo>
                  <a:lnTo>
                    <a:pt x="499872" y="262127"/>
                  </a:lnTo>
                </a:path>
                <a:path w="605154" h="523239">
                  <a:moveTo>
                    <a:pt x="582167" y="262127"/>
                  </a:moveTo>
                  <a:lnTo>
                    <a:pt x="605027" y="262127"/>
                  </a:lnTo>
                </a:path>
                <a:path w="605154" h="523239">
                  <a:moveTo>
                    <a:pt x="0" y="0"/>
                  </a:moveTo>
                  <a:lnTo>
                    <a:pt x="499872" y="0"/>
                  </a:lnTo>
                </a:path>
                <a:path w="605154" h="523239">
                  <a:moveTo>
                    <a:pt x="582167" y="0"/>
                  </a:moveTo>
                  <a:lnTo>
                    <a:pt x="6050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29684" y="3715511"/>
              <a:ext cx="82550" cy="883919"/>
            </a:xfrm>
            <a:custGeom>
              <a:avLst/>
              <a:gdLst/>
              <a:ahLst/>
              <a:cxnLst/>
              <a:rect l="l" t="t" r="r" b="b"/>
              <a:pathLst>
                <a:path w="82550" h="883920">
                  <a:moveTo>
                    <a:pt x="82295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82295" y="88391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745992" y="2607563"/>
              <a:ext cx="772795" cy="1991995"/>
            </a:xfrm>
            <a:custGeom>
              <a:avLst/>
              <a:gdLst/>
              <a:ahLst/>
              <a:cxnLst/>
              <a:rect l="l" t="t" r="r" b="b"/>
              <a:pathLst>
                <a:path w="772795" h="1991995">
                  <a:moveTo>
                    <a:pt x="83820" y="0"/>
                  </a:moveTo>
                  <a:lnTo>
                    <a:pt x="0" y="0"/>
                  </a:lnTo>
                  <a:lnTo>
                    <a:pt x="0" y="1991868"/>
                  </a:lnTo>
                  <a:lnTo>
                    <a:pt x="83820" y="1991868"/>
                  </a:lnTo>
                  <a:lnTo>
                    <a:pt x="83820" y="0"/>
                  </a:lnTo>
                  <a:close/>
                </a:path>
                <a:path w="772795" h="1991995">
                  <a:moveTo>
                    <a:pt x="772668" y="998232"/>
                  </a:moveTo>
                  <a:lnTo>
                    <a:pt x="688848" y="998232"/>
                  </a:lnTo>
                  <a:lnTo>
                    <a:pt x="688848" y="1991868"/>
                  </a:lnTo>
                  <a:lnTo>
                    <a:pt x="772668" y="1991868"/>
                  </a:lnTo>
                  <a:lnTo>
                    <a:pt x="772668" y="99823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00016" y="4559807"/>
              <a:ext cx="83820" cy="40005"/>
            </a:xfrm>
            <a:custGeom>
              <a:avLst/>
              <a:gdLst/>
              <a:ahLst/>
              <a:cxnLst/>
              <a:rect l="l" t="t" r="r" b="b"/>
              <a:pathLst>
                <a:path w="83820" h="40004">
                  <a:moveTo>
                    <a:pt x="83820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3820" y="3962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06696" y="4588764"/>
              <a:ext cx="82550" cy="10795"/>
            </a:xfrm>
            <a:custGeom>
              <a:avLst/>
              <a:gdLst/>
              <a:ahLst/>
              <a:cxnLst/>
              <a:rect l="l" t="t" r="r" b="b"/>
              <a:pathLst>
                <a:path w="82550" h="10795">
                  <a:moveTo>
                    <a:pt x="82295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82295" y="1066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11852" y="4578095"/>
              <a:ext cx="83820" cy="21590"/>
            </a:xfrm>
            <a:custGeom>
              <a:avLst/>
              <a:gdLst/>
              <a:ahLst/>
              <a:cxnLst/>
              <a:rect l="l" t="t" r="r" b="b"/>
              <a:pathLst>
                <a:path w="83820" h="21589">
                  <a:moveTo>
                    <a:pt x="83820" y="0"/>
                  </a:moveTo>
                  <a:lnTo>
                    <a:pt x="0" y="0"/>
                  </a:lnTo>
                  <a:lnTo>
                    <a:pt x="0" y="21335"/>
                  </a:lnTo>
                  <a:lnTo>
                    <a:pt x="83820" y="2133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17008" y="4468367"/>
              <a:ext cx="83820" cy="131445"/>
            </a:xfrm>
            <a:custGeom>
              <a:avLst/>
              <a:gdLst/>
              <a:ahLst/>
              <a:cxnLst/>
              <a:rect l="l" t="t" r="r" b="b"/>
              <a:pathLst>
                <a:path w="83820" h="131445">
                  <a:moveTo>
                    <a:pt x="83819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83819" y="13106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23688" y="4436363"/>
              <a:ext cx="2836545" cy="163195"/>
            </a:xfrm>
            <a:custGeom>
              <a:avLst/>
              <a:gdLst/>
              <a:ahLst/>
              <a:cxnLst/>
              <a:rect l="l" t="t" r="r" b="b"/>
              <a:pathLst>
                <a:path w="2836545" h="163195">
                  <a:moveTo>
                    <a:pt x="82296" y="91440"/>
                  </a:moveTo>
                  <a:lnTo>
                    <a:pt x="0" y="91440"/>
                  </a:lnTo>
                  <a:lnTo>
                    <a:pt x="0" y="163068"/>
                  </a:lnTo>
                  <a:lnTo>
                    <a:pt x="82296" y="163068"/>
                  </a:lnTo>
                  <a:lnTo>
                    <a:pt x="82296" y="91440"/>
                  </a:lnTo>
                  <a:close/>
                </a:path>
                <a:path w="2836545" h="163195">
                  <a:moveTo>
                    <a:pt x="771144" y="0"/>
                  </a:moveTo>
                  <a:lnTo>
                    <a:pt x="687324" y="0"/>
                  </a:lnTo>
                  <a:lnTo>
                    <a:pt x="687324" y="163068"/>
                  </a:lnTo>
                  <a:lnTo>
                    <a:pt x="771144" y="163068"/>
                  </a:lnTo>
                  <a:lnTo>
                    <a:pt x="771144" y="0"/>
                  </a:lnTo>
                  <a:close/>
                </a:path>
                <a:path w="2836545" h="163195">
                  <a:moveTo>
                    <a:pt x="2836164" y="0"/>
                  </a:moveTo>
                  <a:lnTo>
                    <a:pt x="2753868" y="0"/>
                  </a:lnTo>
                  <a:lnTo>
                    <a:pt x="2753868" y="163068"/>
                  </a:lnTo>
                  <a:lnTo>
                    <a:pt x="2836164" y="163068"/>
                  </a:lnTo>
                  <a:lnTo>
                    <a:pt x="28361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26396" y="2773680"/>
              <a:ext cx="1468120" cy="0"/>
            </a:xfrm>
            <a:custGeom>
              <a:avLst/>
              <a:gdLst/>
              <a:ahLst/>
              <a:cxnLst/>
              <a:rect l="l" t="t" r="r" b="b"/>
              <a:pathLst>
                <a:path w="1468120">
                  <a:moveTo>
                    <a:pt x="0" y="0"/>
                  </a:moveTo>
                  <a:lnTo>
                    <a:pt x="1467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42576" y="2548127"/>
              <a:ext cx="771525" cy="2051685"/>
            </a:xfrm>
            <a:custGeom>
              <a:avLst/>
              <a:gdLst/>
              <a:ahLst/>
              <a:cxnLst/>
              <a:rect l="l" t="t" r="r" b="b"/>
              <a:pathLst>
                <a:path w="771525" h="2051685">
                  <a:moveTo>
                    <a:pt x="83820" y="0"/>
                  </a:moveTo>
                  <a:lnTo>
                    <a:pt x="0" y="0"/>
                  </a:lnTo>
                  <a:lnTo>
                    <a:pt x="0" y="2051304"/>
                  </a:lnTo>
                  <a:lnTo>
                    <a:pt x="83820" y="2051304"/>
                  </a:lnTo>
                  <a:lnTo>
                    <a:pt x="83820" y="0"/>
                  </a:lnTo>
                  <a:close/>
                </a:path>
                <a:path w="771525" h="2051685">
                  <a:moveTo>
                    <a:pt x="771144" y="1702308"/>
                  </a:moveTo>
                  <a:lnTo>
                    <a:pt x="688848" y="1702308"/>
                  </a:lnTo>
                  <a:lnTo>
                    <a:pt x="688848" y="2051304"/>
                  </a:lnTo>
                  <a:lnTo>
                    <a:pt x="771144" y="2051304"/>
                  </a:lnTo>
                  <a:lnTo>
                    <a:pt x="771144" y="170230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02567" y="433882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318748" y="4157472"/>
              <a:ext cx="83820" cy="441959"/>
            </a:xfrm>
            <a:custGeom>
              <a:avLst/>
              <a:gdLst/>
              <a:ahLst/>
              <a:cxnLst/>
              <a:rect l="l" t="t" r="r" b="b"/>
              <a:pathLst>
                <a:path w="83820" h="441960">
                  <a:moveTo>
                    <a:pt x="8382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83820" y="44195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46148" y="4460747"/>
              <a:ext cx="772795" cy="139065"/>
            </a:xfrm>
            <a:custGeom>
              <a:avLst/>
              <a:gdLst/>
              <a:ahLst/>
              <a:cxnLst/>
              <a:rect l="l" t="t" r="r" b="b"/>
              <a:pathLst>
                <a:path w="772794" h="139064">
                  <a:moveTo>
                    <a:pt x="83820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83820" y="138684"/>
                  </a:lnTo>
                  <a:lnTo>
                    <a:pt x="83820" y="0"/>
                  </a:lnTo>
                  <a:close/>
                </a:path>
                <a:path w="772794" h="139064">
                  <a:moveTo>
                    <a:pt x="772668" y="123444"/>
                  </a:moveTo>
                  <a:lnTo>
                    <a:pt x="688848" y="123444"/>
                  </a:lnTo>
                  <a:lnTo>
                    <a:pt x="688848" y="138684"/>
                  </a:lnTo>
                  <a:lnTo>
                    <a:pt x="772668" y="138684"/>
                  </a:lnTo>
                  <a:lnTo>
                    <a:pt x="772668" y="1234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40152" y="4587239"/>
              <a:ext cx="83820" cy="12700"/>
            </a:xfrm>
            <a:custGeom>
              <a:avLst/>
              <a:gdLst/>
              <a:ahLst/>
              <a:cxnLst/>
              <a:rect l="l" t="t" r="r" b="b"/>
              <a:pathLst>
                <a:path w="83819" h="12700">
                  <a:moveTo>
                    <a:pt x="8382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3820" y="12192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6831" y="4561332"/>
              <a:ext cx="82550" cy="38100"/>
            </a:xfrm>
            <a:custGeom>
              <a:avLst/>
              <a:gdLst/>
              <a:ahLst/>
              <a:cxnLst/>
              <a:rect l="l" t="t" r="r" b="b"/>
              <a:pathLst>
                <a:path w="82550" h="38100">
                  <a:moveTo>
                    <a:pt x="8229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2295" y="38100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51987" y="4559807"/>
              <a:ext cx="83820" cy="40005"/>
            </a:xfrm>
            <a:custGeom>
              <a:avLst/>
              <a:gdLst/>
              <a:ahLst/>
              <a:cxnLst/>
              <a:rect l="l" t="t" r="r" b="b"/>
              <a:pathLst>
                <a:path w="83819" h="40004">
                  <a:moveTo>
                    <a:pt x="83819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3819" y="39624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58668" y="4553711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20">
                  <a:moveTo>
                    <a:pt x="82295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2295" y="4571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88864" y="4421123"/>
              <a:ext cx="5591810" cy="178435"/>
            </a:xfrm>
            <a:custGeom>
              <a:avLst/>
              <a:gdLst/>
              <a:ahLst/>
              <a:cxnLst/>
              <a:rect l="l" t="t" r="r" b="b"/>
              <a:pathLst>
                <a:path w="5591809" h="178435">
                  <a:moveTo>
                    <a:pt x="83820" y="48768"/>
                  </a:moveTo>
                  <a:lnTo>
                    <a:pt x="0" y="48768"/>
                  </a:lnTo>
                  <a:lnTo>
                    <a:pt x="0" y="178308"/>
                  </a:lnTo>
                  <a:lnTo>
                    <a:pt x="83820" y="178308"/>
                  </a:lnTo>
                  <a:lnTo>
                    <a:pt x="83820" y="48768"/>
                  </a:lnTo>
                  <a:close/>
                </a:path>
                <a:path w="5591809" h="178435">
                  <a:moveTo>
                    <a:pt x="771144" y="0"/>
                  </a:moveTo>
                  <a:lnTo>
                    <a:pt x="688848" y="0"/>
                  </a:lnTo>
                  <a:lnTo>
                    <a:pt x="688848" y="178308"/>
                  </a:lnTo>
                  <a:lnTo>
                    <a:pt x="771144" y="178308"/>
                  </a:lnTo>
                  <a:lnTo>
                    <a:pt x="771144" y="0"/>
                  </a:lnTo>
                  <a:close/>
                </a:path>
                <a:path w="5591809" h="178435">
                  <a:moveTo>
                    <a:pt x="2148840" y="48768"/>
                  </a:moveTo>
                  <a:lnTo>
                    <a:pt x="2065020" y="48768"/>
                  </a:lnTo>
                  <a:lnTo>
                    <a:pt x="2065020" y="178308"/>
                  </a:lnTo>
                  <a:lnTo>
                    <a:pt x="2148840" y="178308"/>
                  </a:lnTo>
                  <a:lnTo>
                    <a:pt x="2148840" y="48768"/>
                  </a:lnTo>
                  <a:close/>
                </a:path>
                <a:path w="5591809" h="178435">
                  <a:moveTo>
                    <a:pt x="2837688" y="0"/>
                  </a:moveTo>
                  <a:lnTo>
                    <a:pt x="2753868" y="0"/>
                  </a:lnTo>
                  <a:lnTo>
                    <a:pt x="2753868" y="178308"/>
                  </a:lnTo>
                  <a:lnTo>
                    <a:pt x="2837688" y="178308"/>
                  </a:lnTo>
                  <a:lnTo>
                    <a:pt x="2837688" y="0"/>
                  </a:lnTo>
                  <a:close/>
                </a:path>
                <a:path w="5591809" h="178435">
                  <a:moveTo>
                    <a:pt x="5591556" y="54864"/>
                  </a:moveTo>
                  <a:lnTo>
                    <a:pt x="5507736" y="54864"/>
                  </a:lnTo>
                  <a:lnTo>
                    <a:pt x="5507736" y="178308"/>
                  </a:lnTo>
                  <a:lnTo>
                    <a:pt x="5591556" y="178308"/>
                  </a:lnTo>
                  <a:lnTo>
                    <a:pt x="5591556" y="548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001755" y="4418076"/>
              <a:ext cx="83820" cy="181610"/>
            </a:xfrm>
            <a:custGeom>
              <a:avLst/>
              <a:gdLst/>
              <a:ahLst/>
              <a:cxnLst/>
              <a:rect l="l" t="t" r="r" b="b"/>
              <a:pathLst>
                <a:path w="83820" h="181610">
                  <a:moveTo>
                    <a:pt x="83820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83820" y="181356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99860" y="4556759"/>
              <a:ext cx="2837815" cy="43180"/>
            </a:xfrm>
            <a:custGeom>
              <a:avLst/>
              <a:gdLst/>
              <a:ahLst/>
              <a:cxnLst/>
              <a:rect l="l" t="t" r="r" b="b"/>
              <a:pathLst>
                <a:path w="2837815" h="43179">
                  <a:moveTo>
                    <a:pt x="83820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3820" y="42672"/>
                  </a:lnTo>
                  <a:lnTo>
                    <a:pt x="83820" y="0"/>
                  </a:lnTo>
                  <a:close/>
                </a:path>
                <a:path w="2837815" h="43179">
                  <a:moveTo>
                    <a:pt x="772668" y="35052"/>
                  </a:moveTo>
                  <a:lnTo>
                    <a:pt x="688848" y="35052"/>
                  </a:lnTo>
                  <a:lnTo>
                    <a:pt x="688848" y="42672"/>
                  </a:lnTo>
                  <a:lnTo>
                    <a:pt x="772668" y="42672"/>
                  </a:lnTo>
                  <a:lnTo>
                    <a:pt x="772668" y="35052"/>
                  </a:lnTo>
                  <a:close/>
                </a:path>
                <a:path w="2837815" h="43179">
                  <a:moveTo>
                    <a:pt x="2148840" y="0"/>
                  </a:moveTo>
                  <a:lnTo>
                    <a:pt x="2065020" y="0"/>
                  </a:lnTo>
                  <a:lnTo>
                    <a:pt x="2065020" y="42672"/>
                  </a:lnTo>
                  <a:lnTo>
                    <a:pt x="2148840" y="42672"/>
                  </a:lnTo>
                  <a:lnTo>
                    <a:pt x="2148840" y="0"/>
                  </a:lnTo>
                  <a:close/>
                </a:path>
                <a:path w="2837815" h="43179">
                  <a:moveTo>
                    <a:pt x="2837688" y="35052"/>
                  </a:moveTo>
                  <a:lnTo>
                    <a:pt x="2753868" y="35052"/>
                  </a:lnTo>
                  <a:lnTo>
                    <a:pt x="2753868" y="42672"/>
                  </a:lnTo>
                  <a:lnTo>
                    <a:pt x="2837688" y="42672"/>
                  </a:lnTo>
                  <a:lnTo>
                    <a:pt x="2837688" y="3505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9308" y="4599432"/>
              <a:ext cx="10934700" cy="533400"/>
            </a:xfrm>
            <a:custGeom>
              <a:avLst/>
              <a:gdLst/>
              <a:ahLst/>
              <a:cxnLst/>
              <a:rect l="l" t="t" r="r" b="b"/>
              <a:pathLst>
                <a:path w="10934700" h="533400">
                  <a:moveTo>
                    <a:pt x="608076" y="0"/>
                  </a:moveTo>
                  <a:lnTo>
                    <a:pt x="10934700" y="0"/>
                  </a:lnTo>
                </a:path>
                <a:path w="10934700" h="533400">
                  <a:moveTo>
                    <a:pt x="10934700" y="0"/>
                  </a:moveTo>
                  <a:lnTo>
                    <a:pt x="10934700" y="175260"/>
                  </a:lnTo>
                </a:path>
                <a:path w="10934700" h="533400">
                  <a:moveTo>
                    <a:pt x="10934700" y="0"/>
                  </a:moveTo>
                  <a:lnTo>
                    <a:pt x="10934700" y="175260"/>
                  </a:lnTo>
                </a:path>
                <a:path w="10934700" h="533400">
                  <a:moveTo>
                    <a:pt x="10934700" y="175260"/>
                  </a:moveTo>
                  <a:lnTo>
                    <a:pt x="10934700" y="350520"/>
                  </a:lnTo>
                </a:path>
                <a:path w="10934700" h="533400">
                  <a:moveTo>
                    <a:pt x="0" y="350520"/>
                  </a:moveTo>
                  <a:lnTo>
                    <a:pt x="10934700" y="350520"/>
                  </a:lnTo>
                </a:path>
                <a:path w="10934700" h="533400">
                  <a:moveTo>
                    <a:pt x="10934700" y="350520"/>
                  </a:moveTo>
                  <a:lnTo>
                    <a:pt x="10934700" y="533400"/>
                  </a:lnTo>
                </a:path>
                <a:path w="10934700" h="533400">
                  <a:moveTo>
                    <a:pt x="10934700" y="350520"/>
                  </a:moveTo>
                  <a:lnTo>
                    <a:pt x="10934700" y="533400"/>
                  </a:lnTo>
                </a:path>
                <a:path w="10934700" h="533400">
                  <a:moveTo>
                    <a:pt x="0" y="35052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0456" y="500786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9308" y="5132832"/>
              <a:ext cx="10934700" cy="182880"/>
            </a:xfrm>
            <a:custGeom>
              <a:avLst/>
              <a:gdLst/>
              <a:ahLst/>
              <a:cxnLst/>
              <a:rect l="l" t="t" r="r" b="b"/>
              <a:pathLst>
                <a:path w="10934700" h="182879">
                  <a:moveTo>
                    <a:pt x="0" y="0"/>
                  </a:moveTo>
                  <a:lnTo>
                    <a:pt x="10934700" y="0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80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80"/>
                  </a:lnTo>
                </a:path>
                <a:path w="10934700"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00456" y="518922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9308" y="5315711"/>
              <a:ext cx="10934700" cy="181610"/>
            </a:xfrm>
            <a:custGeom>
              <a:avLst/>
              <a:gdLst/>
              <a:ahLst/>
              <a:cxnLst/>
              <a:rect l="l" t="t" r="r" b="b"/>
              <a:pathLst>
                <a:path w="10934700" h="181610">
                  <a:moveTo>
                    <a:pt x="0" y="0"/>
                  </a:moveTo>
                  <a:lnTo>
                    <a:pt x="10934700" y="0"/>
                  </a:lnTo>
                </a:path>
                <a:path w="10934700" h="181610">
                  <a:moveTo>
                    <a:pt x="10934700" y="0"/>
                  </a:moveTo>
                  <a:lnTo>
                    <a:pt x="10934700" y="181356"/>
                  </a:lnTo>
                </a:path>
                <a:path w="10934700" h="181610">
                  <a:moveTo>
                    <a:pt x="10934700" y="0"/>
                  </a:moveTo>
                  <a:lnTo>
                    <a:pt x="10934700" y="181356"/>
                  </a:lnTo>
                </a:path>
                <a:path w="10934700"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00456" y="537210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9308" y="5497067"/>
              <a:ext cx="10934700" cy="182880"/>
            </a:xfrm>
            <a:custGeom>
              <a:avLst/>
              <a:gdLst/>
              <a:ahLst/>
              <a:cxnLst/>
              <a:rect l="l" t="t" r="r" b="b"/>
              <a:pathLst>
                <a:path w="10934700" h="182879">
                  <a:moveTo>
                    <a:pt x="0" y="0"/>
                  </a:moveTo>
                  <a:lnTo>
                    <a:pt x="10934700" y="0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79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79"/>
                  </a:lnTo>
                </a:path>
                <a:path w="10934700"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0456" y="555498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9308" y="5679948"/>
              <a:ext cx="10934700" cy="182880"/>
            </a:xfrm>
            <a:custGeom>
              <a:avLst/>
              <a:gdLst/>
              <a:ahLst/>
              <a:cxnLst/>
              <a:rect l="l" t="t" r="r" b="b"/>
              <a:pathLst>
                <a:path w="10934700" h="182879">
                  <a:moveTo>
                    <a:pt x="0" y="0"/>
                  </a:moveTo>
                  <a:lnTo>
                    <a:pt x="10934700" y="0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79"/>
                  </a:lnTo>
                </a:path>
                <a:path w="10934700" h="182879">
                  <a:moveTo>
                    <a:pt x="10934700" y="0"/>
                  </a:moveTo>
                  <a:lnTo>
                    <a:pt x="1093470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0456" y="573633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816660" y="2158110"/>
            <a:ext cx="257175" cy="250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1800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9360" y="1938401"/>
            <a:ext cx="2317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416552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494021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81015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158232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745479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822441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408420" y="600151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3"/>
                </a:lnTo>
                <a:lnTo>
                  <a:pt x="64008" y="62483"/>
                </a:lnTo>
                <a:lnTo>
                  <a:pt x="640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6486525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072883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7150734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44424" y="1851660"/>
            <a:ext cx="11290300" cy="4364990"/>
          </a:xfrm>
          <a:custGeom>
            <a:avLst/>
            <a:gdLst/>
            <a:ahLst/>
            <a:cxnLst/>
            <a:rect l="l" t="t" r="r" b="b"/>
            <a:pathLst>
              <a:path w="11290300" h="4364990">
                <a:moveTo>
                  <a:pt x="0" y="4364736"/>
                </a:moveTo>
                <a:lnTo>
                  <a:pt x="11289792" y="4364736"/>
                </a:lnTo>
                <a:lnTo>
                  <a:pt x="11289792" y="0"/>
                </a:lnTo>
                <a:lnTo>
                  <a:pt x="0" y="0"/>
                </a:lnTo>
                <a:lnTo>
                  <a:pt x="0" y="43647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44424" y="1711451"/>
            <a:ext cx="1740535" cy="36893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97204" y="6259874"/>
            <a:ext cx="89801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Secretaria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Pública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Grande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Norte.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Boletim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Epidemiológico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das</a:t>
            </a:r>
            <a:r>
              <a:rPr sz="1000" spc="2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arboviroses.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 52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Semana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Epidemiológica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2018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072132" y="1500327"/>
            <a:ext cx="94837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3220">
              <a:lnSpc>
                <a:spcPts val="198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Incidência/100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 hab.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spc="-10" dirty="0">
                <a:latin typeface="Calibri"/>
                <a:cs typeface="Calibri"/>
              </a:rPr>
              <a:t> arboviroses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2018-2022.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  <a:tabLst>
                <a:tab pos="9470390" algn="l"/>
              </a:tabLst>
            </a:pPr>
            <a:r>
              <a:rPr sz="1800" b="1" u="sng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3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6" y="552399"/>
            <a:ext cx="7621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Dados</a:t>
            </a:r>
            <a:r>
              <a:rPr sz="3600" spc="-10" dirty="0"/>
              <a:t> </a:t>
            </a:r>
            <a:r>
              <a:rPr sz="3600" spc="-5" dirty="0"/>
              <a:t>sobre </a:t>
            </a:r>
            <a:r>
              <a:rPr sz="3600" dirty="0"/>
              <a:t>as</a:t>
            </a:r>
            <a:r>
              <a:rPr sz="3600" spc="-5" dirty="0"/>
              <a:t> arboviroses</a:t>
            </a:r>
            <a:r>
              <a:rPr sz="3600" spc="-25" dirty="0"/>
              <a:t> </a:t>
            </a:r>
            <a:r>
              <a:rPr sz="3600" dirty="0"/>
              <a:t>no</a:t>
            </a:r>
            <a:r>
              <a:rPr sz="3600" spc="-5" dirty="0"/>
              <a:t> </a:t>
            </a:r>
            <a:r>
              <a:rPr sz="3600" dirty="0"/>
              <a:t>RN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1916" y="4921758"/>
          <a:ext cx="10656570" cy="941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35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93953">
                <a:tc>
                  <a:txBody>
                    <a:bodyPr/>
                    <a:lstStyle/>
                    <a:p>
                      <a:pPr marR="97155" algn="r">
                        <a:lnSpc>
                          <a:spcPts val="77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4790" marR="31750" indent="-185420">
                        <a:lnSpc>
                          <a:spcPct val="1282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ya 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5425" marR="31115" indent="-185420">
                        <a:lnSpc>
                          <a:spcPct val="1282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ya 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5425" marR="31115" indent="-185420">
                        <a:lnSpc>
                          <a:spcPct val="1282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ya 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6060" marR="30480" indent="-185420">
                        <a:lnSpc>
                          <a:spcPct val="1282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ya 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Dengue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6695" marR="31750" indent="-185420">
                        <a:lnSpc>
                          <a:spcPct val="1282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</a:t>
                      </a:r>
                      <a:r>
                        <a:rPr sz="9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ya 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Zika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88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820,21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67,89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362,13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537,93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111,42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916,38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1.057,09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231,3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91,31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32,07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402,3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187,09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19,87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103,51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3,58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571,29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253,59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152,14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133,9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36,47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317,68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138,24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39,75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8ª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265,19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36,25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862,98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725,61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496,46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376,28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57,26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286,91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217,88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331,94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145,67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55,15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47153" y="2215705"/>
            <a:ext cx="10843895" cy="3651885"/>
            <a:chOff x="847153" y="2215705"/>
            <a:chExt cx="10843895" cy="3651885"/>
          </a:xfrm>
        </p:grpSpPr>
        <p:sp>
          <p:nvSpPr>
            <p:cNvPr id="5" name="object 5"/>
            <p:cNvSpPr/>
            <p:nvPr/>
          </p:nvSpPr>
          <p:spPr>
            <a:xfrm>
              <a:off x="851916" y="2220467"/>
              <a:ext cx="10834370" cy="3642360"/>
            </a:xfrm>
            <a:custGeom>
              <a:avLst/>
              <a:gdLst/>
              <a:ahLst/>
              <a:cxnLst/>
              <a:rect l="l" t="t" r="r" b="b"/>
              <a:pathLst>
                <a:path w="10834370" h="3642360">
                  <a:moveTo>
                    <a:pt x="606552" y="0"/>
                  </a:moveTo>
                  <a:lnTo>
                    <a:pt x="10834116" y="0"/>
                  </a:lnTo>
                </a:path>
                <a:path w="10834370" h="3642360">
                  <a:moveTo>
                    <a:pt x="0" y="3459480"/>
                  </a:moveTo>
                  <a:lnTo>
                    <a:pt x="0" y="3642360"/>
                  </a:lnTo>
                </a:path>
                <a:path w="10834370" h="3642360">
                  <a:moveTo>
                    <a:pt x="0" y="3642360"/>
                  </a:moveTo>
                  <a:lnTo>
                    <a:pt x="10834116" y="3642360"/>
                  </a:lnTo>
                </a:path>
                <a:path w="10834370" h="3642360">
                  <a:moveTo>
                    <a:pt x="606552" y="2286000"/>
                  </a:moveTo>
                  <a:lnTo>
                    <a:pt x="737616" y="2286000"/>
                  </a:lnTo>
                </a:path>
                <a:path w="10834370" h="3642360">
                  <a:moveTo>
                    <a:pt x="856488" y="2286000"/>
                  </a:moveTo>
                  <a:lnTo>
                    <a:pt x="1039367" y="2286000"/>
                  </a:lnTo>
                </a:path>
                <a:path w="10834370" h="3642360">
                  <a:moveTo>
                    <a:pt x="606552" y="1828800"/>
                  </a:moveTo>
                  <a:lnTo>
                    <a:pt x="737616" y="1828800"/>
                  </a:lnTo>
                </a:path>
                <a:path w="10834370" h="3642360">
                  <a:moveTo>
                    <a:pt x="856488" y="1828800"/>
                  </a:moveTo>
                  <a:lnTo>
                    <a:pt x="2782824" y="1828800"/>
                  </a:lnTo>
                </a:path>
                <a:path w="10834370" h="3642360">
                  <a:moveTo>
                    <a:pt x="606552" y="1371600"/>
                  </a:moveTo>
                  <a:lnTo>
                    <a:pt x="737616" y="1371600"/>
                  </a:lnTo>
                </a:path>
                <a:path w="10834370" h="3642360">
                  <a:moveTo>
                    <a:pt x="856488" y="1371600"/>
                  </a:moveTo>
                  <a:lnTo>
                    <a:pt x="3084576" y="1371600"/>
                  </a:lnTo>
                </a:path>
                <a:path w="10834370" h="3642360">
                  <a:moveTo>
                    <a:pt x="606552" y="914400"/>
                  </a:moveTo>
                  <a:lnTo>
                    <a:pt x="737616" y="914400"/>
                  </a:lnTo>
                </a:path>
                <a:path w="10834370" h="3642360">
                  <a:moveTo>
                    <a:pt x="856488" y="914400"/>
                  </a:moveTo>
                  <a:lnTo>
                    <a:pt x="3084576" y="9144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9532" y="3087623"/>
              <a:ext cx="800100" cy="1876425"/>
            </a:xfrm>
            <a:custGeom>
              <a:avLst/>
              <a:gdLst/>
              <a:ahLst/>
              <a:cxnLst/>
              <a:rect l="l" t="t" r="r" b="b"/>
              <a:pathLst>
                <a:path w="800100" h="1876425">
                  <a:moveTo>
                    <a:pt x="118872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118872" y="1876044"/>
                  </a:lnTo>
                  <a:lnTo>
                    <a:pt x="118872" y="0"/>
                  </a:lnTo>
                  <a:close/>
                </a:path>
                <a:path w="800100" h="1876425">
                  <a:moveTo>
                    <a:pt x="800100" y="1720596"/>
                  </a:moveTo>
                  <a:lnTo>
                    <a:pt x="681228" y="1720596"/>
                  </a:lnTo>
                  <a:lnTo>
                    <a:pt x="681228" y="1876044"/>
                  </a:lnTo>
                  <a:lnTo>
                    <a:pt x="800100" y="1876044"/>
                  </a:lnTo>
                  <a:lnTo>
                    <a:pt x="800100" y="17205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0155" y="4506467"/>
              <a:ext cx="1624965" cy="0"/>
            </a:xfrm>
            <a:custGeom>
              <a:avLst/>
              <a:gdLst/>
              <a:ahLst/>
              <a:cxnLst/>
              <a:rect l="l" t="t" r="r" b="b"/>
              <a:pathLst>
                <a:path w="1624964">
                  <a:moveTo>
                    <a:pt x="0" y="0"/>
                  </a:moveTo>
                  <a:lnTo>
                    <a:pt x="943356" y="0"/>
                  </a:lnTo>
                </a:path>
                <a:path w="1624964">
                  <a:moveTo>
                    <a:pt x="1062227" y="0"/>
                  </a:moveTo>
                  <a:lnTo>
                    <a:pt x="16245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3511" y="4136135"/>
              <a:ext cx="119380" cy="828040"/>
            </a:xfrm>
            <a:custGeom>
              <a:avLst/>
              <a:gdLst/>
              <a:ahLst/>
              <a:cxnLst/>
              <a:rect l="l" t="t" r="r" b="b"/>
              <a:pathLst>
                <a:path w="119380" h="828039">
                  <a:moveTo>
                    <a:pt x="118871" y="0"/>
                  </a:moveTo>
                  <a:lnTo>
                    <a:pt x="0" y="0"/>
                  </a:lnTo>
                  <a:lnTo>
                    <a:pt x="0" y="827532"/>
                  </a:lnTo>
                  <a:lnTo>
                    <a:pt x="118871" y="827532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3611" y="4049267"/>
              <a:ext cx="32384" cy="457200"/>
            </a:xfrm>
            <a:custGeom>
              <a:avLst/>
              <a:gdLst/>
              <a:ahLst/>
              <a:cxnLst/>
              <a:rect l="l" t="t" r="r" b="b"/>
              <a:pathLst>
                <a:path w="32385" h="457200">
                  <a:moveTo>
                    <a:pt x="0" y="457199"/>
                  </a:moveTo>
                  <a:lnTo>
                    <a:pt x="32003" y="457199"/>
                  </a:lnTo>
                </a:path>
                <a:path w="32385" h="457200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4739" y="3733800"/>
              <a:ext cx="119380" cy="1229995"/>
            </a:xfrm>
            <a:custGeom>
              <a:avLst/>
              <a:gdLst/>
              <a:ahLst/>
              <a:cxnLst/>
              <a:rect l="l" t="t" r="r" b="b"/>
              <a:pathLst>
                <a:path w="119379" h="1229995">
                  <a:moveTo>
                    <a:pt x="118872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118872" y="122986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5364" y="3134867"/>
              <a:ext cx="2306320" cy="1371600"/>
            </a:xfrm>
            <a:custGeom>
              <a:avLst/>
              <a:gdLst/>
              <a:ahLst/>
              <a:cxnLst/>
              <a:rect l="l" t="t" r="r" b="b"/>
              <a:pathLst>
                <a:path w="2306320" h="1371600">
                  <a:moveTo>
                    <a:pt x="682751" y="1371600"/>
                  </a:moveTo>
                  <a:lnTo>
                    <a:pt x="1624584" y="1371600"/>
                  </a:lnTo>
                </a:path>
                <a:path w="2306320" h="1371600">
                  <a:moveTo>
                    <a:pt x="1743456" y="1371600"/>
                  </a:moveTo>
                  <a:lnTo>
                    <a:pt x="1926336" y="1371600"/>
                  </a:lnTo>
                </a:path>
                <a:path w="2306320" h="1371600">
                  <a:moveTo>
                    <a:pt x="682751" y="914400"/>
                  </a:moveTo>
                  <a:lnTo>
                    <a:pt x="1624584" y="914400"/>
                  </a:lnTo>
                </a:path>
                <a:path w="2306320" h="1371600">
                  <a:moveTo>
                    <a:pt x="1743456" y="914400"/>
                  </a:moveTo>
                  <a:lnTo>
                    <a:pt x="1926336" y="914400"/>
                  </a:lnTo>
                </a:path>
                <a:path w="2306320" h="1371600">
                  <a:moveTo>
                    <a:pt x="682751" y="457200"/>
                  </a:moveTo>
                  <a:lnTo>
                    <a:pt x="1624584" y="457200"/>
                  </a:lnTo>
                </a:path>
                <a:path w="2306320" h="1371600">
                  <a:moveTo>
                    <a:pt x="1743456" y="457200"/>
                  </a:moveTo>
                  <a:lnTo>
                    <a:pt x="2305812" y="457200"/>
                  </a:lnTo>
                </a:path>
                <a:path w="2306320" h="1371600">
                  <a:moveTo>
                    <a:pt x="0" y="0"/>
                  </a:moveTo>
                  <a:lnTo>
                    <a:pt x="1624584" y="0"/>
                  </a:lnTo>
                </a:path>
                <a:path w="2306320" h="1371600">
                  <a:moveTo>
                    <a:pt x="1743456" y="0"/>
                  </a:moveTo>
                  <a:lnTo>
                    <a:pt x="23058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9948" y="2868167"/>
              <a:ext cx="119380" cy="2095500"/>
            </a:xfrm>
            <a:custGeom>
              <a:avLst/>
              <a:gdLst/>
              <a:ahLst/>
              <a:cxnLst/>
              <a:rect l="l" t="t" r="r" b="b"/>
              <a:pathLst>
                <a:path w="119379" h="2095500">
                  <a:moveTo>
                    <a:pt x="118872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118872" y="209550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8468" y="2677667"/>
              <a:ext cx="10227945" cy="1828800"/>
            </a:xfrm>
            <a:custGeom>
              <a:avLst/>
              <a:gdLst/>
              <a:ahLst/>
              <a:cxnLst/>
              <a:rect l="l" t="t" r="r" b="b"/>
              <a:pathLst>
                <a:path w="10227945" h="1828800">
                  <a:moveTo>
                    <a:pt x="4643628" y="1828800"/>
                  </a:moveTo>
                  <a:lnTo>
                    <a:pt x="4902708" y="1828800"/>
                  </a:lnTo>
                </a:path>
                <a:path w="10227945" h="1828800">
                  <a:moveTo>
                    <a:pt x="5023104" y="1828800"/>
                  </a:moveTo>
                  <a:lnTo>
                    <a:pt x="5205983" y="1828800"/>
                  </a:lnTo>
                </a:path>
                <a:path w="10227945" h="1828800">
                  <a:moveTo>
                    <a:pt x="4643628" y="1371600"/>
                  </a:moveTo>
                  <a:lnTo>
                    <a:pt x="4902708" y="1371600"/>
                  </a:lnTo>
                </a:path>
                <a:path w="10227945" h="1828800">
                  <a:moveTo>
                    <a:pt x="5023104" y="1371600"/>
                  </a:moveTo>
                  <a:lnTo>
                    <a:pt x="8311896" y="1371600"/>
                  </a:lnTo>
                </a:path>
                <a:path w="10227945" h="1828800">
                  <a:moveTo>
                    <a:pt x="5023104" y="914400"/>
                  </a:moveTo>
                  <a:lnTo>
                    <a:pt x="10227564" y="914400"/>
                  </a:lnTo>
                </a:path>
                <a:path w="10227945" h="1828800">
                  <a:moveTo>
                    <a:pt x="5023104" y="457200"/>
                  </a:moveTo>
                  <a:lnTo>
                    <a:pt x="10227564" y="457200"/>
                  </a:lnTo>
                </a:path>
                <a:path w="10227945" h="1828800">
                  <a:moveTo>
                    <a:pt x="0" y="0"/>
                  </a:moveTo>
                  <a:lnTo>
                    <a:pt x="4902708" y="0"/>
                  </a:lnTo>
                </a:path>
                <a:path w="10227945" h="1828800">
                  <a:moveTo>
                    <a:pt x="5023104" y="0"/>
                  </a:moveTo>
                  <a:lnTo>
                    <a:pt x="102275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1175" y="2546603"/>
              <a:ext cx="120650" cy="2417445"/>
            </a:xfrm>
            <a:custGeom>
              <a:avLst/>
              <a:gdLst/>
              <a:ahLst/>
              <a:cxnLst/>
              <a:rect l="l" t="t" r="r" b="b"/>
              <a:pathLst>
                <a:path w="120650" h="2417445">
                  <a:moveTo>
                    <a:pt x="120396" y="0"/>
                  </a:moveTo>
                  <a:lnTo>
                    <a:pt x="0" y="0"/>
                  </a:lnTo>
                  <a:lnTo>
                    <a:pt x="0" y="2417064"/>
                  </a:lnTo>
                  <a:lnTo>
                    <a:pt x="120396" y="2417064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3324" y="4506467"/>
              <a:ext cx="1245235" cy="0"/>
            </a:xfrm>
            <a:custGeom>
              <a:avLst/>
              <a:gdLst/>
              <a:ahLst/>
              <a:cxnLst/>
              <a:rect l="l" t="t" r="r" b="b"/>
              <a:pathLst>
                <a:path w="1245234">
                  <a:moveTo>
                    <a:pt x="0" y="0"/>
                  </a:moveTo>
                  <a:lnTo>
                    <a:pt x="260603" y="0"/>
                  </a:lnTo>
                </a:path>
                <a:path w="1245234">
                  <a:moveTo>
                    <a:pt x="379475" y="0"/>
                  </a:moveTo>
                  <a:lnTo>
                    <a:pt x="12451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3928" y="4434839"/>
              <a:ext cx="800100" cy="528955"/>
            </a:xfrm>
            <a:custGeom>
              <a:avLst/>
              <a:gdLst/>
              <a:ahLst/>
              <a:cxnLst/>
              <a:rect l="l" t="t" r="r" b="b"/>
              <a:pathLst>
                <a:path w="800100" h="528954">
                  <a:moveTo>
                    <a:pt x="118872" y="0"/>
                  </a:moveTo>
                  <a:lnTo>
                    <a:pt x="0" y="0"/>
                  </a:lnTo>
                  <a:lnTo>
                    <a:pt x="0" y="528828"/>
                  </a:lnTo>
                  <a:lnTo>
                    <a:pt x="118872" y="528828"/>
                  </a:lnTo>
                  <a:lnTo>
                    <a:pt x="118872" y="0"/>
                  </a:lnTo>
                  <a:close/>
                </a:path>
                <a:path w="800100" h="528954">
                  <a:moveTo>
                    <a:pt x="800100" y="320040"/>
                  </a:moveTo>
                  <a:lnTo>
                    <a:pt x="681228" y="320040"/>
                  </a:lnTo>
                  <a:lnTo>
                    <a:pt x="681228" y="528828"/>
                  </a:lnTo>
                  <a:lnTo>
                    <a:pt x="800100" y="528828"/>
                  </a:lnTo>
                  <a:lnTo>
                    <a:pt x="800100" y="3200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8532" y="4049267"/>
              <a:ext cx="2857500" cy="457200"/>
            </a:xfrm>
            <a:custGeom>
              <a:avLst/>
              <a:gdLst/>
              <a:ahLst/>
              <a:cxnLst/>
              <a:rect l="l" t="t" r="r" b="b"/>
              <a:pathLst>
                <a:path w="2857500" h="457200">
                  <a:moveTo>
                    <a:pt x="0" y="457199"/>
                  </a:moveTo>
                  <a:lnTo>
                    <a:pt x="941832" y="457199"/>
                  </a:lnTo>
                </a:path>
                <a:path w="2857500" h="457200">
                  <a:moveTo>
                    <a:pt x="1060703" y="457199"/>
                  </a:moveTo>
                  <a:lnTo>
                    <a:pt x="1092708" y="457199"/>
                  </a:lnTo>
                </a:path>
                <a:path w="2857500" h="457200">
                  <a:moveTo>
                    <a:pt x="1060703" y="0"/>
                  </a:moveTo>
                  <a:lnTo>
                    <a:pt x="2857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70363" y="4043172"/>
              <a:ext cx="119380" cy="920750"/>
            </a:xfrm>
            <a:custGeom>
              <a:avLst/>
              <a:gdLst/>
              <a:ahLst/>
              <a:cxnLst/>
              <a:rect l="l" t="t" r="r" b="b"/>
              <a:pathLst>
                <a:path w="119379" h="920750">
                  <a:moveTo>
                    <a:pt x="118871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118871" y="920495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92511" y="4506467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493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53116" y="4535423"/>
              <a:ext cx="119380" cy="428625"/>
            </a:xfrm>
            <a:custGeom>
              <a:avLst/>
              <a:gdLst/>
              <a:ahLst/>
              <a:cxnLst/>
              <a:rect l="l" t="t" r="r" b="b"/>
              <a:pathLst>
                <a:path w="119379" h="428625">
                  <a:moveTo>
                    <a:pt x="118872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118872" y="42824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0408" y="4727447"/>
              <a:ext cx="119380" cy="236220"/>
            </a:xfrm>
            <a:custGeom>
              <a:avLst/>
              <a:gdLst/>
              <a:ahLst/>
              <a:cxnLst/>
              <a:rect l="l" t="t" r="r" b="b"/>
              <a:pathLst>
                <a:path w="119380" h="236220">
                  <a:moveTo>
                    <a:pt x="118872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18872" y="236219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88" y="4049267"/>
              <a:ext cx="32384" cy="457200"/>
            </a:xfrm>
            <a:custGeom>
              <a:avLst/>
              <a:gdLst/>
              <a:ahLst/>
              <a:cxnLst/>
              <a:rect l="l" t="t" r="r" b="b"/>
              <a:pathLst>
                <a:path w="32385" h="457200">
                  <a:moveTo>
                    <a:pt x="0" y="457199"/>
                  </a:moveTo>
                  <a:lnTo>
                    <a:pt x="32003" y="457199"/>
                  </a:lnTo>
                </a:path>
                <a:path w="32385" h="457200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5616" y="3657600"/>
              <a:ext cx="119380" cy="1306195"/>
            </a:xfrm>
            <a:custGeom>
              <a:avLst/>
              <a:gdLst/>
              <a:ahLst/>
              <a:cxnLst/>
              <a:rect l="l" t="t" r="r" b="b"/>
              <a:pathLst>
                <a:path w="119379" h="1306195">
                  <a:moveTo>
                    <a:pt x="118872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118872" y="130606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55364" y="4506467"/>
              <a:ext cx="563880" cy="0"/>
            </a:xfrm>
            <a:custGeom>
              <a:avLst/>
              <a:gdLst/>
              <a:ahLst/>
              <a:cxnLst/>
              <a:rect l="l" t="t" r="r" b="b"/>
              <a:pathLst>
                <a:path w="563879">
                  <a:moveTo>
                    <a:pt x="0" y="0"/>
                  </a:moveTo>
                  <a:lnTo>
                    <a:pt x="413003" y="0"/>
                  </a:lnTo>
                </a:path>
                <a:path w="563879">
                  <a:moveTo>
                    <a:pt x="531876" y="0"/>
                  </a:moveTo>
                  <a:lnTo>
                    <a:pt x="5638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5968" y="4709160"/>
              <a:ext cx="119380" cy="254635"/>
            </a:xfrm>
            <a:custGeom>
              <a:avLst/>
              <a:gdLst/>
              <a:ahLst/>
              <a:cxnLst/>
              <a:rect l="l" t="t" r="r" b="b"/>
              <a:pathLst>
                <a:path w="119379" h="254635">
                  <a:moveTo>
                    <a:pt x="118872" y="0"/>
                  </a:moveTo>
                  <a:lnTo>
                    <a:pt x="0" y="0"/>
                  </a:lnTo>
                  <a:lnTo>
                    <a:pt x="0" y="254507"/>
                  </a:lnTo>
                  <a:lnTo>
                    <a:pt x="118872" y="254507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68368" y="4384547"/>
              <a:ext cx="2164080" cy="579120"/>
            </a:xfrm>
            <a:custGeom>
              <a:avLst/>
              <a:gdLst/>
              <a:ahLst/>
              <a:cxnLst/>
              <a:rect l="l" t="t" r="r" b="b"/>
              <a:pathLst>
                <a:path w="2164079" h="579120">
                  <a:moveTo>
                    <a:pt x="11887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118872" y="579120"/>
                  </a:lnTo>
                  <a:lnTo>
                    <a:pt x="118872" y="0"/>
                  </a:lnTo>
                  <a:close/>
                </a:path>
                <a:path w="2164079" h="579120">
                  <a:moveTo>
                    <a:pt x="1481328" y="231648"/>
                  </a:moveTo>
                  <a:lnTo>
                    <a:pt x="1362456" y="231648"/>
                  </a:lnTo>
                  <a:lnTo>
                    <a:pt x="1362456" y="579120"/>
                  </a:lnTo>
                  <a:lnTo>
                    <a:pt x="1481328" y="579120"/>
                  </a:lnTo>
                  <a:lnTo>
                    <a:pt x="1481328" y="231648"/>
                  </a:lnTo>
                  <a:close/>
                </a:path>
                <a:path w="2164079" h="579120">
                  <a:moveTo>
                    <a:pt x="2164080" y="272796"/>
                  </a:moveTo>
                  <a:lnTo>
                    <a:pt x="2045208" y="272796"/>
                  </a:lnTo>
                  <a:lnTo>
                    <a:pt x="2045208" y="579120"/>
                  </a:lnTo>
                  <a:lnTo>
                    <a:pt x="2164080" y="579120"/>
                  </a:lnTo>
                  <a:lnTo>
                    <a:pt x="2164080" y="27279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41635" y="450646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21240" y="4236719"/>
              <a:ext cx="802005" cy="727075"/>
            </a:xfrm>
            <a:custGeom>
              <a:avLst/>
              <a:gdLst/>
              <a:ahLst/>
              <a:cxnLst/>
              <a:rect l="l" t="t" r="r" b="b"/>
              <a:pathLst>
                <a:path w="802004" h="727075">
                  <a:moveTo>
                    <a:pt x="120396" y="0"/>
                  </a:moveTo>
                  <a:lnTo>
                    <a:pt x="0" y="0"/>
                  </a:lnTo>
                  <a:lnTo>
                    <a:pt x="0" y="726948"/>
                  </a:lnTo>
                  <a:lnTo>
                    <a:pt x="120396" y="726948"/>
                  </a:lnTo>
                  <a:lnTo>
                    <a:pt x="120396" y="0"/>
                  </a:lnTo>
                  <a:close/>
                </a:path>
                <a:path w="802004" h="727075">
                  <a:moveTo>
                    <a:pt x="801624" y="411480"/>
                  </a:moveTo>
                  <a:lnTo>
                    <a:pt x="682752" y="411480"/>
                  </a:lnTo>
                  <a:lnTo>
                    <a:pt x="682752" y="726948"/>
                  </a:lnTo>
                  <a:lnTo>
                    <a:pt x="801624" y="726948"/>
                  </a:lnTo>
                  <a:lnTo>
                    <a:pt x="801624" y="41148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34344" y="4917947"/>
              <a:ext cx="119380" cy="45720"/>
            </a:xfrm>
            <a:custGeom>
              <a:avLst/>
              <a:gdLst/>
              <a:ahLst/>
              <a:cxnLst/>
              <a:rect l="l" t="t" r="r" b="b"/>
              <a:pathLst>
                <a:path w="119379" h="45720">
                  <a:moveTo>
                    <a:pt x="118872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18872" y="45719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285220" y="4872227"/>
              <a:ext cx="119380" cy="91440"/>
            </a:xfrm>
            <a:custGeom>
              <a:avLst/>
              <a:gdLst/>
              <a:ahLst/>
              <a:cxnLst/>
              <a:rect l="l" t="t" r="r" b="b"/>
              <a:pathLst>
                <a:path w="119379" h="91439">
                  <a:moveTo>
                    <a:pt x="118872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18872" y="9144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1283" y="4357116"/>
              <a:ext cx="119380" cy="607060"/>
            </a:xfrm>
            <a:custGeom>
              <a:avLst/>
              <a:gdLst/>
              <a:ahLst/>
              <a:cxnLst/>
              <a:rect l="l" t="t" r="r" b="b"/>
              <a:pathLst>
                <a:path w="119380" h="607060">
                  <a:moveTo>
                    <a:pt x="118872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118872" y="60655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55364" y="3592067"/>
              <a:ext cx="563880" cy="457200"/>
            </a:xfrm>
            <a:custGeom>
              <a:avLst/>
              <a:gdLst/>
              <a:ahLst/>
              <a:cxnLst/>
              <a:rect l="l" t="t" r="r" b="b"/>
              <a:pathLst>
                <a:path w="563879" h="457200">
                  <a:moveTo>
                    <a:pt x="0" y="457200"/>
                  </a:moveTo>
                  <a:lnTo>
                    <a:pt x="563880" y="457200"/>
                  </a:lnTo>
                </a:path>
                <a:path w="563879" h="457200">
                  <a:moveTo>
                    <a:pt x="0" y="0"/>
                  </a:moveTo>
                  <a:lnTo>
                    <a:pt x="5638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36492" y="2990087"/>
              <a:ext cx="802005" cy="1973580"/>
            </a:xfrm>
            <a:custGeom>
              <a:avLst/>
              <a:gdLst/>
              <a:ahLst/>
              <a:cxnLst/>
              <a:rect l="l" t="t" r="r" b="b"/>
              <a:pathLst>
                <a:path w="802004" h="1973579">
                  <a:moveTo>
                    <a:pt x="118872" y="0"/>
                  </a:moveTo>
                  <a:lnTo>
                    <a:pt x="0" y="0"/>
                  </a:lnTo>
                  <a:lnTo>
                    <a:pt x="0" y="1973580"/>
                  </a:lnTo>
                  <a:lnTo>
                    <a:pt x="118872" y="1973580"/>
                  </a:lnTo>
                  <a:lnTo>
                    <a:pt x="118872" y="0"/>
                  </a:lnTo>
                  <a:close/>
                </a:path>
                <a:path w="802004" h="1973579">
                  <a:moveTo>
                    <a:pt x="801624" y="313944"/>
                  </a:moveTo>
                  <a:lnTo>
                    <a:pt x="682752" y="313944"/>
                  </a:lnTo>
                  <a:lnTo>
                    <a:pt x="682752" y="1973580"/>
                  </a:lnTo>
                  <a:lnTo>
                    <a:pt x="801624" y="1973580"/>
                  </a:lnTo>
                  <a:lnTo>
                    <a:pt x="801624" y="31394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719" y="4959095"/>
              <a:ext cx="119380" cy="5080"/>
            </a:xfrm>
            <a:custGeom>
              <a:avLst/>
              <a:gdLst/>
              <a:ahLst/>
              <a:cxnLst/>
              <a:rect l="l" t="t" r="r" b="b"/>
              <a:pathLst>
                <a:path w="119379" h="5079">
                  <a:moveTo>
                    <a:pt x="118871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118871" y="4571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49595" y="4934711"/>
              <a:ext cx="119380" cy="29209"/>
            </a:xfrm>
            <a:custGeom>
              <a:avLst/>
              <a:gdLst/>
              <a:ahLst/>
              <a:cxnLst/>
              <a:rect l="l" t="t" r="r" b="b"/>
              <a:pathLst>
                <a:path w="119379" h="29210">
                  <a:moveTo>
                    <a:pt x="118871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118871" y="28956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00472" y="3828287"/>
              <a:ext cx="1483360" cy="1135380"/>
            </a:xfrm>
            <a:custGeom>
              <a:avLst/>
              <a:gdLst/>
              <a:ahLst/>
              <a:cxnLst/>
              <a:rect l="l" t="t" r="r" b="b"/>
              <a:pathLst>
                <a:path w="1483359" h="1135379">
                  <a:moveTo>
                    <a:pt x="118872" y="1022604"/>
                  </a:moveTo>
                  <a:lnTo>
                    <a:pt x="0" y="1022604"/>
                  </a:lnTo>
                  <a:lnTo>
                    <a:pt x="0" y="1135380"/>
                  </a:lnTo>
                  <a:lnTo>
                    <a:pt x="118872" y="1135380"/>
                  </a:lnTo>
                  <a:lnTo>
                    <a:pt x="118872" y="1022604"/>
                  </a:lnTo>
                  <a:close/>
                </a:path>
                <a:path w="1483359" h="1135379">
                  <a:moveTo>
                    <a:pt x="801624" y="0"/>
                  </a:moveTo>
                  <a:lnTo>
                    <a:pt x="681228" y="0"/>
                  </a:lnTo>
                  <a:lnTo>
                    <a:pt x="681228" y="1135380"/>
                  </a:lnTo>
                  <a:lnTo>
                    <a:pt x="801624" y="1135380"/>
                  </a:lnTo>
                  <a:lnTo>
                    <a:pt x="801624" y="0"/>
                  </a:lnTo>
                  <a:close/>
                </a:path>
                <a:path w="1483359" h="1135379">
                  <a:moveTo>
                    <a:pt x="1482852" y="274320"/>
                  </a:moveTo>
                  <a:lnTo>
                    <a:pt x="1363980" y="274320"/>
                  </a:lnTo>
                  <a:lnTo>
                    <a:pt x="1363980" y="1135380"/>
                  </a:lnTo>
                  <a:lnTo>
                    <a:pt x="1482852" y="1135380"/>
                  </a:lnTo>
                  <a:lnTo>
                    <a:pt x="1482852" y="27432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94804" y="4962144"/>
              <a:ext cx="119380" cy="1905"/>
            </a:xfrm>
            <a:custGeom>
              <a:avLst/>
              <a:gdLst/>
              <a:ahLst/>
              <a:cxnLst/>
              <a:rect l="l" t="t" r="r" b="b"/>
              <a:pathLst>
                <a:path w="119379" h="1904">
                  <a:moveTo>
                    <a:pt x="118872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18872" y="1523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45680" y="4832603"/>
              <a:ext cx="119380" cy="131445"/>
            </a:xfrm>
            <a:custGeom>
              <a:avLst/>
              <a:gdLst/>
              <a:ahLst/>
              <a:cxnLst/>
              <a:rect l="l" t="t" r="r" b="b"/>
              <a:pathLst>
                <a:path w="119379" h="131445">
                  <a:moveTo>
                    <a:pt x="118872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118872" y="13106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47304" y="4506467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09">
                  <a:moveTo>
                    <a:pt x="0" y="0"/>
                  </a:moveTo>
                  <a:lnTo>
                    <a:pt x="5623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28432" y="4308347"/>
              <a:ext cx="119380" cy="655320"/>
            </a:xfrm>
            <a:custGeom>
              <a:avLst/>
              <a:gdLst/>
              <a:ahLst/>
              <a:cxnLst/>
              <a:rect l="l" t="t" r="r" b="b"/>
              <a:pathLst>
                <a:path w="119379" h="655320">
                  <a:moveTo>
                    <a:pt x="118872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118872" y="655319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07908" y="4890516"/>
              <a:ext cx="119380" cy="73660"/>
            </a:xfrm>
            <a:custGeom>
              <a:avLst/>
              <a:gdLst/>
              <a:ahLst/>
              <a:cxnLst/>
              <a:rect l="l" t="t" r="r" b="b"/>
              <a:pathLst>
                <a:path w="119379" h="73660">
                  <a:moveTo>
                    <a:pt x="11887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118872" y="7315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58784" y="4953000"/>
              <a:ext cx="119380" cy="10795"/>
            </a:xfrm>
            <a:custGeom>
              <a:avLst/>
              <a:gdLst/>
              <a:ahLst/>
              <a:cxnLst/>
              <a:rect l="l" t="t" r="r" b="b"/>
              <a:pathLst>
                <a:path w="119379" h="10795">
                  <a:moveTo>
                    <a:pt x="118872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18872" y="1066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09660" y="4204715"/>
              <a:ext cx="2845435" cy="759460"/>
            </a:xfrm>
            <a:custGeom>
              <a:avLst/>
              <a:gdLst/>
              <a:ahLst/>
              <a:cxnLst/>
              <a:rect l="l" t="t" r="r" b="b"/>
              <a:pathLst>
                <a:path w="2845434" h="759460">
                  <a:moveTo>
                    <a:pt x="118872" y="260604"/>
                  </a:moveTo>
                  <a:lnTo>
                    <a:pt x="0" y="260604"/>
                  </a:lnTo>
                  <a:lnTo>
                    <a:pt x="0" y="758952"/>
                  </a:lnTo>
                  <a:lnTo>
                    <a:pt x="118872" y="758952"/>
                  </a:lnTo>
                  <a:lnTo>
                    <a:pt x="118872" y="260604"/>
                  </a:lnTo>
                  <a:close/>
                </a:path>
                <a:path w="2845434" h="759460">
                  <a:moveTo>
                    <a:pt x="1482852" y="0"/>
                  </a:moveTo>
                  <a:lnTo>
                    <a:pt x="1363980" y="0"/>
                  </a:lnTo>
                  <a:lnTo>
                    <a:pt x="1363980" y="758952"/>
                  </a:lnTo>
                  <a:lnTo>
                    <a:pt x="1482852" y="758952"/>
                  </a:lnTo>
                  <a:lnTo>
                    <a:pt x="1482852" y="0"/>
                  </a:lnTo>
                  <a:close/>
                </a:path>
                <a:path w="2845434" h="759460">
                  <a:moveTo>
                    <a:pt x="2164080" y="425196"/>
                  </a:moveTo>
                  <a:lnTo>
                    <a:pt x="2045208" y="425196"/>
                  </a:lnTo>
                  <a:lnTo>
                    <a:pt x="2045208" y="758952"/>
                  </a:lnTo>
                  <a:lnTo>
                    <a:pt x="2164080" y="758952"/>
                  </a:lnTo>
                  <a:lnTo>
                    <a:pt x="2164080" y="425196"/>
                  </a:lnTo>
                  <a:close/>
                </a:path>
                <a:path w="2845434" h="759460">
                  <a:moveTo>
                    <a:pt x="2845308" y="632460"/>
                  </a:moveTo>
                  <a:lnTo>
                    <a:pt x="2726436" y="632460"/>
                  </a:lnTo>
                  <a:lnTo>
                    <a:pt x="2726436" y="758952"/>
                  </a:lnTo>
                  <a:lnTo>
                    <a:pt x="2845308" y="758952"/>
                  </a:lnTo>
                  <a:lnTo>
                    <a:pt x="2845308" y="63246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89135" y="4949951"/>
              <a:ext cx="119380" cy="13970"/>
            </a:xfrm>
            <a:custGeom>
              <a:avLst/>
              <a:gdLst/>
              <a:ahLst/>
              <a:cxnLst/>
              <a:rect l="l" t="t" r="r" b="b"/>
              <a:pathLst>
                <a:path w="119379" h="13970">
                  <a:moveTo>
                    <a:pt x="11887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18872" y="1371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40011" y="4960619"/>
              <a:ext cx="119380" cy="3175"/>
            </a:xfrm>
            <a:custGeom>
              <a:avLst/>
              <a:gdLst/>
              <a:ahLst/>
              <a:cxnLst/>
              <a:rect l="l" t="t" r="r" b="b"/>
              <a:pathLst>
                <a:path w="119379" h="3175">
                  <a:moveTo>
                    <a:pt x="118872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118872" y="3047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90887" y="4922519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79" h="41275">
                  <a:moveTo>
                    <a:pt x="118871" y="0"/>
                  </a:moveTo>
                  <a:lnTo>
                    <a:pt x="0" y="0"/>
                  </a:lnTo>
                  <a:lnTo>
                    <a:pt x="0" y="41147"/>
                  </a:lnTo>
                  <a:lnTo>
                    <a:pt x="118871" y="41147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21636" y="4956047"/>
              <a:ext cx="120650" cy="7620"/>
            </a:xfrm>
            <a:custGeom>
              <a:avLst/>
              <a:gdLst/>
              <a:ahLst/>
              <a:cxnLst/>
              <a:rect l="l" t="t" r="r" b="b"/>
              <a:pathLst>
                <a:path w="120650" h="7620">
                  <a:moveTo>
                    <a:pt x="12039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0395" y="7619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4036" y="4922519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80" h="41275">
                  <a:moveTo>
                    <a:pt x="118871" y="0"/>
                  </a:moveTo>
                  <a:lnTo>
                    <a:pt x="0" y="0"/>
                  </a:lnTo>
                  <a:lnTo>
                    <a:pt x="0" y="41147"/>
                  </a:lnTo>
                  <a:lnTo>
                    <a:pt x="118871" y="41147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04388" y="4928616"/>
              <a:ext cx="119380" cy="35560"/>
            </a:xfrm>
            <a:custGeom>
              <a:avLst/>
              <a:gdLst/>
              <a:ahLst/>
              <a:cxnLst/>
              <a:rect l="l" t="t" r="r" b="b"/>
              <a:pathLst>
                <a:path w="119380" h="35560">
                  <a:moveTo>
                    <a:pt x="11887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118872" y="3505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1916" y="4963667"/>
              <a:ext cx="10834370" cy="533400"/>
            </a:xfrm>
            <a:custGeom>
              <a:avLst/>
              <a:gdLst/>
              <a:ahLst/>
              <a:cxnLst/>
              <a:rect l="l" t="t" r="r" b="b"/>
              <a:pathLst>
                <a:path w="10834370" h="533400">
                  <a:moveTo>
                    <a:pt x="606552" y="0"/>
                  </a:moveTo>
                  <a:lnTo>
                    <a:pt x="10834116" y="0"/>
                  </a:lnTo>
                </a:path>
                <a:path w="10834370" h="533400">
                  <a:moveTo>
                    <a:pt x="10834116" y="0"/>
                  </a:moveTo>
                  <a:lnTo>
                    <a:pt x="10834116" y="175259"/>
                  </a:lnTo>
                </a:path>
                <a:path w="10834370" h="533400">
                  <a:moveTo>
                    <a:pt x="10834116" y="0"/>
                  </a:moveTo>
                  <a:lnTo>
                    <a:pt x="10834116" y="175259"/>
                  </a:lnTo>
                </a:path>
                <a:path w="10834370" h="533400">
                  <a:moveTo>
                    <a:pt x="10834116" y="175259"/>
                  </a:moveTo>
                  <a:lnTo>
                    <a:pt x="10834116" y="352043"/>
                  </a:lnTo>
                </a:path>
                <a:path w="10834370" h="533400">
                  <a:moveTo>
                    <a:pt x="0" y="352043"/>
                  </a:moveTo>
                  <a:lnTo>
                    <a:pt x="10834116" y="352043"/>
                  </a:lnTo>
                </a:path>
                <a:path w="10834370" h="533400">
                  <a:moveTo>
                    <a:pt x="10834116" y="352043"/>
                  </a:moveTo>
                  <a:lnTo>
                    <a:pt x="10834116" y="533399"/>
                  </a:lnTo>
                </a:path>
                <a:path w="10834370" h="533400">
                  <a:moveTo>
                    <a:pt x="10834116" y="352043"/>
                  </a:moveTo>
                  <a:lnTo>
                    <a:pt x="10834116" y="533399"/>
                  </a:lnTo>
                </a:path>
                <a:path w="10834370" h="533400">
                  <a:moveTo>
                    <a:pt x="0" y="352043"/>
                  </a:moveTo>
                  <a:lnTo>
                    <a:pt x="0" y="53339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3064" y="537210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1916" y="5497067"/>
              <a:ext cx="10834370" cy="182880"/>
            </a:xfrm>
            <a:custGeom>
              <a:avLst/>
              <a:gdLst/>
              <a:ahLst/>
              <a:cxnLst/>
              <a:rect l="l" t="t" r="r" b="b"/>
              <a:pathLst>
                <a:path w="10834370" h="182879">
                  <a:moveTo>
                    <a:pt x="0" y="0"/>
                  </a:moveTo>
                  <a:lnTo>
                    <a:pt x="10834116" y="0"/>
                  </a:lnTo>
                </a:path>
                <a:path w="10834370" h="182879">
                  <a:moveTo>
                    <a:pt x="10834116" y="0"/>
                  </a:moveTo>
                  <a:lnTo>
                    <a:pt x="10834116" y="182879"/>
                  </a:lnTo>
                </a:path>
                <a:path w="10834370" h="182879">
                  <a:moveTo>
                    <a:pt x="10834116" y="0"/>
                  </a:moveTo>
                  <a:lnTo>
                    <a:pt x="10834116" y="182879"/>
                  </a:lnTo>
                </a:path>
                <a:path w="10834370"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3064" y="55549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1916" y="5679947"/>
              <a:ext cx="10834370" cy="182880"/>
            </a:xfrm>
            <a:custGeom>
              <a:avLst/>
              <a:gdLst/>
              <a:ahLst/>
              <a:cxnLst/>
              <a:rect l="l" t="t" r="r" b="b"/>
              <a:pathLst>
                <a:path w="10834370" h="182879">
                  <a:moveTo>
                    <a:pt x="0" y="0"/>
                  </a:moveTo>
                  <a:lnTo>
                    <a:pt x="10834116" y="0"/>
                  </a:lnTo>
                </a:path>
                <a:path w="10834370" h="182879">
                  <a:moveTo>
                    <a:pt x="10834116" y="0"/>
                  </a:moveTo>
                  <a:lnTo>
                    <a:pt x="10834116" y="182879"/>
                  </a:lnTo>
                </a:path>
                <a:path w="10834370" h="182879">
                  <a:moveTo>
                    <a:pt x="10834116" y="0"/>
                  </a:moveTo>
                  <a:lnTo>
                    <a:pt x="10834116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3064" y="573633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108963" y="2125471"/>
            <a:ext cx="257175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32476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09691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987796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064377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41592" y="60015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719061" y="5939129"/>
            <a:ext cx="4699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8ª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Região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5508" y="2080260"/>
            <a:ext cx="11191240" cy="4136390"/>
          </a:xfrm>
          <a:custGeom>
            <a:avLst/>
            <a:gdLst/>
            <a:ahLst/>
            <a:cxnLst/>
            <a:rect l="l" t="t" r="r" b="b"/>
            <a:pathLst>
              <a:path w="11191240" h="4136390">
                <a:moveTo>
                  <a:pt x="0" y="4136136"/>
                </a:moveTo>
                <a:lnTo>
                  <a:pt x="11190732" y="4136136"/>
                </a:lnTo>
                <a:lnTo>
                  <a:pt x="11190732" y="0"/>
                </a:lnTo>
                <a:lnTo>
                  <a:pt x="0" y="0"/>
                </a:lnTo>
                <a:lnTo>
                  <a:pt x="0" y="41361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650360" y="1692021"/>
            <a:ext cx="4808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Incidência/100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hab.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 </a:t>
            </a:r>
            <a:r>
              <a:rPr sz="1800" spc="-10" dirty="0">
                <a:latin typeface="Calibri"/>
                <a:cs typeface="Calibri"/>
              </a:rPr>
              <a:t>arboviroses</a:t>
            </a:r>
            <a:r>
              <a:rPr sz="1800" dirty="0">
                <a:latin typeface="Calibri"/>
                <a:cs typeface="Calibri"/>
              </a:rPr>
              <a:t> 2018-2022.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7204" y="6259874"/>
            <a:ext cx="89801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Secretaria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Pública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Grande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Norte.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Boletim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Epidemiológico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das</a:t>
            </a:r>
            <a:r>
              <a:rPr sz="1000" spc="2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arboviroses.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 52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Semana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Epidemiológica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2018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3316" y="1711451"/>
            <a:ext cx="1740535" cy="368935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28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6" y="598119"/>
            <a:ext cx="7645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Mortalidade</a:t>
            </a:r>
            <a:r>
              <a:rPr sz="3600" spc="-10" dirty="0"/>
              <a:t> </a:t>
            </a:r>
            <a:r>
              <a:rPr sz="3600" spc="-5" dirty="0"/>
              <a:t>por</a:t>
            </a:r>
            <a:r>
              <a:rPr sz="3600" spc="-10" dirty="0"/>
              <a:t> </a:t>
            </a:r>
            <a:r>
              <a:rPr sz="3600" spc="-5" dirty="0"/>
              <a:t>arboviroses</a:t>
            </a:r>
            <a:r>
              <a:rPr sz="3600" spc="-10" dirty="0"/>
              <a:t> </a:t>
            </a:r>
            <a:r>
              <a:rPr sz="3600" dirty="0"/>
              <a:t>no</a:t>
            </a:r>
            <a:r>
              <a:rPr sz="3600" spc="-25" dirty="0"/>
              <a:t> </a:t>
            </a:r>
            <a:r>
              <a:rPr sz="3600" dirty="0"/>
              <a:t>RN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14857" y="6146852"/>
            <a:ext cx="5342255" cy="52070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dirty="0">
                <a:latin typeface="Arial MT"/>
                <a:cs typeface="Arial MT"/>
              </a:rPr>
              <a:t>*Categoria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CID-10: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A90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- </a:t>
            </a:r>
            <a:r>
              <a:rPr sz="1100" spc="-5" dirty="0">
                <a:latin typeface="Arial MT"/>
                <a:cs typeface="Arial MT"/>
              </a:rPr>
              <a:t>Dengue,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A91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-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Febre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hemorrágica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vírus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dengue.</a:t>
            </a:r>
            <a:endParaRPr sz="110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650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MS/SVS/CGIAE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Coleta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Maio/2023.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8022" y="1612849"/>
            <a:ext cx="4734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Óbitos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p/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Resid.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Febres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Virais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Transmitidas</a:t>
            </a:r>
            <a:r>
              <a:rPr sz="1600" spc="-5" dirty="0">
                <a:latin typeface="Arial MT"/>
                <a:cs typeface="Arial MT"/>
              </a:rPr>
              <a:t> p/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 MT"/>
                <a:cs typeface="Arial MT"/>
              </a:rPr>
              <a:t>Mosquitos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Macrorregião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Saúde e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Óbito*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1604" y="6238747"/>
            <a:ext cx="1492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*Categoria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CID-10: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A92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3769" y="6238747"/>
            <a:ext cx="2856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Outras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febres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virais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transmitidas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p/mosquitos.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05409" y="2304097"/>
            <a:ext cx="4903470" cy="3756025"/>
            <a:chOff x="6705409" y="2304097"/>
            <a:chExt cx="4903470" cy="3756025"/>
          </a:xfrm>
        </p:grpSpPr>
        <p:sp>
          <p:nvSpPr>
            <p:cNvPr id="8" name="object 8"/>
            <p:cNvSpPr/>
            <p:nvPr/>
          </p:nvSpPr>
          <p:spPr>
            <a:xfrm>
              <a:off x="6710171" y="2308860"/>
              <a:ext cx="4893945" cy="3746500"/>
            </a:xfrm>
            <a:custGeom>
              <a:avLst/>
              <a:gdLst/>
              <a:ahLst/>
              <a:cxnLst/>
              <a:rect l="l" t="t" r="r" b="b"/>
              <a:pathLst>
                <a:path w="4893945" h="3746500">
                  <a:moveTo>
                    <a:pt x="879348" y="0"/>
                  </a:moveTo>
                  <a:lnTo>
                    <a:pt x="4893563" y="0"/>
                  </a:lnTo>
                </a:path>
                <a:path w="4893945" h="3746500">
                  <a:moveTo>
                    <a:pt x="0" y="3564636"/>
                  </a:moveTo>
                  <a:lnTo>
                    <a:pt x="0" y="3745991"/>
                  </a:lnTo>
                </a:path>
                <a:path w="4893945" h="3746500">
                  <a:moveTo>
                    <a:pt x="0" y="3745991"/>
                  </a:moveTo>
                  <a:lnTo>
                    <a:pt x="4893563" y="3745991"/>
                  </a:lnTo>
                </a:path>
                <a:path w="4893945" h="3746500">
                  <a:moveTo>
                    <a:pt x="879348" y="2747772"/>
                  </a:moveTo>
                  <a:lnTo>
                    <a:pt x="1077468" y="27477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7471" y="5054250"/>
              <a:ext cx="48895" cy="5080"/>
            </a:xfrm>
            <a:custGeom>
              <a:avLst/>
              <a:gdLst/>
              <a:ahLst/>
              <a:cxnLst/>
              <a:rect l="l" t="t" r="r" b="b"/>
              <a:pathLst>
                <a:path w="48895" h="5079">
                  <a:moveTo>
                    <a:pt x="0" y="4762"/>
                  </a:moveTo>
                  <a:lnTo>
                    <a:pt x="48768" y="4762"/>
                  </a:lnTo>
                </a:path>
                <a:path w="48895" h="5079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89519" y="4599432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9519" y="4138326"/>
              <a:ext cx="1803400" cy="463550"/>
            </a:xfrm>
            <a:custGeom>
              <a:avLst/>
              <a:gdLst/>
              <a:ahLst/>
              <a:cxnLst/>
              <a:rect l="l" t="t" r="r" b="b"/>
              <a:pathLst>
                <a:path w="1803400" h="463550">
                  <a:moveTo>
                    <a:pt x="377951" y="463486"/>
                  </a:moveTo>
                  <a:lnTo>
                    <a:pt x="1802891" y="463486"/>
                  </a:lnTo>
                </a:path>
                <a:path w="1803400" h="463550">
                  <a:moveTo>
                    <a:pt x="377951" y="458724"/>
                  </a:moveTo>
                  <a:lnTo>
                    <a:pt x="1802891" y="458724"/>
                  </a:lnTo>
                </a:path>
                <a:path w="1803400" h="463550">
                  <a:moveTo>
                    <a:pt x="0" y="4762"/>
                  </a:moveTo>
                  <a:lnTo>
                    <a:pt x="1802891" y="4762"/>
                  </a:lnTo>
                </a:path>
                <a:path w="1803400" h="463550">
                  <a:moveTo>
                    <a:pt x="0" y="0"/>
                  </a:moveTo>
                  <a:lnTo>
                    <a:pt x="180289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87639" y="4140708"/>
              <a:ext cx="180340" cy="1374775"/>
            </a:xfrm>
            <a:custGeom>
              <a:avLst/>
              <a:gdLst/>
              <a:ahLst/>
              <a:cxnLst/>
              <a:rect l="l" t="t" r="r" b="b"/>
              <a:pathLst>
                <a:path w="180340" h="1374775">
                  <a:moveTo>
                    <a:pt x="179831" y="0"/>
                  </a:moveTo>
                  <a:lnTo>
                    <a:pt x="0" y="0"/>
                  </a:lnTo>
                  <a:lnTo>
                    <a:pt x="0" y="1374648"/>
                  </a:lnTo>
                  <a:lnTo>
                    <a:pt x="179831" y="1374648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6071" y="5054250"/>
              <a:ext cx="1196340" cy="5080"/>
            </a:xfrm>
            <a:custGeom>
              <a:avLst/>
              <a:gdLst/>
              <a:ahLst/>
              <a:cxnLst/>
              <a:rect l="l" t="t" r="r" b="b"/>
              <a:pathLst>
                <a:path w="1196340" h="5079">
                  <a:moveTo>
                    <a:pt x="0" y="4762"/>
                  </a:moveTo>
                  <a:lnTo>
                    <a:pt x="623316" y="4762"/>
                  </a:lnTo>
                </a:path>
                <a:path w="1196340" h="5079">
                  <a:moveTo>
                    <a:pt x="803148" y="4762"/>
                  </a:moveTo>
                  <a:lnTo>
                    <a:pt x="1196339" y="4762"/>
                  </a:lnTo>
                </a:path>
                <a:path w="1196340" h="5079">
                  <a:moveTo>
                    <a:pt x="0" y="0"/>
                  </a:moveTo>
                  <a:lnTo>
                    <a:pt x="119633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0787" y="5056632"/>
              <a:ext cx="180340" cy="459105"/>
            </a:xfrm>
            <a:custGeom>
              <a:avLst/>
              <a:gdLst/>
              <a:ahLst/>
              <a:cxnLst/>
              <a:rect l="l" t="t" r="r" b="b"/>
              <a:pathLst>
                <a:path w="180340" h="459104">
                  <a:moveTo>
                    <a:pt x="179831" y="0"/>
                  </a:moveTo>
                  <a:lnTo>
                    <a:pt x="0" y="0"/>
                  </a:lnTo>
                  <a:lnTo>
                    <a:pt x="0" y="458724"/>
                  </a:lnTo>
                  <a:lnTo>
                    <a:pt x="179831" y="4587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72243" y="4138326"/>
              <a:ext cx="2032000" cy="920750"/>
            </a:xfrm>
            <a:custGeom>
              <a:avLst/>
              <a:gdLst/>
              <a:ahLst/>
              <a:cxnLst/>
              <a:rect l="l" t="t" r="r" b="b"/>
              <a:pathLst>
                <a:path w="2032000" h="920750">
                  <a:moveTo>
                    <a:pt x="0" y="920686"/>
                  </a:moveTo>
                  <a:lnTo>
                    <a:pt x="48767" y="920686"/>
                  </a:lnTo>
                </a:path>
                <a:path w="2032000" h="920750">
                  <a:moveTo>
                    <a:pt x="228600" y="920686"/>
                  </a:moveTo>
                  <a:lnTo>
                    <a:pt x="851915" y="920686"/>
                  </a:lnTo>
                </a:path>
                <a:path w="2032000" h="920750">
                  <a:moveTo>
                    <a:pt x="0" y="915924"/>
                  </a:moveTo>
                  <a:lnTo>
                    <a:pt x="851915" y="915924"/>
                  </a:lnTo>
                </a:path>
                <a:path w="2032000" h="920750">
                  <a:moveTo>
                    <a:pt x="0" y="463486"/>
                  </a:moveTo>
                  <a:lnTo>
                    <a:pt x="2031491" y="463486"/>
                  </a:lnTo>
                </a:path>
                <a:path w="2032000" h="920750">
                  <a:moveTo>
                    <a:pt x="0" y="458724"/>
                  </a:moveTo>
                  <a:lnTo>
                    <a:pt x="2031491" y="458724"/>
                  </a:lnTo>
                </a:path>
                <a:path w="2032000" h="920750">
                  <a:moveTo>
                    <a:pt x="0" y="4762"/>
                  </a:moveTo>
                  <a:lnTo>
                    <a:pt x="2031491" y="4762"/>
                  </a:lnTo>
                </a:path>
                <a:path w="2032000" h="920750">
                  <a:moveTo>
                    <a:pt x="0" y="0"/>
                  </a:moveTo>
                  <a:lnTo>
                    <a:pt x="203149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89519" y="3224784"/>
              <a:ext cx="4014470" cy="459105"/>
            </a:xfrm>
            <a:custGeom>
              <a:avLst/>
              <a:gdLst/>
              <a:ahLst/>
              <a:cxnLst/>
              <a:rect l="l" t="t" r="r" b="b"/>
              <a:pathLst>
                <a:path w="4014470" h="459104">
                  <a:moveTo>
                    <a:pt x="0" y="458723"/>
                  </a:moveTo>
                  <a:lnTo>
                    <a:pt x="1802891" y="458723"/>
                  </a:lnTo>
                </a:path>
                <a:path w="4014470" h="459104">
                  <a:moveTo>
                    <a:pt x="1982724" y="458723"/>
                  </a:moveTo>
                  <a:lnTo>
                    <a:pt x="4014215" y="458723"/>
                  </a:lnTo>
                </a:path>
                <a:path w="4014470" h="459104">
                  <a:moveTo>
                    <a:pt x="0" y="0"/>
                  </a:moveTo>
                  <a:lnTo>
                    <a:pt x="1802891" y="0"/>
                  </a:lnTo>
                </a:path>
                <a:path w="4014470" h="459104">
                  <a:moveTo>
                    <a:pt x="1982724" y="0"/>
                  </a:moveTo>
                  <a:lnTo>
                    <a:pt x="401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89519" y="2763678"/>
              <a:ext cx="4014470" cy="5080"/>
            </a:xfrm>
            <a:custGeom>
              <a:avLst/>
              <a:gdLst/>
              <a:ahLst/>
              <a:cxnLst/>
              <a:rect l="l" t="t" r="r" b="b"/>
              <a:pathLst>
                <a:path w="4014470" h="5080">
                  <a:moveTo>
                    <a:pt x="0" y="4762"/>
                  </a:moveTo>
                  <a:lnTo>
                    <a:pt x="4014215" y="4762"/>
                  </a:lnTo>
                </a:path>
                <a:path w="4014470" h="5080">
                  <a:moveTo>
                    <a:pt x="0" y="0"/>
                  </a:moveTo>
                  <a:lnTo>
                    <a:pt x="401421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92411" y="2766060"/>
              <a:ext cx="180340" cy="2749550"/>
            </a:xfrm>
            <a:custGeom>
              <a:avLst/>
              <a:gdLst/>
              <a:ahLst/>
              <a:cxnLst/>
              <a:rect l="l" t="t" r="r" b="b"/>
              <a:pathLst>
                <a:path w="180340" h="2749550">
                  <a:moveTo>
                    <a:pt x="179832" y="0"/>
                  </a:moveTo>
                  <a:lnTo>
                    <a:pt x="0" y="0"/>
                  </a:lnTo>
                  <a:lnTo>
                    <a:pt x="0" y="2749296"/>
                  </a:lnTo>
                  <a:lnTo>
                    <a:pt x="179832" y="2749296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16240" y="4599431"/>
              <a:ext cx="1784985" cy="916305"/>
            </a:xfrm>
            <a:custGeom>
              <a:avLst/>
              <a:gdLst/>
              <a:ahLst/>
              <a:cxnLst/>
              <a:rect l="l" t="t" r="r" b="b"/>
              <a:pathLst>
                <a:path w="1784984" h="916304">
                  <a:moveTo>
                    <a:pt x="179832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179832" y="915924"/>
                  </a:lnTo>
                  <a:lnTo>
                    <a:pt x="179832" y="0"/>
                  </a:lnTo>
                  <a:close/>
                </a:path>
                <a:path w="1784984" h="916304">
                  <a:moveTo>
                    <a:pt x="982980" y="457200"/>
                  </a:moveTo>
                  <a:lnTo>
                    <a:pt x="803148" y="457200"/>
                  </a:lnTo>
                  <a:lnTo>
                    <a:pt x="803148" y="915924"/>
                  </a:lnTo>
                  <a:lnTo>
                    <a:pt x="982980" y="915924"/>
                  </a:lnTo>
                  <a:lnTo>
                    <a:pt x="982980" y="457200"/>
                  </a:lnTo>
                  <a:close/>
                </a:path>
                <a:path w="1784984" h="916304">
                  <a:moveTo>
                    <a:pt x="1784604" y="457200"/>
                  </a:moveTo>
                  <a:lnTo>
                    <a:pt x="1604772" y="457200"/>
                  </a:lnTo>
                  <a:lnTo>
                    <a:pt x="1604772" y="915924"/>
                  </a:lnTo>
                  <a:lnTo>
                    <a:pt x="1784604" y="915924"/>
                  </a:lnTo>
                  <a:lnTo>
                    <a:pt x="1784604" y="4572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3991" y="5054250"/>
              <a:ext cx="1000125" cy="5080"/>
            </a:xfrm>
            <a:custGeom>
              <a:avLst/>
              <a:gdLst/>
              <a:ahLst/>
              <a:cxnLst/>
              <a:rect l="l" t="t" r="r" b="b"/>
              <a:pathLst>
                <a:path w="1000125" h="5079">
                  <a:moveTo>
                    <a:pt x="0" y="4762"/>
                  </a:moveTo>
                  <a:lnTo>
                    <a:pt x="623315" y="4762"/>
                  </a:lnTo>
                </a:path>
                <a:path w="1000125" h="5079">
                  <a:moveTo>
                    <a:pt x="803148" y="4762"/>
                  </a:moveTo>
                  <a:lnTo>
                    <a:pt x="999743" y="4762"/>
                  </a:lnTo>
                </a:path>
                <a:path w="1000125" h="5079">
                  <a:moveTo>
                    <a:pt x="0" y="0"/>
                  </a:moveTo>
                  <a:lnTo>
                    <a:pt x="999743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4160" y="4599431"/>
              <a:ext cx="982980" cy="916305"/>
            </a:xfrm>
            <a:custGeom>
              <a:avLst/>
              <a:gdLst/>
              <a:ahLst/>
              <a:cxnLst/>
              <a:rect l="l" t="t" r="r" b="b"/>
              <a:pathLst>
                <a:path w="982979" h="916304">
                  <a:moveTo>
                    <a:pt x="179832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179832" y="915924"/>
                  </a:lnTo>
                  <a:lnTo>
                    <a:pt x="179832" y="0"/>
                  </a:lnTo>
                  <a:close/>
                </a:path>
                <a:path w="982979" h="916304">
                  <a:moveTo>
                    <a:pt x="982980" y="457200"/>
                  </a:moveTo>
                  <a:lnTo>
                    <a:pt x="803148" y="457200"/>
                  </a:lnTo>
                  <a:lnTo>
                    <a:pt x="803148" y="915924"/>
                  </a:lnTo>
                  <a:lnTo>
                    <a:pt x="982980" y="915924"/>
                  </a:lnTo>
                  <a:lnTo>
                    <a:pt x="982980" y="4572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0171" y="5515355"/>
              <a:ext cx="4893945" cy="358140"/>
            </a:xfrm>
            <a:custGeom>
              <a:avLst/>
              <a:gdLst/>
              <a:ahLst/>
              <a:cxnLst/>
              <a:rect l="l" t="t" r="r" b="b"/>
              <a:pathLst>
                <a:path w="4893945" h="358139">
                  <a:moveTo>
                    <a:pt x="879348" y="0"/>
                  </a:moveTo>
                  <a:lnTo>
                    <a:pt x="4893563" y="0"/>
                  </a:lnTo>
                </a:path>
                <a:path w="4893945" h="358139">
                  <a:moveTo>
                    <a:pt x="4893563" y="0"/>
                  </a:moveTo>
                  <a:lnTo>
                    <a:pt x="4893563" y="175260"/>
                  </a:lnTo>
                </a:path>
                <a:path w="4893945" h="358139">
                  <a:moveTo>
                    <a:pt x="879348" y="0"/>
                  </a:moveTo>
                  <a:lnTo>
                    <a:pt x="879348" y="175260"/>
                  </a:lnTo>
                </a:path>
                <a:path w="4893945" h="358139">
                  <a:moveTo>
                    <a:pt x="0" y="175260"/>
                  </a:moveTo>
                  <a:lnTo>
                    <a:pt x="4893563" y="175260"/>
                  </a:lnTo>
                </a:path>
                <a:path w="4893945" h="358139">
                  <a:moveTo>
                    <a:pt x="4893563" y="175260"/>
                  </a:moveTo>
                  <a:lnTo>
                    <a:pt x="4893563" y="358140"/>
                  </a:lnTo>
                </a:path>
                <a:path w="4893945" h="358139">
                  <a:moveTo>
                    <a:pt x="4893563" y="175260"/>
                  </a:moveTo>
                  <a:lnTo>
                    <a:pt x="4893563" y="358140"/>
                  </a:lnTo>
                </a:path>
                <a:path w="4893945" h="358139">
                  <a:moveTo>
                    <a:pt x="0" y="175260"/>
                  </a:moveTo>
                  <a:lnTo>
                    <a:pt x="0" y="35814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1319" y="574700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10171" y="5690616"/>
              <a:ext cx="4893945" cy="364490"/>
            </a:xfrm>
            <a:custGeom>
              <a:avLst/>
              <a:gdLst/>
              <a:ahLst/>
              <a:cxnLst/>
              <a:rect l="l" t="t" r="r" b="b"/>
              <a:pathLst>
                <a:path w="4893945" h="364489">
                  <a:moveTo>
                    <a:pt x="879348" y="0"/>
                  </a:moveTo>
                  <a:lnTo>
                    <a:pt x="879348" y="182880"/>
                  </a:lnTo>
                </a:path>
                <a:path w="4893945" h="364489">
                  <a:moveTo>
                    <a:pt x="879348" y="0"/>
                  </a:moveTo>
                  <a:lnTo>
                    <a:pt x="879348" y="182880"/>
                  </a:lnTo>
                </a:path>
                <a:path w="4893945" h="364489">
                  <a:moveTo>
                    <a:pt x="0" y="182880"/>
                  </a:moveTo>
                  <a:lnTo>
                    <a:pt x="4893563" y="182880"/>
                  </a:lnTo>
                </a:path>
                <a:path w="4893945" h="364489">
                  <a:moveTo>
                    <a:pt x="4893563" y="182880"/>
                  </a:moveTo>
                  <a:lnTo>
                    <a:pt x="4893563" y="364236"/>
                  </a:lnTo>
                </a:path>
                <a:path w="4893945" h="364489">
                  <a:moveTo>
                    <a:pt x="4893563" y="182880"/>
                  </a:moveTo>
                  <a:lnTo>
                    <a:pt x="4893563" y="364236"/>
                  </a:lnTo>
                </a:path>
                <a:path w="4893945" h="364489">
                  <a:moveTo>
                    <a:pt x="879348" y="182880"/>
                  </a:moveTo>
                  <a:lnTo>
                    <a:pt x="879348" y="364236"/>
                  </a:lnTo>
                </a:path>
                <a:path w="4893945" h="364489">
                  <a:moveTo>
                    <a:pt x="879348" y="182880"/>
                  </a:moveTo>
                  <a:lnTo>
                    <a:pt x="879348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1319" y="592988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14386" y="4962601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14386" y="450507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14386" y="404698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14386" y="3588766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14386" y="313067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4386" y="267258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4386" y="221449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93764" y="2168651"/>
            <a:ext cx="5250180" cy="3950335"/>
          </a:xfrm>
          <a:custGeom>
            <a:avLst/>
            <a:gdLst/>
            <a:ahLst/>
            <a:cxnLst/>
            <a:rect l="l" t="t" r="r" b="b"/>
            <a:pathLst>
              <a:path w="5250180" h="3950335">
                <a:moveTo>
                  <a:pt x="0" y="3950208"/>
                </a:moveTo>
                <a:lnTo>
                  <a:pt x="5250180" y="3950208"/>
                </a:lnTo>
                <a:lnTo>
                  <a:pt x="5250180" y="0"/>
                </a:lnTo>
                <a:lnTo>
                  <a:pt x="0" y="0"/>
                </a:lnTo>
                <a:lnTo>
                  <a:pt x="0" y="3950208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63574" y="1679574"/>
            <a:ext cx="4768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Óbitos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p/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Resid.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Dengue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Macrorregião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Saúde</a:t>
            </a:r>
            <a:endParaRPr sz="16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Óbito*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947877" y="5515355"/>
          <a:ext cx="10404475" cy="539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 marR="97155" algn="r">
                        <a:lnSpc>
                          <a:spcPts val="434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ts val="434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" name="object 36"/>
          <p:cNvGrpSpPr/>
          <p:nvPr/>
        </p:nvGrpSpPr>
        <p:grpSpPr>
          <a:xfrm>
            <a:off x="844105" y="2304097"/>
            <a:ext cx="5086350" cy="3756025"/>
            <a:chOff x="844105" y="2304097"/>
            <a:chExt cx="5086350" cy="3756025"/>
          </a:xfrm>
        </p:grpSpPr>
        <p:sp>
          <p:nvSpPr>
            <p:cNvPr id="37" name="object 37"/>
            <p:cNvSpPr/>
            <p:nvPr/>
          </p:nvSpPr>
          <p:spPr>
            <a:xfrm>
              <a:off x="1728215" y="2308860"/>
              <a:ext cx="4197350" cy="3382010"/>
            </a:xfrm>
            <a:custGeom>
              <a:avLst/>
              <a:gdLst/>
              <a:ahLst/>
              <a:cxnLst/>
              <a:rect l="l" t="t" r="r" b="b"/>
              <a:pathLst>
                <a:path w="4197350" h="3382010">
                  <a:moveTo>
                    <a:pt x="0" y="0"/>
                  </a:moveTo>
                  <a:lnTo>
                    <a:pt x="4197096" y="0"/>
                  </a:lnTo>
                </a:path>
                <a:path w="4197350" h="3382010">
                  <a:moveTo>
                    <a:pt x="0" y="3206496"/>
                  </a:moveTo>
                  <a:lnTo>
                    <a:pt x="4197096" y="3206496"/>
                  </a:lnTo>
                </a:path>
                <a:path w="4197350" h="3382010">
                  <a:moveTo>
                    <a:pt x="4197096" y="3206496"/>
                  </a:moveTo>
                  <a:lnTo>
                    <a:pt x="4197096" y="3381755"/>
                  </a:lnTo>
                </a:path>
                <a:path w="4197350" h="3382010">
                  <a:moveTo>
                    <a:pt x="0" y="2747772"/>
                  </a:moveTo>
                  <a:lnTo>
                    <a:pt x="207263" y="2747772"/>
                  </a:lnTo>
                </a:path>
                <a:path w="4197350" h="3382010">
                  <a:moveTo>
                    <a:pt x="394715" y="2747772"/>
                  </a:moveTo>
                  <a:lnTo>
                    <a:pt x="1045463" y="2747772"/>
                  </a:lnTo>
                </a:path>
                <a:path w="4197350" h="3382010">
                  <a:moveTo>
                    <a:pt x="0" y="2290572"/>
                  </a:moveTo>
                  <a:lnTo>
                    <a:pt x="207263" y="2290572"/>
                  </a:lnTo>
                </a:path>
                <a:path w="4197350" h="3382010">
                  <a:moveTo>
                    <a:pt x="394715" y="2290572"/>
                  </a:moveTo>
                  <a:lnTo>
                    <a:pt x="1045463" y="2290572"/>
                  </a:lnTo>
                </a:path>
                <a:path w="4197350" h="3382010">
                  <a:moveTo>
                    <a:pt x="0" y="1831847"/>
                  </a:moveTo>
                  <a:lnTo>
                    <a:pt x="207263" y="1831847"/>
                  </a:lnTo>
                </a:path>
                <a:path w="4197350" h="3382010">
                  <a:moveTo>
                    <a:pt x="394715" y="1831847"/>
                  </a:moveTo>
                  <a:lnTo>
                    <a:pt x="1045463" y="183184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5479" y="3912108"/>
              <a:ext cx="187960" cy="1603375"/>
            </a:xfrm>
            <a:custGeom>
              <a:avLst/>
              <a:gdLst/>
              <a:ahLst/>
              <a:cxnLst/>
              <a:rect l="l" t="t" r="r" b="b"/>
              <a:pathLst>
                <a:path w="187960" h="1603375">
                  <a:moveTo>
                    <a:pt x="187451" y="0"/>
                  </a:moveTo>
                  <a:lnTo>
                    <a:pt x="0" y="0"/>
                  </a:lnTo>
                  <a:lnTo>
                    <a:pt x="0" y="1603248"/>
                  </a:lnTo>
                  <a:lnTo>
                    <a:pt x="187451" y="1603248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28215" y="3683508"/>
              <a:ext cx="1885314" cy="1373505"/>
            </a:xfrm>
            <a:custGeom>
              <a:avLst/>
              <a:gdLst/>
              <a:ahLst/>
              <a:cxnLst/>
              <a:rect l="l" t="t" r="r" b="b"/>
              <a:pathLst>
                <a:path w="1885314" h="1373504">
                  <a:moveTo>
                    <a:pt x="1234439" y="1373124"/>
                  </a:moveTo>
                  <a:lnTo>
                    <a:pt x="1284732" y="1373124"/>
                  </a:lnTo>
                </a:path>
                <a:path w="1885314" h="1373504">
                  <a:moveTo>
                    <a:pt x="1234439" y="915924"/>
                  </a:moveTo>
                  <a:lnTo>
                    <a:pt x="1885187" y="915924"/>
                  </a:lnTo>
                </a:path>
                <a:path w="1885314" h="1373504">
                  <a:moveTo>
                    <a:pt x="1234439" y="457200"/>
                  </a:moveTo>
                  <a:lnTo>
                    <a:pt x="1885187" y="457200"/>
                  </a:lnTo>
                </a:path>
                <a:path w="1885314" h="1373504">
                  <a:moveTo>
                    <a:pt x="0" y="0"/>
                  </a:moveTo>
                  <a:lnTo>
                    <a:pt x="1045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62655" y="3681126"/>
              <a:ext cx="2962910" cy="5080"/>
            </a:xfrm>
            <a:custGeom>
              <a:avLst/>
              <a:gdLst/>
              <a:ahLst/>
              <a:cxnLst/>
              <a:rect l="l" t="t" r="r" b="b"/>
              <a:pathLst>
                <a:path w="2962910" h="5079">
                  <a:moveTo>
                    <a:pt x="0" y="4762"/>
                  </a:moveTo>
                  <a:lnTo>
                    <a:pt x="1490471" y="4762"/>
                  </a:lnTo>
                </a:path>
                <a:path w="2962910" h="5079">
                  <a:moveTo>
                    <a:pt x="1677923" y="4762"/>
                  </a:moveTo>
                  <a:lnTo>
                    <a:pt x="2962656" y="4762"/>
                  </a:lnTo>
                </a:path>
                <a:path w="2962910" h="5079">
                  <a:moveTo>
                    <a:pt x="0" y="0"/>
                  </a:moveTo>
                  <a:lnTo>
                    <a:pt x="29626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8215" y="2766060"/>
              <a:ext cx="4197350" cy="459105"/>
            </a:xfrm>
            <a:custGeom>
              <a:avLst/>
              <a:gdLst/>
              <a:ahLst/>
              <a:cxnLst/>
              <a:rect l="l" t="t" r="r" b="b"/>
              <a:pathLst>
                <a:path w="4197350" h="459105">
                  <a:moveTo>
                    <a:pt x="0" y="458724"/>
                  </a:moveTo>
                  <a:lnTo>
                    <a:pt x="1045463" y="458724"/>
                  </a:lnTo>
                </a:path>
                <a:path w="4197350" h="459105">
                  <a:moveTo>
                    <a:pt x="1234439" y="458724"/>
                  </a:moveTo>
                  <a:lnTo>
                    <a:pt x="4197096" y="458724"/>
                  </a:lnTo>
                </a:path>
                <a:path w="4197350" h="459105">
                  <a:moveTo>
                    <a:pt x="0" y="0"/>
                  </a:moveTo>
                  <a:lnTo>
                    <a:pt x="1045463" y="0"/>
                  </a:lnTo>
                </a:path>
                <a:path w="4197350" h="459105">
                  <a:moveTo>
                    <a:pt x="1234439" y="0"/>
                  </a:moveTo>
                  <a:lnTo>
                    <a:pt x="4197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73679" y="2537460"/>
              <a:ext cx="189230" cy="2978150"/>
            </a:xfrm>
            <a:custGeom>
              <a:avLst/>
              <a:gdLst/>
              <a:ahLst/>
              <a:cxnLst/>
              <a:rect l="l" t="t" r="r" b="b"/>
              <a:pathLst>
                <a:path w="189230" h="2978150">
                  <a:moveTo>
                    <a:pt x="188975" y="0"/>
                  </a:moveTo>
                  <a:lnTo>
                    <a:pt x="0" y="0"/>
                  </a:lnTo>
                  <a:lnTo>
                    <a:pt x="0" y="2977896"/>
                  </a:lnTo>
                  <a:lnTo>
                    <a:pt x="188975" y="29778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01923" y="4140708"/>
              <a:ext cx="1251585" cy="916305"/>
            </a:xfrm>
            <a:custGeom>
              <a:avLst/>
              <a:gdLst/>
              <a:ahLst/>
              <a:cxnLst/>
              <a:rect l="l" t="t" r="r" b="b"/>
              <a:pathLst>
                <a:path w="1251585" h="916304">
                  <a:moveTo>
                    <a:pt x="0" y="915924"/>
                  </a:moveTo>
                  <a:lnTo>
                    <a:pt x="411479" y="915924"/>
                  </a:lnTo>
                </a:path>
                <a:path w="1251585" h="916304">
                  <a:moveTo>
                    <a:pt x="598931" y="915924"/>
                  </a:moveTo>
                  <a:lnTo>
                    <a:pt x="1251203" y="915924"/>
                  </a:lnTo>
                </a:path>
                <a:path w="1251585" h="916304">
                  <a:moveTo>
                    <a:pt x="598931" y="458724"/>
                  </a:moveTo>
                  <a:lnTo>
                    <a:pt x="1251203" y="458724"/>
                  </a:lnTo>
                </a:path>
                <a:path w="1251585" h="916304">
                  <a:moveTo>
                    <a:pt x="598931" y="0"/>
                  </a:moveTo>
                  <a:lnTo>
                    <a:pt x="12512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13403" y="3683508"/>
              <a:ext cx="187960" cy="1831975"/>
            </a:xfrm>
            <a:custGeom>
              <a:avLst/>
              <a:gdLst/>
              <a:ahLst/>
              <a:cxnLst/>
              <a:rect l="l" t="t" r="r" b="b"/>
              <a:pathLst>
                <a:path w="187960" h="1831975">
                  <a:moveTo>
                    <a:pt x="187451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187451" y="1831848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40579" y="4599432"/>
              <a:ext cx="650875" cy="457200"/>
            </a:xfrm>
            <a:custGeom>
              <a:avLst/>
              <a:gdLst/>
              <a:ahLst/>
              <a:cxnLst/>
              <a:rect l="l" t="t" r="r" b="b"/>
              <a:pathLst>
                <a:path w="650875" h="457200">
                  <a:moveTo>
                    <a:pt x="0" y="457200"/>
                  </a:moveTo>
                  <a:lnTo>
                    <a:pt x="650748" y="457200"/>
                  </a:lnTo>
                </a:path>
                <a:path w="650875" h="457200">
                  <a:moveTo>
                    <a:pt x="0" y="0"/>
                  </a:moveTo>
                  <a:lnTo>
                    <a:pt x="650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40579" y="4138326"/>
              <a:ext cx="1285240" cy="5080"/>
            </a:xfrm>
            <a:custGeom>
              <a:avLst/>
              <a:gdLst/>
              <a:ahLst/>
              <a:cxnLst/>
              <a:rect l="l" t="t" r="r" b="b"/>
              <a:pathLst>
                <a:path w="1285239" h="5079">
                  <a:moveTo>
                    <a:pt x="0" y="4762"/>
                  </a:moveTo>
                  <a:lnTo>
                    <a:pt x="1284732" y="4762"/>
                  </a:lnTo>
                </a:path>
                <a:path w="1285239" h="5079">
                  <a:moveTo>
                    <a:pt x="0" y="0"/>
                  </a:moveTo>
                  <a:lnTo>
                    <a:pt x="12847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53127" y="3683508"/>
              <a:ext cx="187960" cy="1831975"/>
            </a:xfrm>
            <a:custGeom>
              <a:avLst/>
              <a:gdLst/>
              <a:ahLst/>
              <a:cxnLst/>
              <a:rect l="l" t="t" r="r" b="b"/>
              <a:pathLst>
                <a:path w="187960" h="1831975">
                  <a:moveTo>
                    <a:pt x="187451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187451" y="1831848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80303" y="4599432"/>
              <a:ext cx="445134" cy="457200"/>
            </a:xfrm>
            <a:custGeom>
              <a:avLst/>
              <a:gdLst/>
              <a:ahLst/>
              <a:cxnLst/>
              <a:rect l="l" t="t" r="r" b="b"/>
              <a:pathLst>
                <a:path w="445135" h="457200">
                  <a:moveTo>
                    <a:pt x="0" y="457200"/>
                  </a:moveTo>
                  <a:lnTo>
                    <a:pt x="445008" y="457200"/>
                  </a:lnTo>
                </a:path>
                <a:path w="445135" h="457200">
                  <a:moveTo>
                    <a:pt x="0" y="0"/>
                  </a:moveTo>
                  <a:lnTo>
                    <a:pt x="4450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91327" y="4140708"/>
              <a:ext cx="189230" cy="1374775"/>
            </a:xfrm>
            <a:custGeom>
              <a:avLst/>
              <a:gdLst/>
              <a:ahLst/>
              <a:cxnLst/>
              <a:rect l="l" t="t" r="r" b="b"/>
              <a:pathLst>
                <a:path w="189229" h="1374775">
                  <a:moveTo>
                    <a:pt x="188975" y="0"/>
                  </a:moveTo>
                  <a:lnTo>
                    <a:pt x="0" y="0"/>
                  </a:lnTo>
                  <a:lnTo>
                    <a:pt x="0" y="1374648"/>
                  </a:lnTo>
                  <a:lnTo>
                    <a:pt x="188975" y="137464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12948" y="4828031"/>
              <a:ext cx="1027430" cy="687705"/>
            </a:xfrm>
            <a:custGeom>
              <a:avLst/>
              <a:gdLst/>
              <a:ahLst/>
              <a:cxnLst/>
              <a:rect l="l" t="t" r="r" b="b"/>
              <a:pathLst>
                <a:path w="1027429" h="687704">
                  <a:moveTo>
                    <a:pt x="188976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188976" y="687324"/>
                  </a:lnTo>
                  <a:lnTo>
                    <a:pt x="188976" y="0"/>
                  </a:lnTo>
                  <a:close/>
                </a:path>
                <a:path w="1027429" h="687704">
                  <a:moveTo>
                    <a:pt x="1027176" y="457200"/>
                  </a:moveTo>
                  <a:lnTo>
                    <a:pt x="839724" y="457200"/>
                  </a:lnTo>
                  <a:lnTo>
                    <a:pt x="839724" y="687324"/>
                  </a:lnTo>
                  <a:lnTo>
                    <a:pt x="1027176" y="687324"/>
                  </a:lnTo>
                  <a:lnTo>
                    <a:pt x="1027176" y="4572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8867" y="5690616"/>
              <a:ext cx="5076825" cy="182880"/>
            </a:xfrm>
            <a:custGeom>
              <a:avLst/>
              <a:gdLst/>
              <a:ahLst/>
              <a:cxnLst/>
              <a:rect l="l" t="t" r="r" b="b"/>
              <a:pathLst>
                <a:path w="5076825" h="182879">
                  <a:moveTo>
                    <a:pt x="0" y="0"/>
                  </a:moveTo>
                  <a:lnTo>
                    <a:pt x="5076444" y="0"/>
                  </a:lnTo>
                </a:path>
                <a:path w="5076825"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90015" y="574700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8867" y="5690616"/>
              <a:ext cx="5076825" cy="364490"/>
            </a:xfrm>
            <a:custGeom>
              <a:avLst/>
              <a:gdLst/>
              <a:ahLst/>
              <a:cxnLst/>
              <a:rect l="l" t="t" r="r" b="b"/>
              <a:pathLst>
                <a:path w="5076825" h="364489">
                  <a:moveTo>
                    <a:pt x="5076444" y="0"/>
                  </a:moveTo>
                  <a:lnTo>
                    <a:pt x="5076444" y="182880"/>
                  </a:lnTo>
                </a:path>
                <a:path w="5076825" h="364489">
                  <a:moveTo>
                    <a:pt x="5076444" y="0"/>
                  </a:moveTo>
                  <a:lnTo>
                    <a:pt x="5076444" y="182880"/>
                  </a:lnTo>
                </a:path>
                <a:path w="5076825" h="364489">
                  <a:moveTo>
                    <a:pt x="0" y="182880"/>
                  </a:moveTo>
                  <a:lnTo>
                    <a:pt x="5076444" y="182880"/>
                  </a:lnTo>
                </a:path>
                <a:path w="5076825" h="364489">
                  <a:moveTo>
                    <a:pt x="0" y="182880"/>
                  </a:moveTo>
                  <a:lnTo>
                    <a:pt x="0" y="364236"/>
                  </a:lnTo>
                </a:path>
                <a:path w="5076825" h="364489">
                  <a:moveTo>
                    <a:pt x="0" y="364236"/>
                  </a:moveTo>
                  <a:lnTo>
                    <a:pt x="5076444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90015" y="592988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25311" y="5873495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355"/>
                  </a:lnTo>
                </a:path>
                <a:path h="181610">
                  <a:moveTo>
                    <a:pt x="0" y="0"/>
                  </a:moveTo>
                  <a:lnTo>
                    <a:pt x="0" y="1813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552447" y="4962601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52447" y="450507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52447" y="404698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52447" y="3588766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94536" y="313067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94536" y="267258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94536" y="221449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3983" y="2168651"/>
            <a:ext cx="5430520" cy="3950335"/>
          </a:xfrm>
          <a:custGeom>
            <a:avLst/>
            <a:gdLst/>
            <a:ahLst/>
            <a:cxnLst/>
            <a:rect l="l" t="t" r="r" b="b"/>
            <a:pathLst>
              <a:path w="5430520" h="3950335">
                <a:moveTo>
                  <a:pt x="0" y="3950208"/>
                </a:moveTo>
                <a:lnTo>
                  <a:pt x="5430012" y="3950208"/>
                </a:lnTo>
                <a:lnTo>
                  <a:pt x="5430012" y="0"/>
                </a:lnTo>
                <a:lnTo>
                  <a:pt x="0" y="0"/>
                </a:lnTo>
                <a:lnTo>
                  <a:pt x="0" y="3950208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69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461" y="598119"/>
            <a:ext cx="977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</a:t>
            </a:r>
            <a:r>
              <a:rPr sz="3600" spc="-15" dirty="0"/>
              <a:t>P</a:t>
            </a:r>
            <a:r>
              <a:rPr sz="3600" dirty="0"/>
              <a:t>ULAÇÕES</a:t>
            </a:r>
            <a:r>
              <a:rPr sz="3600" spc="-15" dirty="0"/>
              <a:t> </a:t>
            </a:r>
            <a:r>
              <a:rPr sz="3600" dirty="0"/>
              <a:t>EXP</a:t>
            </a:r>
            <a:r>
              <a:rPr sz="3600" spc="-15" dirty="0"/>
              <a:t>O</a:t>
            </a:r>
            <a:r>
              <a:rPr sz="3600" dirty="0"/>
              <a:t>S</a:t>
            </a:r>
            <a:r>
              <a:rPr sz="3600" spc="-275" dirty="0"/>
              <a:t>T</a:t>
            </a:r>
            <a:r>
              <a:rPr sz="3600" dirty="0"/>
              <a:t>AS</a:t>
            </a:r>
            <a:r>
              <a:rPr sz="3600" spc="-125" dirty="0"/>
              <a:t> </a:t>
            </a:r>
            <a:r>
              <a:rPr sz="3600" dirty="0"/>
              <a:t>A</a:t>
            </a:r>
            <a:r>
              <a:rPr sz="3600" spc="-280" dirty="0"/>
              <a:t> </a:t>
            </a:r>
            <a:r>
              <a:rPr sz="3600" dirty="0"/>
              <a:t>AGRO</a:t>
            </a:r>
            <a:r>
              <a:rPr sz="3600" spc="-15" dirty="0"/>
              <a:t>T</a:t>
            </a:r>
            <a:r>
              <a:rPr sz="3600" dirty="0"/>
              <a:t>ÓX</a:t>
            </a:r>
            <a:r>
              <a:rPr sz="3600" spc="-15" dirty="0"/>
              <a:t>I</a:t>
            </a:r>
            <a:r>
              <a:rPr sz="3600" dirty="0"/>
              <a:t>COS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7204" y="6372859"/>
            <a:ext cx="2617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Fonte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SESAP/SUVAN/IDIARN.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2022.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5752" y="1929383"/>
            <a:ext cx="5933440" cy="4093845"/>
          </a:xfrm>
          <a:custGeom>
            <a:avLst/>
            <a:gdLst/>
            <a:ahLst/>
            <a:cxnLst/>
            <a:rect l="l" t="t" r="r" b="b"/>
            <a:pathLst>
              <a:path w="5933440" h="4093845">
                <a:moveTo>
                  <a:pt x="5932932" y="0"/>
                </a:moveTo>
                <a:lnTo>
                  <a:pt x="0" y="0"/>
                </a:lnTo>
                <a:lnTo>
                  <a:pt x="0" y="4093464"/>
                </a:lnTo>
                <a:lnTo>
                  <a:pt x="5932932" y="4093464"/>
                </a:lnTo>
                <a:lnTo>
                  <a:pt x="59329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1419" y="1290954"/>
            <a:ext cx="11160760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Municípios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Grande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Norte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utilizam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número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tipos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agrotóxicos.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5395595">
              <a:lnSpc>
                <a:spcPct val="100000"/>
              </a:lnSpc>
              <a:spcBef>
                <a:spcPts val="1245"/>
              </a:spcBef>
              <a:tabLst>
                <a:tab pos="7124065" algn="l"/>
                <a:tab pos="7778115" algn="l"/>
                <a:tab pos="8599805" algn="l"/>
                <a:tab pos="8886190" algn="l"/>
                <a:tab pos="9678670" algn="l"/>
              </a:tabLst>
            </a:pPr>
            <a:r>
              <a:rPr sz="2000" dirty="0">
                <a:latin typeface="Arial MT"/>
                <a:cs typeface="Arial MT"/>
              </a:rPr>
              <a:t>Considerando	</a:t>
            </a:r>
            <a:r>
              <a:rPr sz="2000" spc="-5" dirty="0">
                <a:latin typeface="Arial MT"/>
                <a:cs typeface="Arial MT"/>
              </a:rPr>
              <a:t>para	busca	</a:t>
            </a:r>
            <a:r>
              <a:rPr sz="2000" dirty="0">
                <a:latin typeface="Arial MT"/>
                <a:cs typeface="Arial MT"/>
              </a:rPr>
              <a:t>o	</a:t>
            </a:r>
            <a:r>
              <a:rPr sz="2000" spc="-5" dirty="0">
                <a:latin typeface="Arial MT"/>
                <a:cs typeface="Arial MT"/>
              </a:rPr>
              <a:t>termo	“praguicidas”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446" y="2259279"/>
            <a:ext cx="2575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037590" algn="l"/>
              </a:tabLst>
            </a:pPr>
            <a:r>
              <a:rPr sz="2000" dirty="0">
                <a:latin typeface="Arial MT"/>
                <a:cs typeface="Arial MT"/>
              </a:rPr>
              <a:t>como	</a:t>
            </a:r>
            <a:r>
              <a:rPr sz="2000" spc="-5" dirty="0">
                <a:latin typeface="Arial MT"/>
                <a:cs typeface="Arial MT"/>
              </a:rPr>
              <a:t>contaminante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7446" y="2564638"/>
            <a:ext cx="270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372870" algn="l"/>
                <a:tab pos="2025650" algn="l"/>
              </a:tabLst>
            </a:pPr>
            <a:r>
              <a:rPr sz="2000" spc="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g</a:t>
            </a:r>
            <a:r>
              <a:rPr sz="2000" spc="-15" dirty="0">
                <a:latin typeface="Arial MT"/>
                <a:cs typeface="Arial MT"/>
              </a:rPr>
              <a:t>i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spc="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d</a:t>
            </a:r>
            <a:r>
              <a:rPr sz="2000" dirty="0">
                <a:latin typeface="Arial MT"/>
                <a:cs typeface="Arial MT"/>
              </a:rPr>
              <a:t>a	</a:t>
            </a:r>
            <a:r>
              <a:rPr sz="2000" spc="-1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as	fich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0256" y="2259279"/>
            <a:ext cx="28321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  <a:tabLst>
                <a:tab pos="1477645" algn="l"/>
              </a:tabLst>
            </a:pPr>
            <a:r>
              <a:rPr sz="2000" dirty="0">
                <a:latin typeface="Arial MT"/>
                <a:cs typeface="Arial MT"/>
              </a:rPr>
              <a:t>potencial	</a:t>
            </a:r>
            <a:r>
              <a:rPr sz="2000" spc="-5" dirty="0">
                <a:latin typeface="Arial MT"/>
                <a:cs typeface="Arial MT"/>
              </a:rPr>
              <a:t>(informação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tabLst>
                <a:tab pos="525145" algn="l"/>
                <a:tab pos="1529715" algn="l"/>
                <a:tab pos="2182495" algn="l"/>
              </a:tabLst>
            </a:pPr>
            <a:r>
              <a:rPr sz="2000" spc="-15" dirty="0">
                <a:latin typeface="Arial MT"/>
                <a:cs typeface="Arial MT"/>
              </a:rPr>
              <a:t>d</a:t>
            </a:r>
            <a:r>
              <a:rPr sz="2000" dirty="0">
                <a:latin typeface="Arial MT"/>
                <a:cs typeface="Arial MT"/>
              </a:rPr>
              <a:t>e	cam</a:t>
            </a:r>
            <a:r>
              <a:rPr sz="2000" spc="-2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o	</a:t>
            </a:r>
            <a:r>
              <a:rPr sz="2000" spc="-10" dirty="0">
                <a:latin typeface="Arial MT"/>
                <a:cs typeface="Arial MT"/>
              </a:rPr>
              <a:t>d</a:t>
            </a:r>
            <a:r>
              <a:rPr sz="2000" dirty="0">
                <a:latin typeface="Arial MT"/>
                <a:cs typeface="Arial MT"/>
              </a:rPr>
              <a:t>as	</a:t>
            </a:r>
            <a:r>
              <a:rPr sz="2000" spc="-10" dirty="0">
                <a:latin typeface="Arial MT"/>
                <a:cs typeface="Arial MT"/>
              </a:rPr>
              <a:t>á</a:t>
            </a:r>
            <a:r>
              <a:rPr sz="2000" dirty="0">
                <a:latin typeface="Arial MT"/>
                <a:cs typeface="Arial MT"/>
              </a:rPr>
              <a:t>re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7446" y="2869438"/>
            <a:ext cx="576770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cadastradas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SISSOLO),</a:t>
            </a:r>
            <a:r>
              <a:rPr sz="2000" spc="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foram</a:t>
            </a:r>
            <a:r>
              <a:rPr sz="2000" spc="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encontradas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354 </a:t>
            </a:r>
            <a:r>
              <a:rPr sz="2000" b="1" spc="-5" dirty="0">
                <a:latin typeface="Arial"/>
                <a:cs typeface="Arial"/>
              </a:rPr>
              <a:t>áreas </a:t>
            </a:r>
            <a:r>
              <a:rPr sz="2000" dirty="0">
                <a:latin typeface="Arial MT"/>
                <a:cs typeface="Arial MT"/>
              </a:rPr>
              <a:t>no Rio </a:t>
            </a:r>
            <a:r>
              <a:rPr sz="2000" spc="-5" dirty="0">
                <a:latin typeface="Arial MT"/>
                <a:cs typeface="Arial MT"/>
              </a:rPr>
              <a:t>Grande </a:t>
            </a:r>
            <a:r>
              <a:rPr sz="2000" dirty="0">
                <a:latin typeface="Arial MT"/>
                <a:cs typeface="Arial MT"/>
              </a:rPr>
              <a:t>do </a:t>
            </a:r>
            <a:r>
              <a:rPr sz="2000" spc="-5" dirty="0">
                <a:latin typeface="Arial MT"/>
                <a:cs typeface="Arial MT"/>
              </a:rPr>
              <a:t>Norte, nos seguintes </a:t>
            </a:r>
            <a:r>
              <a:rPr sz="2000" dirty="0">
                <a:latin typeface="Arial MT"/>
                <a:cs typeface="Arial MT"/>
              </a:rPr>
              <a:t> municípios: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Açu,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Canguaretama,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Ceará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Mirim,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Macaíba,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Mossoró,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Natal,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Parnamirim</a:t>
            </a:r>
            <a:r>
              <a:rPr sz="2000" b="1" dirty="0">
                <a:latin typeface="Arial"/>
                <a:cs typeface="Arial"/>
              </a:rPr>
              <a:t> 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São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Gonçalo do Amarante</a:t>
            </a:r>
            <a:r>
              <a:rPr sz="2000" dirty="0">
                <a:latin typeface="Arial MT"/>
                <a:cs typeface="Arial MT"/>
              </a:rPr>
              <a:t>. </a:t>
            </a:r>
            <a:r>
              <a:rPr sz="2000" spc="-5" dirty="0">
                <a:latin typeface="Arial MT"/>
                <a:cs typeface="Arial MT"/>
              </a:rPr>
              <a:t>Nessas áreas, estima-se </a:t>
            </a:r>
            <a:r>
              <a:rPr sz="2000" dirty="0">
                <a:latin typeface="Arial MT"/>
                <a:cs typeface="Arial MT"/>
              </a:rPr>
              <a:t> que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população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exposta</a:t>
            </a:r>
            <a:r>
              <a:rPr sz="2000" dirty="0">
                <a:latin typeface="Arial MT"/>
                <a:cs typeface="Arial MT"/>
              </a:rPr>
              <a:t> seja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922.583 </a:t>
            </a:r>
            <a:r>
              <a:rPr sz="2000" b="1" dirty="0">
                <a:latin typeface="Arial"/>
                <a:cs typeface="Arial"/>
              </a:rPr>
              <a:t> pessoas</a:t>
            </a:r>
            <a:r>
              <a:rPr sz="2000" dirty="0">
                <a:latin typeface="Arial MT"/>
                <a:cs typeface="Arial MT"/>
              </a:rPr>
              <a:t>.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Desse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conjunto,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41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áreas</a:t>
            </a:r>
            <a:r>
              <a:rPr sz="2000" b="1" spc="5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são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agrícolas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dirty="0">
                <a:latin typeface="Arial MT"/>
                <a:cs typeface="Arial MT"/>
              </a:rPr>
              <a:t> localizadas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nos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municípios</a:t>
            </a:r>
            <a:r>
              <a:rPr sz="2000" spc="5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Mossoró, Natal e São Gonçalo do </a:t>
            </a:r>
            <a:r>
              <a:rPr sz="2000" b="1" spc="-5" dirty="0">
                <a:latin typeface="Arial"/>
                <a:cs typeface="Arial"/>
              </a:rPr>
              <a:t>Amarante</a:t>
            </a:r>
            <a:r>
              <a:rPr sz="2000" spc="-5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e,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todas,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registrado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agrotóxicos.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8634" y="1630298"/>
            <a:ext cx="4879340" cy="4647565"/>
            <a:chOff x="508634" y="1630298"/>
            <a:chExt cx="4879340" cy="46475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336" y="1646172"/>
              <a:ext cx="4752035" cy="46093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3397" y="1635061"/>
              <a:ext cx="4869815" cy="4638040"/>
            </a:xfrm>
            <a:custGeom>
              <a:avLst/>
              <a:gdLst/>
              <a:ahLst/>
              <a:cxnLst/>
              <a:rect l="l" t="t" r="r" b="b"/>
              <a:pathLst>
                <a:path w="4869815" h="4638040">
                  <a:moveTo>
                    <a:pt x="0" y="4637913"/>
                  </a:moveTo>
                  <a:lnTo>
                    <a:pt x="4869561" y="4637913"/>
                  </a:lnTo>
                  <a:lnTo>
                    <a:pt x="4869561" y="0"/>
                  </a:lnTo>
                  <a:lnTo>
                    <a:pt x="0" y="0"/>
                  </a:lnTo>
                  <a:lnTo>
                    <a:pt x="0" y="46379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9282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11" y="1986172"/>
            <a:ext cx="5366966" cy="41213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2244" y="1276603"/>
            <a:ext cx="48240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Municípios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prioritários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ações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 </a:t>
            </a:r>
            <a:r>
              <a:rPr sz="1400" spc="-5" dirty="0">
                <a:latin typeface="Arial MT"/>
                <a:cs typeface="Arial MT"/>
              </a:rPr>
              <a:t>Vigilância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Saúde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 Populações Expostas a Agrotóxicos – VSPEA e suas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respectivas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regiões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saúde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0461" y="598119"/>
            <a:ext cx="977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</a:t>
            </a:r>
            <a:r>
              <a:rPr sz="3600" spc="-15" dirty="0"/>
              <a:t>P</a:t>
            </a:r>
            <a:r>
              <a:rPr sz="3600" dirty="0"/>
              <a:t>ULAÇÕES</a:t>
            </a:r>
            <a:r>
              <a:rPr sz="3600" spc="-15" dirty="0"/>
              <a:t> </a:t>
            </a:r>
            <a:r>
              <a:rPr sz="3600" dirty="0"/>
              <a:t>EXP</a:t>
            </a:r>
            <a:r>
              <a:rPr sz="3600" spc="-15" dirty="0"/>
              <a:t>O</a:t>
            </a:r>
            <a:r>
              <a:rPr sz="3600" dirty="0"/>
              <a:t>S</a:t>
            </a:r>
            <a:r>
              <a:rPr sz="3600" spc="-275" dirty="0"/>
              <a:t>T</a:t>
            </a:r>
            <a:r>
              <a:rPr sz="3600" dirty="0"/>
              <a:t>AS</a:t>
            </a:r>
            <a:r>
              <a:rPr sz="3600" spc="-125" dirty="0"/>
              <a:t> </a:t>
            </a:r>
            <a:r>
              <a:rPr sz="3600" dirty="0"/>
              <a:t>A</a:t>
            </a:r>
            <a:r>
              <a:rPr sz="3600" spc="-280" dirty="0"/>
              <a:t> </a:t>
            </a:r>
            <a:r>
              <a:rPr sz="3600" dirty="0"/>
              <a:t>AGRO</a:t>
            </a:r>
            <a:r>
              <a:rPr sz="3600" spc="-15" dirty="0"/>
              <a:t>T</a:t>
            </a:r>
            <a:r>
              <a:rPr sz="3600" dirty="0"/>
              <a:t>ÓX</a:t>
            </a:r>
            <a:r>
              <a:rPr sz="3600" spc="-15" dirty="0"/>
              <a:t>I</a:t>
            </a:r>
            <a:r>
              <a:rPr sz="3600" dirty="0"/>
              <a:t>COS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97840" y="6258255"/>
            <a:ext cx="8345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Obs.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destaque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negrito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indicados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monitoramento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agrotóxicos 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água para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consumo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humano.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Fonte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SESAP/SUVAN/IDIARN.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2022.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SINAN-SUVIGE/CPS/SESAP-RN.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Dados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sujeitos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revisão. </a:t>
            </a:r>
            <a:r>
              <a:rPr sz="1200" dirty="0">
                <a:latin typeface="Arial MT"/>
                <a:cs typeface="Arial MT"/>
              </a:rPr>
              <a:t>Data:</a:t>
            </a:r>
            <a:r>
              <a:rPr sz="1200" spc="-5" dirty="0">
                <a:latin typeface="Arial MT"/>
                <a:cs typeface="Arial MT"/>
              </a:rPr>
              <a:t> 05/02/2012.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8791" y="1979295"/>
            <a:ext cx="5569585" cy="4158615"/>
            <a:chOff x="6078791" y="1979295"/>
            <a:chExt cx="5569585" cy="41586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4586" y="1988820"/>
              <a:ext cx="5429746" cy="41391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83553" y="1984057"/>
              <a:ext cx="5560060" cy="4149090"/>
            </a:xfrm>
            <a:custGeom>
              <a:avLst/>
              <a:gdLst/>
              <a:ahLst/>
              <a:cxnLst/>
              <a:rect l="l" t="t" r="r" b="b"/>
              <a:pathLst>
                <a:path w="5560059" h="4149090">
                  <a:moveTo>
                    <a:pt x="0" y="4148709"/>
                  </a:moveTo>
                  <a:lnTo>
                    <a:pt x="5559933" y="4148709"/>
                  </a:lnTo>
                  <a:lnTo>
                    <a:pt x="5559933" y="0"/>
                  </a:lnTo>
                  <a:lnTo>
                    <a:pt x="0" y="0"/>
                  </a:lnTo>
                  <a:lnTo>
                    <a:pt x="0" y="414870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41821" y="1336928"/>
            <a:ext cx="58966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Casos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notificados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intoxicação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exógena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segundo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agente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tóxico </a:t>
            </a:r>
            <a:r>
              <a:rPr sz="140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ano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notificação,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Grande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Norte,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2007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2012.</a:t>
            </a:r>
            <a:endParaRPr sz="1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16789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792" y="463753"/>
            <a:ext cx="11007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Quais</a:t>
            </a:r>
            <a:r>
              <a:rPr sz="3600" spc="-5" dirty="0"/>
              <a:t> </a:t>
            </a:r>
            <a:r>
              <a:rPr sz="3600" dirty="0"/>
              <a:t>as </a:t>
            </a:r>
            <a:r>
              <a:rPr sz="3600" spc="-5" dirty="0"/>
              <a:t>principais </a:t>
            </a:r>
            <a:r>
              <a:rPr sz="3600" dirty="0"/>
              <a:t>causas</a:t>
            </a:r>
            <a:r>
              <a:rPr sz="3600" spc="-10" dirty="0"/>
              <a:t> </a:t>
            </a:r>
            <a:r>
              <a:rPr sz="3600" dirty="0"/>
              <a:t>de internações</a:t>
            </a:r>
            <a:r>
              <a:rPr sz="3600" spc="-15" dirty="0"/>
              <a:t> </a:t>
            </a:r>
            <a:r>
              <a:rPr sz="3600" dirty="0"/>
              <a:t>no RN?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464563" y="2506979"/>
            <a:ext cx="9630410" cy="2458720"/>
            <a:chOff x="1464563" y="2506979"/>
            <a:chExt cx="9630410" cy="2458720"/>
          </a:xfrm>
        </p:grpSpPr>
        <p:sp>
          <p:nvSpPr>
            <p:cNvPr id="4" name="object 4"/>
            <p:cNvSpPr/>
            <p:nvPr/>
          </p:nvSpPr>
          <p:spPr>
            <a:xfrm>
              <a:off x="1464563" y="3439667"/>
              <a:ext cx="241300" cy="1015365"/>
            </a:xfrm>
            <a:custGeom>
              <a:avLst/>
              <a:gdLst/>
              <a:ahLst/>
              <a:cxnLst/>
              <a:rect l="l" t="t" r="r" b="b"/>
              <a:pathLst>
                <a:path w="241300" h="1015364">
                  <a:moveTo>
                    <a:pt x="0" y="1014984"/>
                  </a:moveTo>
                  <a:lnTo>
                    <a:pt x="68580" y="1014984"/>
                  </a:lnTo>
                </a:path>
                <a:path w="241300" h="1015364">
                  <a:moveTo>
                    <a:pt x="207263" y="1014984"/>
                  </a:moveTo>
                  <a:lnTo>
                    <a:pt x="240792" y="1014984"/>
                  </a:lnTo>
                </a:path>
                <a:path w="241300" h="1015364">
                  <a:moveTo>
                    <a:pt x="0" y="507492"/>
                  </a:moveTo>
                  <a:lnTo>
                    <a:pt x="68580" y="507492"/>
                  </a:lnTo>
                </a:path>
                <a:path w="241300" h="1015364">
                  <a:moveTo>
                    <a:pt x="207263" y="507492"/>
                  </a:moveTo>
                  <a:lnTo>
                    <a:pt x="240792" y="507492"/>
                  </a:lnTo>
                </a:path>
                <a:path w="241300" h="1015364">
                  <a:moveTo>
                    <a:pt x="0" y="0"/>
                  </a:moveTo>
                  <a:lnTo>
                    <a:pt x="68580" y="0"/>
                  </a:lnTo>
                </a:path>
                <a:path w="241300" h="1015364">
                  <a:moveTo>
                    <a:pt x="207263" y="0"/>
                  </a:moveTo>
                  <a:lnTo>
                    <a:pt x="24079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3143" y="3093719"/>
              <a:ext cx="139065" cy="1866900"/>
            </a:xfrm>
            <a:custGeom>
              <a:avLst/>
              <a:gdLst/>
              <a:ahLst/>
              <a:cxnLst/>
              <a:rect l="l" t="t" r="r" b="b"/>
              <a:pathLst>
                <a:path w="139064" h="1866900">
                  <a:moveTo>
                    <a:pt x="138683" y="0"/>
                  </a:moveTo>
                  <a:lnTo>
                    <a:pt x="0" y="0"/>
                  </a:lnTo>
                  <a:lnTo>
                    <a:pt x="0" y="1866899"/>
                  </a:lnTo>
                  <a:lnTo>
                    <a:pt x="138683" y="1866899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4563" y="2933699"/>
              <a:ext cx="584200" cy="1521460"/>
            </a:xfrm>
            <a:custGeom>
              <a:avLst/>
              <a:gdLst/>
              <a:ahLst/>
              <a:cxnLst/>
              <a:rect l="l" t="t" r="r" b="b"/>
              <a:pathLst>
                <a:path w="584200" h="1521460">
                  <a:moveTo>
                    <a:pt x="379475" y="1520952"/>
                  </a:moveTo>
                  <a:lnTo>
                    <a:pt x="411480" y="1520952"/>
                  </a:lnTo>
                </a:path>
                <a:path w="584200" h="1521460">
                  <a:moveTo>
                    <a:pt x="379475" y="1013460"/>
                  </a:moveTo>
                  <a:lnTo>
                    <a:pt x="411480" y="1013460"/>
                  </a:lnTo>
                </a:path>
                <a:path w="584200" h="1521460">
                  <a:moveTo>
                    <a:pt x="379475" y="505967"/>
                  </a:moveTo>
                  <a:lnTo>
                    <a:pt x="411480" y="505967"/>
                  </a:lnTo>
                </a:path>
                <a:path w="584200" h="1521460">
                  <a:moveTo>
                    <a:pt x="0" y="0"/>
                  </a:moveTo>
                  <a:lnTo>
                    <a:pt x="240792" y="0"/>
                  </a:lnTo>
                </a:path>
                <a:path w="584200" h="1521460">
                  <a:moveTo>
                    <a:pt x="379475" y="0"/>
                  </a:moveTo>
                  <a:lnTo>
                    <a:pt x="58369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2866643"/>
              <a:ext cx="138683" cy="20939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14727" y="3439667"/>
              <a:ext cx="33655" cy="1015365"/>
            </a:xfrm>
            <a:custGeom>
              <a:avLst/>
              <a:gdLst/>
              <a:ahLst/>
              <a:cxnLst/>
              <a:rect l="l" t="t" r="r" b="b"/>
              <a:pathLst>
                <a:path w="33655" h="1015364">
                  <a:moveTo>
                    <a:pt x="0" y="1014984"/>
                  </a:moveTo>
                  <a:lnTo>
                    <a:pt x="33528" y="1014984"/>
                  </a:lnTo>
                </a:path>
                <a:path w="33655" h="1015364">
                  <a:moveTo>
                    <a:pt x="0" y="507492"/>
                  </a:moveTo>
                  <a:lnTo>
                    <a:pt x="33528" y="507492"/>
                  </a:lnTo>
                </a:path>
                <a:path w="33655" h="101536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6044" y="3003803"/>
              <a:ext cx="139065" cy="1957070"/>
            </a:xfrm>
            <a:custGeom>
              <a:avLst/>
              <a:gdLst/>
              <a:ahLst/>
              <a:cxnLst/>
              <a:rect l="l" t="t" r="r" b="b"/>
              <a:pathLst>
                <a:path w="139064" h="1957070">
                  <a:moveTo>
                    <a:pt x="138683" y="0"/>
                  </a:moveTo>
                  <a:lnTo>
                    <a:pt x="0" y="0"/>
                  </a:lnTo>
                  <a:lnTo>
                    <a:pt x="0" y="1956816"/>
                  </a:lnTo>
                  <a:lnTo>
                    <a:pt x="138683" y="1956816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6940" y="2933699"/>
              <a:ext cx="33655" cy="1521460"/>
            </a:xfrm>
            <a:custGeom>
              <a:avLst/>
              <a:gdLst/>
              <a:ahLst/>
              <a:cxnLst/>
              <a:rect l="l" t="t" r="r" b="b"/>
              <a:pathLst>
                <a:path w="33655" h="1521460">
                  <a:moveTo>
                    <a:pt x="0" y="1520952"/>
                  </a:moveTo>
                  <a:lnTo>
                    <a:pt x="33528" y="1520952"/>
                  </a:lnTo>
                </a:path>
                <a:path w="33655" h="1521460">
                  <a:moveTo>
                    <a:pt x="0" y="1013460"/>
                  </a:moveTo>
                  <a:lnTo>
                    <a:pt x="33528" y="1013460"/>
                  </a:lnTo>
                </a:path>
                <a:path w="33655" h="1521460">
                  <a:moveTo>
                    <a:pt x="0" y="505967"/>
                  </a:moveTo>
                  <a:lnTo>
                    <a:pt x="33528" y="505967"/>
                  </a:lnTo>
                </a:path>
                <a:path w="33655" h="1521460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8255" y="2862071"/>
              <a:ext cx="138683" cy="20985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57627" y="3439667"/>
              <a:ext cx="311150" cy="1015365"/>
            </a:xfrm>
            <a:custGeom>
              <a:avLst/>
              <a:gdLst/>
              <a:ahLst/>
              <a:cxnLst/>
              <a:rect l="l" t="t" r="r" b="b"/>
              <a:pathLst>
                <a:path w="311150" h="1015364">
                  <a:moveTo>
                    <a:pt x="0" y="1014984"/>
                  </a:moveTo>
                  <a:lnTo>
                    <a:pt x="138683" y="1014984"/>
                  </a:lnTo>
                </a:path>
                <a:path w="311150" h="1015364">
                  <a:moveTo>
                    <a:pt x="277367" y="1014984"/>
                  </a:moveTo>
                  <a:lnTo>
                    <a:pt x="310895" y="1014984"/>
                  </a:lnTo>
                </a:path>
                <a:path w="311150" h="1015364">
                  <a:moveTo>
                    <a:pt x="0" y="507492"/>
                  </a:moveTo>
                  <a:lnTo>
                    <a:pt x="138683" y="507492"/>
                  </a:lnTo>
                </a:path>
                <a:path w="311150" h="1015364">
                  <a:moveTo>
                    <a:pt x="277367" y="507492"/>
                  </a:moveTo>
                  <a:lnTo>
                    <a:pt x="310895" y="507492"/>
                  </a:lnTo>
                </a:path>
                <a:path w="311150" h="1015364">
                  <a:moveTo>
                    <a:pt x="0" y="0"/>
                  </a:moveTo>
                  <a:lnTo>
                    <a:pt x="138683" y="0"/>
                  </a:lnTo>
                </a:path>
                <a:path w="311150" h="1015364">
                  <a:moveTo>
                    <a:pt x="277367" y="0"/>
                  </a:moveTo>
                  <a:lnTo>
                    <a:pt x="310895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6311" y="3340607"/>
              <a:ext cx="139065" cy="1620520"/>
            </a:xfrm>
            <a:custGeom>
              <a:avLst/>
              <a:gdLst/>
              <a:ahLst/>
              <a:cxnLst/>
              <a:rect l="l" t="t" r="r" b="b"/>
              <a:pathLst>
                <a:path w="139064" h="1620520">
                  <a:moveTo>
                    <a:pt x="138683" y="0"/>
                  </a:moveTo>
                  <a:lnTo>
                    <a:pt x="0" y="0"/>
                  </a:lnTo>
                  <a:lnTo>
                    <a:pt x="0" y="1620011"/>
                  </a:lnTo>
                  <a:lnTo>
                    <a:pt x="138683" y="1620011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627" y="2933699"/>
              <a:ext cx="481965" cy="1521460"/>
            </a:xfrm>
            <a:custGeom>
              <a:avLst/>
              <a:gdLst/>
              <a:ahLst/>
              <a:cxnLst/>
              <a:rect l="l" t="t" r="r" b="b"/>
              <a:pathLst>
                <a:path w="481964" h="1521460">
                  <a:moveTo>
                    <a:pt x="449579" y="1520952"/>
                  </a:moveTo>
                  <a:lnTo>
                    <a:pt x="481583" y="1520952"/>
                  </a:lnTo>
                </a:path>
                <a:path w="481964" h="1521460">
                  <a:moveTo>
                    <a:pt x="449579" y="1013460"/>
                  </a:moveTo>
                  <a:lnTo>
                    <a:pt x="481583" y="1013460"/>
                  </a:lnTo>
                </a:path>
                <a:path w="481964" h="1521460">
                  <a:moveTo>
                    <a:pt x="449579" y="505967"/>
                  </a:moveTo>
                  <a:lnTo>
                    <a:pt x="481583" y="505967"/>
                  </a:lnTo>
                </a:path>
                <a:path w="481964" h="1521460">
                  <a:moveTo>
                    <a:pt x="0" y="0"/>
                  </a:moveTo>
                  <a:lnTo>
                    <a:pt x="310895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07208" y="2932842"/>
              <a:ext cx="375285" cy="5080"/>
            </a:xfrm>
            <a:custGeom>
              <a:avLst/>
              <a:gdLst/>
              <a:ahLst/>
              <a:cxnLst/>
              <a:rect l="l" t="t" r="r" b="b"/>
              <a:pathLst>
                <a:path w="375285" h="5080">
                  <a:moveTo>
                    <a:pt x="0" y="4762"/>
                  </a:moveTo>
                  <a:lnTo>
                    <a:pt x="374904" y="4762"/>
                  </a:lnTo>
                </a:path>
                <a:path w="375285" h="5080">
                  <a:moveTo>
                    <a:pt x="0" y="0"/>
                  </a:moveTo>
                  <a:lnTo>
                    <a:pt x="374904" y="0"/>
                  </a:lnTo>
                </a:path>
              </a:pathLst>
            </a:custGeom>
            <a:ln w="317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8524" y="2919983"/>
              <a:ext cx="138683" cy="20406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77896" y="3439667"/>
              <a:ext cx="33655" cy="1015365"/>
            </a:xfrm>
            <a:custGeom>
              <a:avLst/>
              <a:gdLst/>
              <a:ahLst/>
              <a:cxnLst/>
              <a:rect l="l" t="t" r="r" b="b"/>
              <a:pathLst>
                <a:path w="33655" h="1015364">
                  <a:moveTo>
                    <a:pt x="0" y="1014984"/>
                  </a:moveTo>
                  <a:lnTo>
                    <a:pt x="33528" y="1014984"/>
                  </a:lnTo>
                </a:path>
                <a:path w="33655" h="1015364">
                  <a:moveTo>
                    <a:pt x="0" y="507492"/>
                  </a:moveTo>
                  <a:lnTo>
                    <a:pt x="33528" y="507492"/>
                  </a:lnTo>
                </a:path>
                <a:path w="33655" h="101536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9211" y="2936747"/>
              <a:ext cx="139065" cy="2024380"/>
            </a:xfrm>
            <a:custGeom>
              <a:avLst/>
              <a:gdLst/>
              <a:ahLst/>
              <a:cxnLst/>
              <a:rect l="l" t="t" r="r" b="b"/>
              <a:pathLst>
                <a:path w="139064" h="2024379">
                  <a:moveTo>
                    <a:pt x="138683" y="0"/>
                  </a:moveTo>
                  <a:lnTo>
                    <a:pt x="0" y="0"/>
                  </a:lnTo>
                  <a:lnTo>
                    <a:pt x="0" y="2023871"/>
                  </a:lnTo>
                  <a:lnTo>
                    <a:pt x="138683" y="2023871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50108" y="3439667"/>
              <a:ext cx="32384" cy="1015365"/>
            </a:xfrm>
            <a:custGeom>
              <a:avLst/>
              <a:gdLst/>
              <a:ahLst/>
              <a:cxnLst/>
              <a:rect l="l" t="t" r="r" b="b"/>
              <a:pathLst>
                <a:path w="32385" h="1015364">
                  <a:moveTo>
                    <a:pt x="0" y="1014984"/>
                  </a:moveTo>
                  <a:lnTo>
                    <a:pt x="32004" y="1014984"/>
                  </a:lnTo>
                </a:path>
                <a:path w="32385" h="1015364">
                  <a:moveTo>
                    <a:pt x="0" y="507492"/>
                  </a:moveTo>
                  <a:lnTo>
                    <a:pt x="32004" y="507492"/>
                  </a:lnTo>
                </a:path>
                <a:path w="32385" h="1015364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1424" y="3034283"/>
              <a:ext cx="138683" cy="19263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0468" y="2506979"/>
              <a:ext cx="137160" cy="245364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20796" y="3439667"/>
              <a:ext cx="311150" cy="1015365"/>
            </a:xfrm>
            <a:custGeom>
              <a:avLst/>
              <a:gdLst/>
              <a:ahLst/>
              <a:cxnLst/>
              <a:rect l="l" t="t" r="r" b="b"/>
              <a:pathLst>
                <a:path w="311150" h="1015364">
                  <a:moveTo>
                    <a:pt x="0" y="1014984"/>
                  </a:moveTo>
                  <a:lnTo>
                    <a:pt x="138683" y="1014984"/>
                  </a:lnTo>
                </a:path>
                <a:path w="311150" h="1015364">
                  <a:moveTo>
                    <a:pt x="277367" y="1014984"/>
                  </a:moveTo>
                  <a:lnTo>
                    <a:pt x="310895" y="1014984"/>
                  </a:lnTo>
                </a:path>
                <a:path w="311150" h="1015364">
                  <a:moveTo>
                    <a:pt x="0" y="507492"/>
                  </a:moveTo>
                  <a:lnTo>
                    <a:pt x="138683" y="507492"/>
                  </a:lnTo>
                </a:path>
                <a:path w="311150" h="1015364">
                  <a:moveTo>
                    <a:pt x="277367" y="507492"/>
                  </a:moveTo>
                  <a:lnTo>
                    <a:pt x="310895" y="507492"/>
                  </a:lnTo>
                </a:path>
                <a:path w="311150" h="1015364">
                  <a:moveTo>
                    <a:pt x="0" y="0"/>
                  </a:moveTo>
                  <a:lnTo>
                    <a:pt x="138683" y="0"/>
                  </a:lnTo>
                </a:path>
                <a:path w="311150" h="1015364">
                  <a:moveTo>
                    <a:pt x="277367" y="0"/>
                  </a:moveTo>
                  <a:lnTo>
                    <a:pt x="310895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480" y="3329939"/>
              <a:ext cx="139065" cy="1630680"/>
            </a:xfrm>
            <a:custGeom>
              <a:avLst/>
              <a:gdLst/>
              <a:ahLst/>
              <a:cxnLst/>
              <a:rect l="l" t="t" r="r" b="b"/>
              <a:pathLst>
                <a:path w="139064" h="1630679">
                  <a:moveTo>
                    <a:pt x="138684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138684" y="1630680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68852" y="3439667"/>
              <a:ext cx="376555" cy="1015365"/>
            </a:xfrm>
            <a:custGeom>
              <a:avLst/>
              <a:gdLst/>
              <a:ahLst/>
              <a:cxnLst/>
              <a:rect l="l" t="t" r="r" b="b"/>
              <a:pathLst>
                <a:path w="376554" h="1015364">
                  <a:moveTo>
                    <a:pt x="0" y="1014984"/>
                  </a:moveTo>
                  <a:lnTo>
                    <a:pt x="33527" y="1014984"/>
                  </a:lnTo>
                </a:path>
                <a:path w="376554" h="1015364">
                  <a:moveTo>
                    <a:pt x="0" y="507492"/>
                  </a:moveTo>
                  <a:lnTo>
                    <a:pt x="33527" y="507492"/>
                  </a:lnTo>
                </a:path>
                <a:path w="376554" h="1015364">
                  <a:moveTo>
                    <a:pt x="0" y="0"/>
                  </a:moveTo>
                  <a:lnTo>
                    <a:pt x="3764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1691" y="3275075"/>
              <a:ext cx="137160" cy="16855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41063" y="3947159"/>
              <a:ext cx="33655" cy="508000"/>
            </a:xfrm>
            <a:custGeom>
              <a:avLst/>
              <a:gdLst/>
              <a:ahLst/>
              <a:cxnLst/>
              <a:rect l="l" t="t" r="r" b="b"/>
              <a:pathLst>
                <a:path w="33654" h="508000">
                  <a:moveTo>
                    <a:pt x="0" y="507491"/>
                  </a:moveTo>
                  <a:lnTo>
                    <a:pt x="33527" y="507491"/>
                  </a:lnTo>
                </a:path>
                <a:path w="33654" h="50800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02380" y="3721607"/>
              <a:ext cx="139065" cy="1239520"/>
            </a:xfrm>
            <a:custGeom>
              <a:avLst/>
              <a:gdLst/>
              <a:ahLst/>
              <a:cxnLst/>
              <a:rect l="l" t="t" r="r" b="b"/>
              <a:pathLst>
                <a:path w="139064" h="1239520">
                  <a:moveTo>
                    <a:pt x="138684" y="0"/>
                  </a:moveTo>
                  <a:lnTo>
                    <a:pt x="0" y="0"/>
                  </a:lnTo>
                  <a:lnTo>
                    <a:pt x="0" y="1239012"/>
                  </a:lnTo>
                  <a:lnTo>
                    <a:pt x="138684" y="1239012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3275" y="3947159"/>
              <a:ext cx="32384" cy="508000"/>
            </a:xfrm>
            <a:custGeom>
              <a:avLst/>
              <a:gdLst/>
              <a:ahLst/>
              <a:cxnLst/>
              <a:rect l="l" t="t" r="r" b="b"/>
              <a:pathLst>
                <a:path w="32385" h="508000">
                  <a:moveTo>
                    <a:pt x="0" y="507491"/>
                  </a:moveTo>
                  <a:lnTo>
                    <a:pt x="32003" y="507491"/>
                  </a:lnTo>
                </a:path>
                <a:path w="32385" h="508000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4591" y="3540251"/>
              <a:ext cx="138684" cy="14203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83963" y="3947159"/>
              <a:ext cx="311150" cy="508000"/>
            </a:xfrm>
            <a:custGeom>
              <a:avLst/>
              <a:gdLst/>
              <a:ahLst/>
              <a:cxnLst/>
              <a:rect l="l" t="t" r="r" b="b"/>
              <a:pathLst>
                <a:path w="311150" h="508000">
                  <a:moveTo>
                    <a:pt x="0" y="507491"/>
                  </a:moveTo>
                  <a:lnTo>
                    <a:pt x="138684" y="507491"/>
                  </a:lnTo>
                </a:path>
                <a:path w="311150" h="508000">
                  <a:moveTo>
                    <a:pt x="277368" y="507491"/>
                  </a:moveTo>
                  <a:lnTo>
                    <a:pt x="310896" y="507491"/>
                  </a:lnTo>
                </a:path>
                <a:path w="311150" h="508000">
                  <a:moveTo>
                    <a:pt x="0" y="0"/>
                  </a:moveTo>
                  <a:lnTo>
                    <a:pt x="138684" y="0"/>
                  </a:lnTo>
                </a:path>
                <a:path w="311150" h="508000">
                  <a:moveTo>
                    <a:pt x="277368" y="0"/>
                  </a:moveTo>
                  <a:lnTo>
                    <a:pt x="310896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22647" y="3663695"/>
              <a:ext cx="139065" cy="1297305"/>
            </a:xfrm>
            <a:custGeom>
              <a:avLst/>
              <a:gdLst/>
              <a:ahLst/>
              <a:cxnLst/>
              <a:rect l="l" t="t" r="r" b="b"/>
              <a:pathLst>
                <a:path w="139064" h="1297304">
                  <a:moveTo>
                    <a:pt x="138684" y="0"/>
                  </a:moveTo>
                  <a:lnTo>
                    <a:pt x="0" y="0"/>
                  </a:lnTo>
                  <a:lnTo>
                    <a:pt x="0" y="1296923"/>
                  </a:lnTo>
                  <a:lnTo>
                    <a:pt x="138684" y="1296923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32019" y="3947159"/>
              <a:ext cx="33655" cy="508000"/>
            </a:xfrm>
            <a:custGeom>
              <a:avLst/>
              <a:gdLst/>
              <a:ahLst/>
              <a:cxnLst/>
              <a:rect l="l" t="t" r="r" b="b"/>
              <a:pathLst>
                <a:path w="33654" h="508000">
                  <a:moveTo>
                    <a:pt x="0" y="507491"/>
                  </a:moveTo>
                  <a:lnTo>
                    <a:pt x="33527" y="507491"/>
                  </a:lnTo>
                </a:path>
                <a:path w="33654" h="50800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4859" y="3720083"/>
              <a:ext cx="137160" cy="124053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83963" y="3439667"/>
              <a:ext cx="654050" cy="1015365"/>
            </a:xfrm>
            <a:custGeom>
              <a:avLst/>
              <a:gdLst/>
              <a:ahLst/>
              <a:cxnLst/>
              <a:rect l="l" t="t" r="r" b="b"/>
              <a:pathLst>
                <a:path w="654050" h="1015364">
                  <a:moveTo>
                    <a:pt x="620268" y="1014984"/>
                  </a:moveTo>
                  <a:lnTo>
                    <a:pt x="653796" y="1014984"/>
                  </a:lnTo>
                </a:path>
                <a:path w="654050" h="1015364">
                  <a:moveTo>
                    <a:pt x="620268" y="507492"/>
                  </a:moveTo>
                  <a:lnTo>
                    <a:pt x="653796" y="507492"/>
                  </a:lnTo>
                </a:path>
                <a:path w="654050" h="1015364">
                  <a:moveTo>
                    <a:pt x="0" y="0"/>
                  </a:moveTo>
                  <a:lnTo>
                    <a:pt x="481584" y="0"/>
                  </a:lnTo>
                </a:path>
                <a:path w="654050" h="1015364">
                  <a:moveTo>
                    <a:pt x="620268" y="0"/>
                  </a:moveTo>
                  <a:lnTo>
                    <a:pt x="653796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5548" y="3395471"/>
              <a:ext cx="139065" cy="1565275"/>
            </a:xfrm>
            <a:custGeom>
              <a:avLst/>
              <a:gdLst/>
              <a:ahLst/>
              <a:cxnLst/>
              <a:rect l="l" t="t" r="r" b="b"/>
              <a:pathLst>
                <a:path w="139064" h="1565275">
                  <a:moveTo>
                    <a:pt x="138684" y="0"/>
                  </a:moveTo>
                  <a:lnTo>
                    <a:pt x="0" y="0"/>
                  </a:lnTo>
                  <a:lnTo>
                    <a:pt x="0" y="1565147"/>
                  </a:lnTo>
                  <a:lnTo>
                    <a:pt x="138684" y="1565147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6443" y="3439667"/>
              <a:ext cx="995680" cy="1015365"/>
            </a:xfrm>
            <a:custGeom>
              <a:avLst/>
              <a:gdLst/>
              <a:ahLst/>
              <a:cxnLst/>
              <a:rect l="l" t="t" r="r" b="b"/>
              <a:pathLst>
                <a:path w="995679" h="1015364">
                  <a:moveTo>
                    <a:pt x="0" y="1014984"/>
                  </a:moveTo>
                  <a:lnTo>
                    <a:pt x="32003" y="1014984"/>
                  </a:lnTo>
                </a:path>
                <a:path w="995679" h="1015364">
                  <a:moveTo>
                    <a:pt x="0" y="507492"/>
                  </a:moveTo>
                  <a:lnTo>
                    <a:pt x="32003" y="507492"/>
                  </a:lnTo>
                </a:path>
                <a:path w="995679" h="1015364">
                  <a:moveTo>
                    <a:pt x="0" y="0"/>
                  </a:moveTo>
                  <a:lnTo>
                    <a:pt x="995171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20796" y="2932842"/>
              <a:ext cx="7774305" cy="5080"/>
            </a:xfrm>
            <a:custGeom>
              <a:avLst/>
              <a:gdLst/>
              <a:ahLst/>
              <a:cxnLst/>
              <a:rect l="l" t="t" r="r" b="b"/>
              <a:pathLst>
                <a:path w="7774305" h="5080">
                  <a:moveTo>
                    <a:pt x="0" y="4762"/>
                  </a:moveTo>
                  <a:lnTo>
                    <a:pt x="1616964" y="4762"/>
                  </a:lnTo>
                </a:path>
                <a:path w="7774305" h="5080">
                  <a:moveTo>
                    <a:pt x="0" y="0"/>
                  </a:moveTo>
                  <a:lnTo>
                    <a:pt x="1616964" y="0"/>
                  </a:lnTo>
                </a:path>
                <a:path w="7774305" h="5080">
                  <a:moveTo>
                    <a:pt x="1755648" y="4762"/>
                  </a:moveTo>
                  <a:lnTo>
                    <a:pt x="7773924" y="4762"/>
                  </a:lnTo>
                </a:path>
                <a:path w="7774305" h="5080">
                  <a:moveTo>
                    <a:pt x="1755648" y="0"/>
                  </a:moveTo>
                  <a:lnTo>
                    <a:pt x="7773924" y="0"/>
                  </a:lnTo>
                </a:path>
              </a:pathLst>
            </a:custGeom>
            <a:ln w="317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7760" y="2670047"/>
              <a:ext cx="138684" cy="22905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47131" y="3947159"/>
              <a:ext cx="311150" cy="508000"/>
            </a:xfrm>
            <a:custGeom>
              <a:avLst/>
              <a:gdLst/>
              <a:ahLst/>
              <a:cxnLst/>
              <a:rect l="l" t="t" r="r" b="b"/>
              <a:pathLst>
                <a:path w="311150" h="508000">
                  <a:moveTo>
                    <a:pt x="0" y="507491"/>
                  </a:moveTo>
                  <a:lnTo>
                    <a:pt x="138683" y="507491"/>
                  </a:lnTo>
                </a:path>
                <a:path w="311150" h="508000">
                  <a:moveTo>
                    <a:pt x="277367" y="507491"/>
                  </a:moveTo>
                  <a:lnTo>
                    <a:pt x="310895" y="507491"/>
                  </a:lnTo>
                </a:path>
                <a:path w="311150" h="508000">
                  <a:moveTo>
                    <a:pt x="0" y="0"/>
                  </a:moveTo>
                  <a:lnTo>
                    <a:pt x="138683" y="0"/>
                  </a:lnTo>
                </a:path>
                <a:path w="311150" h="508000">
                  <a:moveTo>
                    <a:pt x="277367" y="0"/>
                  </a:moveTo>
                  <a:lnTo>
                    <a:pt x="310895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85816" y="3706367"/>
              <a:ext cx="139065" cy="1254760"/>
            </a:xfrm>
            <a:custGeom>
              <a:avLst/>
              <a:gdLst/>
              <a:ahLst/>
              <a:cxnLst/>
              <a:rect l="l" t="t" r="r" b="b"/>
              <a:pathLst>
                <a:path w="139064" h="1254760">
                  <a:moveTo>
                    <a:pt x="138684" y="0"/>
                  </a:moveTo>
                  <a:lnTo>
                    <a:pt x="0" y="0"/>
                  </a:lnTo>
                  <a:lnTo>
                    <a:pt x="0" y="1254251"/>
                  </a:lnTo>
                  <a:lnTo>
                    <a:pt x="138684" y="1254251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95187" y="3947159"/>
              <a:ext cx="33655" cy="508000"/>
            </a:xfrm>
            <a:custGeom>
              <a:avLst/>
              <a:gdLst/>
              <a:ahLst/>
              <a:cxnLst/>
              <a:rect l="l" t="t" r="r" b="b"/>
              <a:pathLst>
                <a:path w="33654" h="508000">
                  <a:moveTo>
                    <a:pt x="0" y="507491"/>
                  </a:moveTo>
                  <a:lnTo>
                    <a:pt x="33527" y="507491"/>
                  </a:lnTo>
                </a:path>
                <a:path w="33654" h="50800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58028" y="3509771"/>
              <a:ext cx="137160" cy="14508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867399" y="3947159"/>
              <a:ext cx="33655" cy="508000"/>
            </a:xfrm>
            <a:custGeom>
              <a:avLst/>
              <a:gdLst/>
              <a:ahLst/>
              <a:cxnLst/>
              <a:rect l="l" t="t" r="r" b="b"/>
              <a:pathLst>
                <a:path w="33654" h="508000">
                  <a:moveTo>
                    <a:pt x="0" y="507491"/>
                  </a:moveTo>
                  <a:lnTo>
                    <a:pt x="33527" y="507491"/>
                  </a:lnTo>
                </a:path>
                <a:path w="33654" h="50800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28716" y="3685031"/>
              <a:ext cx="139065" cy="1275715"/>
            </a:xfrm>
            <a:custGeom>
              <a:avLst/>
              <a:gdLst/>
              <a:ahLst/>
              <a:cxnLst/>
              <a:rect l="l" t="t" r="r" b="b"/>
              <a:pathLst>
                <a:path w="139064" h="1275714">
                  <a:moveTo>
                    <a:pt x="138684" y="0"/>
                  </a:moveTo>
                  <a:lnTo>
                    <a:pt x="0" y="0"/>
                  </a:lnTo>
                  <a:lnTo>
                    <a:pt x="0" y="1275588"/>
                  </a:lnTo>
                  <a:lnTo>
                    <a:pt x="138684" y="1275588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9611" y="3947159"/>
              <a:ext cx="32384" cy="508000"/>
            </a:xfrm>
            <a:custGeom>
              <a:avLst/>
              <a:gdLst/>
              <a:ahLst/>
              <a:cxnLst/>
              <a:rect l="l" t="t" r="r" b="b"/>
              <a:pathLst>
                <a:path w="32385" h="508000">
                  <a:moveTo>
                    <a:pt x="0" y="507491"/>
                  </a:moveTo>
                  <a:lnTo>
                    <a:pt x="32003" y="507491"/>
                  </a:lnTo>
                </a:path>
                <a:path w="32385" h="508000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0928" y="3685031"/>
              <a:ext cx="138684" cy="12755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10299" y="3947159"/>
              <a:ext cx="309880" cy="508000"/>
            </a:xfrm>
            <a:custGeom>
              <a:avLst/>
              <a:gdLst/>
              <a:ahLst/>
              <a:cxnLst/>
              <a:rect l="l" t="t" r="r" b="b"/>
              <a:pathLst>
                <a:path w="309879" h="508000">
                  <a:moveTo>
                    <a:pt x="0" y="507491"/>
                  </a:moveTo>
                  <a:lnTo>
                    <a:pt x="138684" y="507491"/>
                  </a:lnTo>
                </a:path>
                <a:path w="309879" h="508000">
                  <a:moveTo>
                    <a:pt x="277367" y="507491"/>
                  </a:moveTo>
                  <a:lnTo>
                    <a:pt x="309372" y="507491"/>
                  </a:lnTo>
                </a:path>
                <a:path w="309879" h="508000">
                  <a:moveTo>
                    <a:pt x="0" y="0"/>
                  </a:moveTo>
                  <a:lnTo>
                    <a:pt x="138684" y="0"/>
                  </a:lnTo>
                </a:path>
                <a:path w="309879" h="508000">
                  <a:moveTo>
                    <a:pt x="277367" y="0"/>
                  </a:moveTo>
                  <a:lnTo>
                    <a:pt x="30937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48984" y="3752087"/>
              <a:ext cx="139065" cy="1209040"/>
            </a:xfrm>
            <a:custGeom>
              <a:avLst/>
              <a:gdLst/>
              <a:ahLst/>
              <a:cxnLst/>
              <a:rect l="l" t="t" r="r" b="b"/>
              <a:pathLst>
                <a:path w="139064" h="1209039">
                  <a:moveTo>
                    <a:pt x="138683" y="0"/>
                  </a:moveTo>
                  <a:lnTo>
                    <a:pt x="0" y="0"/>
                  </a:lnTo>
                  <a:lnTo>
                    <a:pt x="0" y="1208532"/>
                  </a:lnTo>
                  <a:lnTo>
                    <a:pt x="138683" y="1208532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58355" y="3947159"/>
              <a:ext cx="376555" cy="508000"/>
            </a:xfrm>
            <a:custGeom>
              <a:avLst/>
              <a:gdLst/>
              <a:ahLst/>
              <a:cxnLst/>
              <a:rect l="l" t="t" r="r" b="b"/>
              <a:pathLst>
                <a:path w="376554" h="508000">
                  <a:moveTo>
                    <a:pt x="0" y="507491"/>
                  </a:moveTo>
                  <a:lnTo>
                    <a:pt x="33527" y="507491"/>
                  </a:lnTo>
                </a:path>
                <a:path w="376554" h="508000">
                  <a:moveTo>
                    <a:pt x="0" y="0"/>
                  </a:moveTo>
                  <a:lnTo>
                    <a:pt x="3764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9672" y="3773423"/>
              <a:ext cx="138683" cy="118719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30567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1884" y="4155947"/>
              <a:ext cx="139065" cy="805180"/>
            </a:xfrm>
            <a:custGeom>
              <a:avLst/>
              <a:gdLst/>
              <a:ahLst/>
              <a:cxnLst/>
              <a:rect l="l" t="t" r="r" b="b"/>
              <a:pathLst>
                <a:path w="139065" h="805179">
                  <a:moveTo>
                    <a:pt x="138683" y="0"/>
                  </a:moveTo>
                  <a:lnTo>
                    <a:pt x="0" y="0"/>
                  </a:lnTo>
                  <a:lnTo>
                    <a:pt x="0" y="804671"/>
                  </a:lnTo>
                  <a:lnTo>
                    <a:pt x="138683" y="804671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01255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64096" y="4029455"/>
              <a:ext cx="137159" cy="93116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173467" y="4454651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38684" y="0"/>
                  </a:lnTo>
                </a:path>
                <a:path w="309879">
                  <a:moveTo>
                    <a:pt x="277368" y="0"/>
                  </a:moveTo>
                  <a:lnTo>
                    <a:pt x="30937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12152" y="4035551"/>
              <a:ext cx="139065" cy="925194"/>
            </a:xfrm>
            <a:custGeom>
              <a:avLst/>
              <a:gdLst/>
              <a:ahLst/>
              <a:cxnLst/>
              <a:rect l="l" t="t" r="r" b="b"/>
              <a:pathLst>
                <a:path w="139065" h="925195">
                  <a:moveTo>
                    <a:pt x="138683" y="0"/>
                  </a:moveTo>
                  <a:lnTo>
                    <a:pt x="0" y="0"/>
                  </a:lnTo>
                  <a:lnTo>
                    <a:pt x="0" y="925068"/>
                  </a:lnTo>
                  <a:lnTo>
                    <a:pt x="138683" y="92506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21523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82840" y="4017263"/>
              <a:ext cx="138683" cy="94335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793735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55052" y="4308347"/>
              <a:ext cx="139065" cy="652780"/>
            </a:xfrm>
            <a:custGeom>
              <a:avLst/>
              <a:gdLst/>
              <a:ahLst/>
              <a:cxnLst/>
              <a:rect l="l" t="t" r="r" b="b"/>
              <a:pathLst>
                <a:path w="139065" h="652779">
                  <a:moveTo>
                    <a:pt x="138683" y="0"/>
                  </a:moveTo>
                  <a:lnTo>
                    <a:pt x="0" y="0"/>
                  </a:lnTo>
                  <a:lnTo>
                    <a:pt x="0" y="652271"/>
                  </a:lnTo>
                  <a:lnTo>
                    <a:pt x="138683" y="652271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64423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7263" y="4191000"/>
              <a:ext cx="137159" cy="76961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136635" y="4454651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38684" y="0"/>
                  </a:lnTo>
                </a:path>
                <a:path w="309879">
                  <a:moveTo>
                    <a:pt x="277368" y="0"/>
                  </a:moveTo>
                  <a:lnTo>
                    <a:pt x="30937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75320" y="4413503"/>
              <a:ext cx="139065" cy="547370"/>
            </a:xfrm>
            <a:custGeom>
              <a:avLst/>
              <a:gdLst/>
              <a:ahLst/>
              <a:cxnLst/>
              <a:rect l="l" t="t" r="r" b="b"/>
              <a:pathLst>
                <a:path w="139065" h="547370">
                  <a:moveTo>
                    <a:pt x="138683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138683" y="547116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84692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46007" y="4431791"/>
              <a:ext cx="138683" cy="5288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56904" y="445465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18220" y="4431791"/>
              <a:ext cx="139065" cy="528955"/>
            </a:xfrm>
            <a:custGeom>
              <a:avLst/>
              <a:gdLst/>
              <a:ahLst/>
              <a:cxnLst/>
              <a:rect l="l" t="t" r="r" b="b"/>
              <a:pathLst>
                <a:path w="139065" h="528954">
                  <a:moveTo>
                    <a:pt x="138683" y="0"/>
                  </a:moveTo>
                  <a:lnTo>
                    <a:pt x="0" y="0"/>
                  </a:lnTo>
                  <a:lnTo>
                    <a:pt x="0" y="528828"/>
                  </a:lnTo>
                  <a:lnTo>
                    <a:pt x="138683" y="5288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27592" y="4454651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310896" y="0"/>
                  </a:lnTo>
                </a:path>
                <a:path w="481965">
                  <a:moveTo>
                    <a:pt x="449580" y="0"/>
                  </a:moveTo>
                  <a:lnTo>
                    <a:pt x="481584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238487" y="4431791"/>
              <a:ext cx="139065" cy="528955"/>
            </a:xfrm>
            <a:custGeom>
              <a:avLst/>
              <a:gdLst/>
              <a:ahLst/>
              <a:cxnLst/>
              <a:rect l="l" t="t" r="r" b="b"/>
              <a:pathLst>
                <a:path w="139065" h="528954">
                  <a:moveTo>
                    <a:pt x="138683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38683" y="528827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547859" y="4454651"/>
              <a:ext cx="1546860" cy="0"/>
            </a:xfrm>
            <a:custGeom>
              <a:avLst/>
              <a:gdLst/>
              <a:ahLst/>
              <a:cxnLst/>
              <a:rect l="l" t="t" r="r" b="b"/>
              <a:pathLst>
                <a:path w="1546859">
                  <a:moveTo>
                    <a:pt x="0" y="0"/>
                  </a:moveTo>
                  <a:lnTo>
                    <a:pt x="1546860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09175" y="4347972"/>
              <a:ext cx="138683" cy="61264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201656" y="4573523"/>
              <a:ext cx="137160" cy="387350"/>
            </a:xfrm>
            <a:custGeom>
              <a:avLst/>
              <a:gdLst/>
              <a:ahLst/>
              <a:cxnLst/>
              <a:rect l="l" t="t" r="r" b="b"/>
              <a:pathLst>
                <a:path w="137159" h="387350">
                  <a:moveTo>
                    <a:pt x="137160" y="0"/>
                  </a:moveTo>
                  <a:lnTo>
                    <a:pt x="0" y="0"/>
                  </a:lnTo>
                  <a:lnTo>
                    <a:pt x="0" y="387095"/>
                  </a:lnTo>
                  <a:lnTo>
                    <a:pt x="137160" y="387095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72344" y="4539995"/>
              <a:ext cx="138683" cy="42062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581388" y="4485131"/>
              <a:ext cx="1102360" cy="475615"/>
            </a:xfrm>
            <a:custGeom>
              <a:avLst/>
              <a:gdLst/>
              <a:ahLst/>
              <a:cxnLst/>
              <a:rect l="l" t="t" r="r" b="b"/>
              <a:pathLst>
                <a:path w="1102359" h="475614">
                  <a:moveTo>
                    <a:pt x="138684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8684" y="475488"/>
                  </a:lnTo>
                  <a:lnTo>
                    <a:pt x="138684" y="0"/>
                  </a:lnTo>
                  <a:close/>
                </a:path>
                <a:path w="1102359" h="475614">
                  <a:moveTo>
                    <a:pt x="1101839" y="64008"/>
                  </a:moveTo>
                  <a:lnTo>
                    <a:pt x="963168" y="64008"/>
                  </a:lnTo>
                  <a:lnTo>
                    <a:pt x="963168" y="475488"/>
                  </a:lnTo>
                  <a:lnTo>
                    <a:pt x="1101839" y="475488"/>
                  </a:lnTo>
                  <a:lnTo>
                    <a:pt x="1101839" y="64008"/>
                  </a:lnTo>
                  <a:close/>
                </a:path>
              </a:pathLst>
            </a:custGeom>
            <a:solidFill>
              <a:srgbClr val="498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90432" y="4427219"/>
              <a:ext cx="137159" cy="5334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52075" y="4568951"/>
              <a:ext cx="138683" cy="39166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15244" y="4535423"/>
              <a:ext cx="138683" cy="42519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2112" y="2836163"/>
              <a:ext cx="138684" cy="21244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45280" y="2968751"/>
              <a:ext cx="138684" cy="199186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08448" y="3660647"/>
              <a:ext cx="138684" cy="129997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210299" y="3439667"/>
              <a:ext cx="4884420" cy="0"/>
            </a:xfrm>
            <a:custGeom>
              <a:avLst/>
              <a:gdLst/>
              <a:ahLst/>
              <a:cxnLst/>
              <a:rect l="l" t="t" r="r" b="b"/>
              <a:pathLst>
                <a:path w="4884420">
                  <a:moveTo>
                    <a:pt x="0" y="0"/>
                  </a:moveTo>
                  <a:lnTo>
                    <a:pt x="4884420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71616" y="3418331"/>
              <a:ext cx="138684" cy="154228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173467" y="3947159"/>
              <a:ext cx="3921760" cy="0"/>
            </a:xfrm>
            <a:custGeom>
              <a:avLst/>
              <a:gdLst/>
              <a:ahLst/>
              <a:cxnLst/>
              <a:rect l="l" t="t" r="r" b="b"/>
              <a:pathLst>
                <a:path w="3921759">
                  <a:moveTo>
                    <a:pt x="0" y="0"/>
                  </a:moveTo>
                  <a:lnTo>
                    <a:pt x="3921252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34784" y="3627119"/>
              <a:ext cx="138683" cy="13335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61120" y="4469891"/>
              <a:ext cx="138683" cy="49072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97952" y="3959351"/>
              <a:ext cx="138683" cy="100126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24287" y="4521707"/>
              <a:ext cx="138683" cy="43891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87456" y="4517135"/>
              <a:ext cx="138683" cy="44348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464563" y="4960619"/>
              <a:ext cx="9630410" cy="0"/>
            </a:xfrm>
            <a:custGeom>
              <a:avLst/>
              <a:gdLst/>
              <a:ahLst/>
              <a:cxnLst/>
              <a:rect l="l" t="t" r="r" b="b"/>
              <a:pathLst>
                <a:path w="9630410">
                  <a:moveTo>
                    <a:pt x="0" y="0"/>
                  </a:moveTo>
                  <a:lnTo>
                    <a:pt x="9630156" y="0"/>
                  </a:lnTo>
                </a:path>
              </a:pathLst>
            </a:custGeom>
            <a:ln w="9525">
              <a:solidFill>
                <a:srgbClr val="D5D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1464563" y="2426207"/>
            <a:ext cx="9630410" cy="0"/>
          </a:xfrm>
          <a:custGeom>
            <a:avLst/>
            <a:gdLst/>
            <a:ahLst/>
            <a:cxnLst/>
            <a:rect l="l" t="t" r="r" b="b"/>
            <a:pathLst>
              <a:path w="9630410">
                <a:moveTo>
                  <a:pt x="0" y="0"/>
                </a:moveTo>
                <a:lnTo>
                  <a:pt x="9630156" y="0"/>
                </a:lnTo>
              </a:path>
            </a:pathLst>
          </a:custGeom>
          <a:ln w="9525">
            <a:solidFill>
              <a:srgbClr val="D5D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64563" y="1920239"/>
            <a:ext cx="9630410" cy="0"/>
          </a:xfrm>
          <a:custGeom>
            <a:avLst/>
            <a:gdLst/>
            <a:ahLst/>
            <a:cxnLst/>
            <a:rect l="l" t="t" r="r" b="b"/>
            <a:pathLst>
              <a:path w="9630410">
                <a:moveTo>
                  <a:pt x="0" y="0"/>
                </a:moveTo>
                <a:lnTo>
                  <a:pt x="9630156" y="0"/>
                </a:lnTo>
              </a:path>
            </a:pathLst>
          </a:custGeom>
          <a:ln w="9525">
            <a:solidFill>
              <a:srgbClr val="D5D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287907" y="486714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85189" y="4360291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5.000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27277" y="3853433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10.000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27277" y="3346196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15.000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27277" y="283933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20.000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27277" y="2332482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25.000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7277" y="1825497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30.000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13153" y="5015865"/>
            <a:ext cx="6661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2235" marR="5080" indent="-9017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II.</a:t>
            </a:r>
            <a:r>
              <a:rPr sz="900" spc="1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Neoplasias </a:t>
            </a:r>
            <a:r>
              <a:rPr sz="900" spc="-18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(tumores)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442464" y="5015865"/>
            <a:ext cx="93218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9060" marR="5080" indent="-86995">
              <a:lnSpc>
                <a:spcPct val="101699"/>
              </a:lnSpc>
              <a:spcBef>
                <a:spcPts val="8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XIX.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Lesões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enven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e </a:t>
            </a:r>
            <a:r>
              <a:rPr sz="900" spc="-18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alg out conseq </a:t>
            </a:r>
            <a:r>
              <a:rPr sz="900" spc="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causas</a:t>
            </a:r>
            <a:r>
              <a:rPr sz="9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externas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31285" y="5155438"/>
            <a:ext cx="882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aparelho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digestivo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04691" y="5015865"/>
            <a:ext cx="1816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9155" algn="l"/>
              </a:tabLst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XI.</a:t>
            </a:r>
            <a:r>
              <a:rPr sz="900" spc="2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	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I.</a:t>
            </a:r>
            <a:r>
              <a:rPr sz="900" spc="37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Algumas</a:t>
            </a:r>
            <a:r>
              <a:rPr sz="9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28820" y="5155438"/>
            <a:ext cx="61404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fec</a:t>
            </a:r>
            <a:r>
              <a:rPr sz="900" spc="-1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as</a:t>
            </a:r>
            <a:r>
              <a:rPr sz="900" spc="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parasitárias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31028" y="5015865"/>
            <a:ext cx="73533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3505" marR="5080" indent="-90805">
              <a:lnSpc>
                <a:spcPct val="101699"/>
              </a:lnSpc>
              <a:spcBef>
                <a:spcPts val="8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IX.</a:t>
            </a:r>
            <a:r>
              <a:rPr sz="900" spc="15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</a:t>
            </a:r>
            <a:r>
              <a:rPr sz="9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 </a:t>
            </a:r>
            <a:r>
              <a:rPr sz="900" spc="-19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aparelho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circulatório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395720" y="5015865"/>
            <a:ext cx="73215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2075" marR="5080" indent="-80010">
              <a:lnSpc>
                <a:spcPct val="101699"/>
              </a:lnSpc>
              <a:spcBef>
                <a:spcPts val="80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X.</a:t>
            </a:r>
            <a:r>
              <a:rPr sz="900" spc="16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 </a:t>
            </a:r>
            <a:r>
              <a:rPr sz="900" spc="-19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aparelho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respiratório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37806" y="5015865"/>
            <a:ext cx="7747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0975" marR="5080" indent="-16827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XIV.</a:t>
            </a:r>
            <a:r>
              <a:rPr sz="9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</a:t>
            </a:r>
            <a:r>
              <a:rPr sz="9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 </a:t>
            </a:r>
            <a:r>
              <a:rPr sz="900" spc="-18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aparelho</a:t>
            </a:r>
            <a:endParaRPr sz="9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geniturinário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262873" y="5015865"/>
            <a:ext cx="8509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98120" marR="52069" indent="-13779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V.</a:t>
            </a:r>
            <a:r>
              <a:rPr sz="900" spc="1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Transtornos </a:t>
            </a:r>
            <a:r>
              <a:rPr sz="900" spc="-19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mentais</a:t>
            </a:r>
            <a:r>
              <a:rPr sz="9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comportamentais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367266" y="5155438"/>
            <a:ext cx="56896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9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do</a:t>
            </a:r>
            <a:r>
              <a:rPr sz="9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tecido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subcutâneo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172193" y="5015865"/>
            <a:ext cx="1868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XII.</a:t>
            </a:r>
            <a:r>
              <a:rPr sz="9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Doenças da pele</a:t>
            </a:r>
            <a:r>
              <a:rPr sz="900" spc="45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XVI. Algumas</a:t>
            </a:r>
            <a:r>
              <a:rPr sz="900" spc="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afec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198734" y="5155438"/>
            <a:ext cx="83185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originadas</a:t>
            </a:r>
            <a:r>
              <a:rPr sz="9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852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período</a:t>
            </a:r>
            <a:r>
              <a:rPr sz="9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2852"/>
                </a:solidFill>
                <a:latin typeface="Calibri"/>
                <a:cs typeface="Calibri"/>
              </a:rPr>
              <a:t>perinatal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34128" y="566013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CC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312664" y="5660135"/>
            <a:ext cx="83820" cy="8381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91200" y="5660135"/>
            <a:ext cx="83820" cy="83819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271259" y="5660135"/>
            <a:ext cx="83820" cy="83819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49795" y="5660135"/>
            <a:ext cx="83820" cy="83819"/>
          </a:xfrm>
          <a:prstGeom prst="rect">
            <a:avLst/>
          </a:prstGeom>
        </p:spPr>
      </p:pic>
      <p:sp>
        <p:nvSpPr>
          <p:cNvPr id="117" name="object 117"/>
          <p:cNvSpPr txBox="1"/>
          <p:nvPr/>
        </p:nvSpPr>
        <p:spPr>
          <a:xfrm>
            <a:off x="926083" y="5581599"/>
            <a:ext cx="6266815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9075">
              <a:lnSpc>
                <a:spcPct val="100000"/>
              </a:lnSpc>
              <a:spcBef>
                <a:spcPts val="100"/>
              </a:spcBef>
              <a:tabLst>
                <a:tab pos="4507865" algn="l"/>
                <a:tab pos="4986655" algn="l"/>
                <a:tab pos="5466080" algn="l"/>
                <a:tab pos="5944870" algn="l"/>
              </a:tabLst>
            </a:pP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18	2</a:t>
            </a:r>
            <a:r>
              <a:rPr sz="1200" spc="-5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19	2</a:t>
            </a:r>
            <a:r>
              <a:rPr sz="1200" spc="-5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20	2</a:t>
            </a:r>
            <a:r>
              <a:rPr sz="1200" spc="-5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21	2</a:t>
            </a:r>
            <a:r>
              <a:rPr sz="1200" spc="-5" dirty="0">
                <a:solidFill>
                  <a:srgbClr val="232852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232852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200" b="1" dirty="0">
                <a:latin typeface="Arial"/>
                <a:cs typeface="Arial"/>
              </a:rPr>
              <a:t>Obs.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Internações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segundo</a:t>
            </a:r>
            <a:r>
              <a:rPr sz="1200" dirty="0">
                <a:latin typeface="Arial MT"/>
                <a:cs typeface="Arial MT"/>
              </a:rPr>
              <a:t> CID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excluindo-se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capítulo XV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(gravidez,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puerpério).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Hospitalares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SIH-SUS,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55903" y="1429003"/>
            <a:ext cx="1046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Distribuição</a:t>
            </a:r>
            <a:r>
              <a:rPr sz="18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percentual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hospitalares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SUS,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segundo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causas que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deram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origem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às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80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920" y="4329125"/>
            <a:ext cx="3683000" cy="15627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3600" b="1" spc="-5" dirty="0">
                <a:latin typeface="Arial"/>
                <a:cs typeface="Arial"/>
              </a:rPr>
              <a:t>Problemas </a:t>
            </a:r>
            <a:r>
              <a:rPr sz="3600" b="1" dirty="0">
                <a:latin typeface="Arial"/>
                <a:cs typeface="Arial"/>
              </a:rPr>
              <a:t>e 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necessidades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de </a:t>
            </a:r>
            <a:r>
              <a:rPr sz="3600" b="1" spc="-9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saúde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817620"/>
            <a:chOff x="0" y="0"/>
            <a:chExt cx="12192000" cy="38176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866140"/>
            </a:xfrm>
            <a:custGeom>
              <a:avLst/>
              <a:gdLst/>
              <a:ahLst/>
              <a:cxnLst/>
              <a:rect l="l" t="t" r="r" b="b"/>
              <a:pathLst>
                <a:path w="12192000" h="866140">
                  <a:moveTo>
                    <a:pt x="121920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12192000" y="865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0"/>
              <a:ext cx="11506200" cy="38176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59" y="0"/>
              <a:ext cx="11231880" cy="3558540"/>
            </a:xfrm>
            <a:custGeom>
              <a:avLst/>
              <a:gdLst/>
              <a:ahLst/>
              <a:cxnLst/>
              <a:rect l="l" t="t" r="r" b="b"/>
              <a:pathLst>
                <a:path w="11231880" h="3558540">
                  <a:moveTo>
                    <a:pt x="11231880" y="0"/>
                  </a:moveTo>
                  <a:lnTo>
                    <a:pt x="0" y="0"/>
                  </a:lnTo>
                  <a:lnTo>
                    <a:pt x="0" y="3558540"/>
                  </a:lnTo>
                  <a:lnTo>
                    <a:pt x="11231880" y="3558540"/>
                  </a:lnTo>
                  <a:lnTo>
                    <a:pt x="11231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579137"/>
              <a:ext cx="3329705" cy="27399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6844" y="1022603"/>
              <a:ext cx="3335909" cy="22966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5488" y="1022603"/>
              <a:ext cx="3337432" cy="228142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709159" y="4052315"/>
            <a:ext cx="45720" cy="2194560"/>
          </a:xfrm>
          <a:custGeom>
            <a:avLst/>
            <a:gdLst/>
            <a:ahLst/>
            <a:cxnLst/>
            <a:rect l="l" t="t" r="r" b="b"/>
            <a:pathLst>
              <a:path w="45720" h="2194560">
                <a:moveTo>
                  <a:pt x="45720" y="0"/>
                </a:moveTo>
                <a:lnTo>
                  <a:pt x="0" y="0"/>
                </a:lnTo>
                <a:lnTo>
                  <a:pt x="0" y="2194560"/>
                </a:lnTo>
                <a:lnTo>
                  <a:pt x="45720" y="2194560"/>
                </a:lnTo>
                <a:lnTo>
                  <a:pt x="45720" y="0"/>
                </a:lnTo>
                <a:close/>
              </a:path>
            </a:pathLst>
          </a:custGeom>
          <a:solidFill>
            <a:srgbClr val="7E8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1871" y="3930396"/>
            <a:ext cx="6586855" cy="2437130"/>
          </a:xfrm>
          <a:custGeom>
            <a:avLst/>
            <a:gdLst/>
            <a:ahLst/>
            <a:cxnLst/>
            <a:rect l="l" t="t" r="r" b="b"/>
            <a:pathLst>
              <a:path w="6586855" h="2437129">
                <a:moveTo>
                  <a:pt x="0" y="2436876"/>
                </a:moveTo>
                <a:lnTo>
                  <a:pt x="6586728" y="2436876"/>
                </a:lnTo>
                <a:lnTo>
                  <a:pt x="6586728" y="0"/>
                </a:lnTo>
                <a:lnTo>
                  <a:pt x="0" y="0"/>
                </a:lnTo>
                <a:lnTo>
                  <a:pt x="0" y="24368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63311" y="4018534"/>
            <a:ext cx="34207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  <a:tab pos="732790" algn="l"/>
                <a:tab pos="2874010" algn="l"/>
              </a:tabLst>
            </a:pPr>
            <a:r>
              <a:rPr sz="2600" dirty="0">
                <a:latin typeface="Arial MT"/>
                <a:cs typeface="Arial MT"/>
              </a:rPr>
              <a:t>A	id</a:t>
            </a:r>
            <a:r>
              <a:rPr sz="2600" spc="5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ntifica</a:t>
            </a:r>
            <a:r>
              <a:rPr sz="2600" spc="5" dirty="0">
                <a:latin typeface="Arial MT"/>
                <a:cs typeface="Arial MT"/>
              </a:rPr>
              <a:t>ç</a:t>
            </a:r>
            <a:r>
              <a:rPr sz="2600" dirty="0">
                <a:latin typeface="Arial MT"/>
                <a:cs typeface="Arial MT"/>
              </a:rPr>
              <a:t>ão	das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3311" y="4374844"/>
            <a:ext cx="33794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86815" algn="l"/>
                <a:tab pos="1837689" algn="l"/>
              </a:tabLst>
            </a:pPr>
            <a:r>
              <a:rPr sz="2600" dirty="0">
                <a:latin typeface="Arial MT"/>
                <a:cs typeface="Arial MT"/>
              </a:rPr>
              <a:t>saúde	da	população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3927" y="4018534"/>
            <a:ext cx="276669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indent="59055">
              <a:lnSpc>
                <a:spcPts val="2810"/>
              </a:lnSpc>
              <a:spcBef>
                <a:spcPts val="455"/>
              </a:spcBef>
              <a:tabLst>
                <a:tab pos="1000760" algn="l"/>
                <a:tab pos="2385060" algn="l"/>
                <a:tab pos="2406015" algn="l"/>
              </a:tabLst>
            </a:pPr>
            <a:r>
              <a:rPr sz="2600" dirty="0">
                <a:latin typeface="Arial MT"/>
                <a:cs typeface="Arial MT"/>
              </a:rPr>
              <a:t>n</a:t>
            </a:r>
            <a:r>
              <a:rPr sz="2600" spc="5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ce</a:t>
            </a:r>
            <a:r>
              <a:rPr sz="2600" spc="-10" dirty="0">
                <a:latin typeface="Arial MT"/>
                <a:cs typeface="Arial MT"/>
              </a:rPr>
              <a:t>s</a:t>
            </a:r>
            <a:r>
              <a:rPr sz="2600" dirty="0">
                <a:latin typeface="Arial MT"/>
                <a:cs typeface="Arial MT"/>
              </a:rPr>
              <a:t>s</a:t>
            </a:r>
            <a:r>
              <a:rPr sz="2600" spc="-10" dirty="0">
                <a:latin typeface="Arial MT"/>
                <a:cs typeface="Arial MT"/>
              </a:rPr>
              <a:t>i</a:t>
            </a:r>
            <a:r>
              <a:rPr sz="2600" dirty="0">
                <a:latin typeface="Arial MT"/>
                <a:cs typeface="Arial MT"/>
              </a:rPr>
              <a:t>d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d</a:t>
            </a:r>
            <a:r>
              <a:rPr sz="2600" spc="5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s	</a:t>
            </a:r>
            <a:r>
              <a:rPr sz="2600" spc="-10" dirty="0">
                <a:latin typeface="Arial MT"/>
                <a:cs typeface="Arial MT"/>
              </a:rPr>
              <a:t>de 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v</a:t>
            </a:r>
            <a:r>
              <a:rPr sz="2600" dirty="0">
                <a:latin typeface="Arial MT"/>
                <a:cs typeface="Arial MT"/>
              </a:rPr>
              <a:t>e	ab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rcar		</a:t>
            </a:r>
            <a:r>
              <a:rPr sz="2600" spc="-10" dirty="0">
                <a:latin typeface="Arial MT"/>
                <a:cs typeface="Arial MT"/>
              </a:rPr>
              <a:t>os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3311" y="4732146"/>
            <a:ext cx="6417945" cy="14922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algn="just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Arial MT"/>
                <a:cs typeface="Arial MT"/>
              </a:rPr>
              <a:t>diversos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níveis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dos</a:t>
            </a:r>
            <a:r>
              <a:rPr sz="2600" dirty="0">
                <a:latin typeface="Arial MT"/>
                <a:cs typeface="Arial MT"/>
              </a:rPr>
              <a:t> determinantes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processo saúde/doença, de forma que as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intervenções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possam</a:t>
            </a:r>
            <a:r>
              <a:rPr sz="2600" dirty="0">
                <a:latin typeface="Arial MT"/>
                <a:cs typeface="Arial MT"/>
              </a:rPr>
              <a:t> ter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potencias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promover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 saúde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na população.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619" y="333578"/>
            <a:ext cx="965263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667635" marR="5080" indent="-2655570">
              <a:lnSpc>
                <a:spcPts val="3890"/>
              </a:lnSpc>
              <a:spcBef>
                <a:spcPts val="590"/>
              </a:spcBef>
            </a:pPr>
            <a:r>
              <a:rPr sz="3600" spc="-5" dirty="0"/>
              <a:t>Quais </a:t>
            </a:r>
            <a:r>
              <a:rPr sz="3600" dirty="0"/>
              <a:t>as</a:t>
            </a:r>
            <a:r>
              <a:rPr sz="3600" spc="-15" dirty="0"/>
              <a:t> </a:t>
            </a:r>
            <a:r>
              <a:rPr sz="3600" spc="-5" dirty="0"/>
              <a:t>principais </a:t>
            </a:r>
            <a:r>
              <a:rPr sz="3600" dirty="0"/>
              <a:t>causas</a:t>
            </a:r>
            <a:r>
              <a:rPr sz="3600" spc="-5" dirty="0"/>
              <a:t> que </a:t>
            </a:r>
            <a:r>
              <a:rPr sz="3600" dirty="0"/>
              <a:t>resultam</a:t>
            </a:r>
            <a:r>
              <a:rPr sz="3600" spc="-25" dirty="0"/>
              <a:t> </a:t>
            </a:r>
            <a:r>
              <a:rPr sz="3600" dirty="0"/>
              <a:t>em </a:t>
            </a:r>
            <a:r>
              <a:rPr sz="3600" spc="-985" dirty="0"/>
              <a:t> </a:t>
            </a:r>
            <a:r>
              <a:rPr sz="3600" spc="-5" dirty="0"/>
              <a:t>internações </a:t>
            </a:r>
            <a:r>
              <a:rPr sz="3600" dirty="0"/>
              <a:t>no RN?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7344" y="1530096"/>
            <a:ext cx="2390140" cy="46228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latin typeface="Calibri"/>
                <a:cs typeface="Calibri"/>
              </a:rPr>
              <a:t>Macrorregião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0845" y="2749105"/>
            <a:ext cx="9926320" cy="2362835"/>
            <a:chOff x="1430845" y="2749105"/>
            <a:chExt cx="9926320" cy="2362835"/>
          </a:xfrm>
        </p:grpSpPr>
        <p:sp>
          <p:nvSpPr>
            <p:cNvPr id="5" name="object 5"/>
            <p:cNvSpPr/>
            <p:nvPr/>
          </p:nvSpPr>
          <p:spPr>
            <a:xfrm>
              <a:off x="1435608" y="3461003"/>
              <a:ext cx="335280" cy="1411605"/>
            </a:xfrm>
            <a:custGeom>
              <a:avLst/>
              <a:gdLst/>
              <a:ahLst/>
              <a:cxnLst/>
              <a:rect l="l" t="t" r="r" b="b"/>
              <a:pathLst>
                <a:path w="335280" h="1411604">
                  <a:moveTo>
                    <a:pt x="0" y="1411224"/>
                  </a:moveTo>
                  <a:lnTo>
                    <a:pt x="155447" y="1411224"/>
                  </a:lnTo>
                </a:path>
                <a:path w="335280" h="1411604">
                  <a:moveTo>
                    <a:pt x="297179" y="1411224"/>
                  </a:moveTo>
                  <a:lnTo>
                    <a:pt x="335279" y="1411224"/>
                  </a:lnTo>
                </a:path>
                <a:path w="335280" h="1411604">
                  <a:moveTo>
                    <a:pt x="0" y="1176528"/>
                  </a:moveTo>
                  <a:lnTo>
                    <a:pt x="155447" y="1176528"/>
                  </a:lnTo>
                </a:path>
                <a:path w="335280" h="1411604">
                  <a:moveTo>
                    <a:pt x="297179" y="1176528"/>
                  </a:moveTo>
                  <a:lnTo>
                    <a:pt x="335279" y="1176528"/>
                  </a:lnTo>
                </a:path>
                <a:path w="335280" h="1411604">
                  <a:moveTo>
                    <a:pt x="0" y="940308"/>
                  </a:moveTo>
                  <a:lnTo>
                    <a:pt x="155447" y="940308"/>
                  </a:lnTo>
                </a:path>
                <a:path w="335280" h="1411604">
                  <a:moveTo>
                    <a:pt x="297179" y="940308"/>
                  </a:moveTo>
                  <a:lnTo>
                    <a:pt x="335279" y="940308"/>
                  </a:lnTo>
                </a:path>
                <a:path w="335280" h="1411604">
                  <a:moveTo>
                    <a:pt x="0" y="705612"/>
                  </a:moveTo>
                  <a:lnTo>
                    <a:pt x="155447" y="705612"/>
                  </a:lnTo>
                </a:path>
                <a:path w="335280" h="1411604">
                  <a:moveTo>
                    <a:pt x="297179" y="705612"/>
                  </a:moveTo>
                  <a:lnTo>
                    <a:pt x="335279" y="705612"/>
                  </a:lnTo>
                </a:path>
                <a:path w="335280" h="1411604">
                  <a:moveTo>
                    <a:pt x="0" y="469392"/>
                  </a:moveTo>
                  <a:lnTo>
                    <a:pt x="155447" y="469392"/>
                  </a:lnTo>
                </a:path>
                <a:path w="335280" h="1411604">
                  <a:moveTo>
                    <a:pt x="297179" y="469392"/>
                  </a:moveTo>
                  <a:lnTo>
                    <a:pt x="335279" y="469392"/>
                  </a:lnTo>
                </a:path>
                <a:path w="335280" h="1411604">
                  <a:moveTo>
                    <a:pt x="0" y="234696"/>
                  </a:moveTo>
                  <a:lnTo>
                    <a:pt x="155447" y="234696"/>
                  </a:lnTo>
                </a:path>
                <a:path w="335280" h="1411604">
                  <a:moveTo>
                    <a:pt x="297179" y="234696"/>
                  </a:moveTo>
                  <a:lnTo>
                    <a:pt x="335279" y="234696"/>
                  </a:lnTo>
                </a:path>
                <a:path w="335280" h="1411604">
                  <a:moveTo>
                    <a:pt x="0" y="0"/>
                  </a:moveTo>
                  <a:lnTo>
                    <a:pt x="155447" y="0"/>
                  </a:lnTo>
                </a:path>
                <a:path w="335280" h="1411604">
                  <a:moveTo>
                    <a:pt x="297179" y="0"/>
                  </a:moveTo>
                  <a:lnTo>
                    <a:pt x="3352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1056" y="3351275"/>
              <a:ext cx="142240" cy="1755775"/>
            </a:xfrm>
            <a:custGeom>
              <a:avLst/>
              <a:gdLst/>
              <a:ahLst/>
              <a:cxnLst/>
              <a:rect l="l" t="t" r="r" b="b"/>
              <a:pathLst>
                <a:path w="142239" h="1755775">
                  <a:moveTo>
                    <a:pt x="141731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141731" y="175564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5608" y="3224783"/>
              <a:ext cx="515620" cy="1647825"/>
            </a:xfrm>
            <a:custGeom>
              <a:avLst/>
              <a:gdLst/>
              <a:ahLst/>
              <a:cxnLst/>
              <a:rect l="l" t="t" r="r" b="b"/>
              <a:pathLst>
                <a:path w="515619" h="1647825">
                  <a:moveTo>
                    <a:pt x="477011" y="1647443"/>
                  </a:moveTo>
                  <a:lnTo>
                    <a:pt x="515111" y="1647443"/>
                  </a:lnTo>
                </a:path>
                <a:path w="515619" h="1647825">
                  <a:moveTo>
                    <a:pt x="477011" y="1412747"/>
                  </a:moveTo>
                  <a:lnTo>
                    <a:pt x="515111" y="1412747"/>
                  </a:lnTo>
                </a:path>
                <a:path w="515619" h="1647825">
                  <a:moveTo>
                    <a:pt x="477011" y="1176527"/>
                  </a:moveTo>
                  <a:lnTo>
                    <a:pt x="515111" y="1176527"/>
                  </a:lnTo>
                </a:path>
                <a:path w="515619" h="1647825">
                  <a:moveTo>
                    <a:pt x="477011" y="941832"/>
                  </a:moveTo>
                  <a:lnTo>
                    <a:pt x="515111" y="941832"/>
                  </a:lnTo>
                </a:path>
                <a:path w="515619" h="1647825">
                  <a:moveTo>
                    <a:pt x="477011" y="705611"/>
                  </a:moveTo>
                  <a:lnTo>
                    <a:pt x="515111" y="705611"/>
                  </a:lnTo>
                </a:path>
                <a:path w="515619" h="1647825">
                  <a:moveTo>
                    <a:pt x="477011" y="470915"/>
                  </a:moveTo>
                  <a:lnTo>
                    <a:pt x="515111" y="470915"/>
                  </a:lnTo>
                </a:path>
                <a:path w="515619" h="1647825">
                  <a:moveTo>
                    <a:pt x="477011" y="236219"/>
                  </a:moveTo>
                  <a:lnTo>
                    <a:pt x="515111" y="236219"/>
                  </a:lnTo>
                </a:path>
                <a:path w="515619" h="1647825">
                  <a:moveTo>
                    <a:pt x="0" y="0"/>
                  </a:moveTo>
                  <a:lnTo>
                    <a:pt x="5151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0888" y="3252215"/>
              <a:ext cx="142240" cy="1854835"/>
            </a:xfrm>
            <a:custGeom>
              <a:avLst/>
              <a:gdLst/>
              <a:ahLst/>
              <a:cxnLst/>
              <a:rect l="l" t="t" r="r" b="b"/>
              <a:pathLst>
                <a:path w="142239" h="1854835">
                  <a:moveTo>
                    <a:pt x="141731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41731" y="185470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5608" y="2990087"/>
              <a:ext cx="9916795" cy="1882139"/>
            </a:xfrm>
            <a:custGeom>
              <a:avLst/>
              <a:gdLst/>
              <a:ahLst/>
              <a:cxnLst/>
              <a:rect l="l" t="t" r="r" b="b"/>
              <a:pathLst>
                <a:path w="9916795" h="1882139">
                  <a:moveTo>
                    <a:pt x="656843" y="1882139"/>
                  </a:moveTo>
                  <a:lnTo>
                    <a:pt x="694943" y="1882139"/>
                  </a:lnTo>
                </a:path>
                <a:path w="9916795" h="1882139">
                  <a:moveTo>
                    <a:pt x="656843" y="1647444"/>
                  </a:moveTo>
                  <a:lnTo>
                    <a:pt x="694943" y="1647444"/>
                  </a:lnTo>
                </a:path>
                <a:path w="9916795" h="1882139">
                  <a:moveTo>
                    <a:pt x="656843" y="1411224"/>
                  </a:moveTo>
                  <a:lnTo>
                    <a:pt x="694943" y="1411224"/>
                  </a:lnTo>
                </a:path>
                <a:path w="9916795" h="1882139">
                  <a:moveTo>
                    <a:pt x="656843" y="1176528"/>
                  </a:moveTo>
                  <a:lnTo>
                    <a:pt x="694943" y="1176528"/>
                  </a:lnTo>
                </a:path>
                <a:path w="9916795" h="1882139">
                  <a:moveTo>
                    <a:pt x="656843" y="940307"/>
                  </a:moveTo>
                  <a:lnTo>
                    <a:pt x="694943" y="940307"/>
                  </a:lnTo>
                </a:path>
                <a:path w="9916795" h="1882139">
                  <a:moveTo>
                    <a:pt x="656843" y="705612"/>
                  </a:moveTo>
                  <a:lnTo>
                    <a:pt x="694943" y="705612"/>
                  </a:lnTo>
                </a:path>
                <a:path w="9916795" h="1882139">
                  <a:moveTo>
                    <a:pt x="656843" y="470915"/>
                  </a:moveTo>
                  <a:lnTo>
                    <a:pt x="694943" y="470915"/>
                  </a:lnTo>
                </a:path>
                <a:path w="9916795" h="1882139">
                  <a:moveTo>
                    <a:pt x="656843" y="234696"/>
                  </a:moveTo>
                  <a:lnTo>
                    <a:pt x="694943" y="234696"/>
                  </a:lnTo>
                </a:path>
                <a:path w="9916795" h="1882139">
                  <a:moveTo>
                    <a:pt x="0" y="0"/>
                  </a:moveTo>
                  <a:lnTo>
                    <a:pt x="515111" y="0"/>
                  </a:lnTo>
                </a:path>
                <a:path w="9916795" h="1882139">
                  <a:moveTo>
                    <a:pt x="656843" y="0"/>
                  </a:moveTo>
                  <a:lnTo>
                    <a:pt x="9916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0720" y="2942843"/>
              <a:ext cx="142240" cy="2164080"/>
            </a:xfrm>
            <a:custGeom>
              <a:avLst/>
              <a:gdLst/>
              <a:ahLst/>
              <a:cxnLst/>
              <a:rect l="l" t="t" r="r" b="b"/>
              <a:pathLst>
                <a:path w="142239" h="2164079">
                  <a:moveTo>
                    <a:pt x="141731" y="0"/>
                  </a:moveTo>
                  <a:lnTo>
                    <a:pt x="0" y="0"/>
                  </a:lnTo>
                  <a:lnTo>
                    <a:pt x="0" y="2164079"/>
                  </a:lnTo>
                  <a:lnTo>
                    <a:pt x="141731" y="21640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2283" y="4166615"/>
              <a:ext cx="490855" cy="706120"/>
            </a:xfrm>
            <a:custGeom>
              <a:avLst/>
              <a:gdLst/>
              <a:ahLst/>
              <a:cxnLst/>
              <a:rect l="l" t="t" r="r" b="b"/>
              <a:pathLst>
                <a:path w="490855" h="706120">
                  <a:moveTo>
                    <a:pt x="0" y="705611"/>
                  </a:moveTo>
                  <a:lnTo>
                    <a:pt x="309372" y="705611"/>
                  </a:lnTo>
                </a:path>
                <a:path w="490855" h="706120">
                  <a:moveTo>
                    <a:pt x="451104" y="705611"/>
                  </a:moveTo>
                  <a:lnTo>
                    <a:pt x="490728" y="705611"/>
                  </a:lnTo>
                </a:path>
                <a:path w="490855" h="706120">
                  <a:moveTo>
                    <a:pt x="0" y="470915"/>
                  </a:moveTo>
                  <a:lnTo>
                    <a:pt x="309372" y="470915"/>
                  </a:lnTo>
                </a:path>
                <a:path w="490855" h="706120">
                  <a:moveTo>
                    <a:pt x="451104" y="470915"/>
                  </a:moveTo>
                  <a:lnTo>
                    <a:pt x="490728" y="470915"/>
                  </a:lnTo>
                </a:path>
                <a:path w="490855" h="706120">
                  <a:moveTo>
                    <a:pt x="0" y="234695"/>
                  </a:moveTo>
                  <a:lnTo>
                    <a:pt x="309372" y="234695"/>
                  </a:lnTo>
                </a:path>
                <a:path w="490855" h="706120">
                  <a:moveTo>
                    <a:pt x="451104" y="234695"/>
                  </a:moveTo>
                  <a:lnTo>
                    <a:pt x="490728" y="234695"/>
                  </a:lnTo>
                </a:path>
                <a:path w="490855" h="706120">
                  <a:moveTo>
                    <a:pt x="0" y="0"/>
                  </a:moveTo>
                  <a:lnTo>
                    <a:pt x="309372" y="0"/>
                  </a:lnTo>
                </a:path>
                <a:path w="490855" h="706120">
                  <a:moveTo>
                    <a:pt x="451104" y="0"/>
                  </a:moveTo>
                  <a:lnTo>
                    <a:pt x="4907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1655" y="4005071"/>
              <a:ext cx="142240" cy="1102360"/>
            </a:xfrm>
            <a:custGeom>
              <a:avLst/>
              <a:gdLst/>
              <a:ahLst/>
              <a:cxnLst/>
              <a:rect l="l" t="t" r="r" b="b"/>
              <a:pathLst>
                <a:path w="142239" h="1102360">
                  <a:moveTo>
                    <a:pt x="141731" y="0"/>
                  </a:moveTo>
                  <a:lnTo>
                    <a:pt x="0" y="0"/>
                  </a:lnTo>
                  <a:lnTo>
                    <a:pt x="0" y="1101852"/>
                  </a:lnTo>
                  <a:lnTo>
                    <a:pt x="141731" y="1101852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4744" y="4166615"/>
              <a:ext cx="38100" cy="706120"/>
            </a:xfrm>
            <a:custGeom>
              <a:avLst/>
              <a:gdLst/>
              <a:ahLst/>
              <a:cxnLst/>
              <a:rect l="l" t="t" r="r" b="b"/>
              <a:pathLst>
                <a:path w="38100" h="706120">
                  <a:moveTo>
                    <a:pt x="0" y="705611"/>
                  </a:moveTo>
                  <a:lnTo>
                    <a:pt x="38100" y="705611"/>
                  </a:lnTo>
                </a:path>
                <a:path w="38100" h="706120">
                  <a:moveTo>
                    <a:pt x="0" y="470915"/>
                  </a:moveTo>
                  <a:lnTo>
                    <a:pt x="38100" y="470915"/>
                  </a:lnTo>
                </a:path>
                <a:path w="38100" h="706120">
                  <a:moveTo>
                    <a:pt x="0" y="234695"/>
                  </a:moveTo>
                  <a:lnTo>
                    <a:pt x="38100" y="234695"/>
                  </a:lnTo>
                </a:path>
                <a:path w="38100" h="70612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3011" y="4102607"/>
              <a:ext cx="142240" cy="1004569"/>
            </a:xfrm>
            <a:custGeom>
              <a:avLst/>
              <a:gdLst/>
              <a:ahLst/>
              <a:cxnLst/>
              <a:rect l="l" t="t" r="r" b="b"/>
              <a:pathLst>
                <a:path w="142239" h="1004570">
                  <a:moveTo>
                    <a:pt x="141731" y="0"/>
                  </a:moveTo>
                  <a:lnTo>
                    <a:pt x="0" y="0"/>
                  </a:lnTo>
                  <a:lnTo>
                    <a:pt x="0" y="1004316"/>
                  </a:lnTo>
                  <a:lnTo>
                    <a:pt x="141731" y="1004316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2283" y="3695700"/>
              <a:ext cx="850900" cy="1176655"/>
            </a:xfrm>
            <a:custGeom>
              <a:avLst/>
              <a:gdLst/>
              <a:ahLst/>
              <a:cxnLst/>
              <a:rect l="l" t="t" r="r" b="b"/>
              <a:pathLst>
                <a:path w="850900" h="1176654">
                  <a:moveTo>
                    <a:pt x="812292" y="1176527"/>
                  </a:moveTo>
                  <a:lnTo>
                    <a:pt x="850392" y="1176527"/>
                  </a:lnTo>
                </a:path>
                <a:path w="850900" h="1176654">
                  <a:moveTo>
                    <a:pt x="812292" y="941832"/>
                  </a:moveTo>
                  <a:lnTo>
                    <a:pt x="850392" y="941832"/>
                  </a:lnTo>
                </a:path>
                <a:path w="850900" h="1176654">
                  <a:moveTo>
                    <a:pt x="812292" y="705612"/>
                  </a:moveTo>
                  <a:lnTo>
                    <a:pt x="850392" y="705612"/>
                  </a:lnTo>
                </a:path>
                <a:path w="850900" h="1176654">
                  <a:moveTo>
                    <a:pt x="812292" y="470916"/>
                  </a:moveTo>
                  <a:lnTo>
                    <a:pt x="850392" y="470916"/>
                  </a:lnTo>
                </a:path>
                <a:path w="850900" h="1176654">
                  <a:moveTo>
                    <a:pt x="0" y="234695"/>
                  </a:moveTo>
                  <a:lnTo>
                    <a:pt x="670560" y="234695"/>
                  </a:lnTo>
                </a:path>
                <a:path w="850900" h="1176654">
                  <a:moveTo>
                    <a:pt x="812292" y="234695"/>
                  </a:moveTo>
                  <a:lnTo>
                    <a:pt x="850392" y="234695"/>
                  </a:lnTo>
                </a:path>
                <a:path w="850900" h="1176654">
                  <a:moveTo>
                    <a:pt x="0" y="0"/>
                  </a:moveTo>
                  <a:lnTo>
                    <a:pt x="670560" y="0"/>
                  </a:lnTo>
                </a:path>
                <a:path w="850900" h="1176654">
                  <a:moveTo>
                    <a:pt x="812292" y="0"/>
                  </a:moveTo>
                  <a:lnTo>
                    <a:pt x="850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2844" y="3587495"/>
              <a:ext cx="142240" cy="1519555"/>
            </a:xfrm>
            <a:custGeom>
              <a:avLst/>
              <a:gdLst/>
              <a:ahLst/>
              <a:cxnLst/>
              <a:rect l="l" t="t" r="r" b="b"/>
              <a:pathLst>
                <a:path w="142239" h="1519554">
                  <a:moveTo>
                    <a:pt x="141731" y="0"/>
                  </a:moveTo>
                  <a:lnTo>
                    <a:pt x="0" y="0"/>
                  </a:lnTo>
                  <a:lnTo>
                    <a:pt x="0" y="1519427"/>
                  </a:lnTo>
                  <a:lnTo>
                    <a:pt x="141731" y="151942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64408" y="3461003"/>
              <a:ext cx="489584" cy="1411605"/>
            </a:xfrm>
            <a:custGeom>
              <a:avLst/>
              <a:gdLst/>
              <a:ahLst/>
              <a:cxnLst/>
              <a:rect l="l" t="t" r="r" b="b"/>
              <a:pathLst>
                <a:path w="489585" h="1411604">
                  <a:moveTo>
                    <a:pt x="0" y="1411224"/>
                  </a:moveTo>
                  <a:lnTo>
                    <a:pt x="309371" y="1411224"/>
                  </a:lnTo>
                </a:path>
                <a:path w="489585" h="1411604">
                  <a:moveTo>
                    <a:pt x="451103" y="1411224"/>
                  </a:moveTo>
                  <a:lnTo>
                    <a:pt x="489203" y="1411224"/>
                  </a:lnTo>
                </a:path>
                <a:path w="489585" h="1411604">
                  <a:moveTo>
                    <a:pt x="0" y="1176528"/>
                  </a:moveTo>
                  <a:lnTo>
                    <a:pt x="309371" y="1176528"/>
                  </a:lnTo>
                </a:path>
                <a:path w="489585" h="1411604">
                  <a:moveTo>
                    <a:pt x="451103" y="1176528"/>
                  </a:moveTo>
                  <a:lnTo>
                    <a:pt x="489203" y="1176528"/>
                  </a:lnTo>
                </a:path>
                <a:path w="489585" h="1411604">
                  <a:moveTo>
                    <a:pt x="0" y="940308"/>
                  </a:moveTo>
                  <a:lnTo>
                    <a:pt x="309371" y="940308"/>
                  </a:lnTo>
                </a:path>
                <a:path w="489585" h="1411604">
                  <a:moveTo>
                    <a:pt x="451103" y="940308"/>
                  </a:moveTo>
                  <a:lnTo>
                    <a:pt x="489203" y="940308"/>
                  </a:lnTo>
                </a:path>
                <a:path w="489585" h="1411604">
                  <a:moveTo>
                    <a:pt x="0" y="705612"/>
                  </a:moveTo>
                  <a:lnTo>
                    <a:pt x="309371" y="705612"/>
                  </a:lnTo>
                </a:path>
                <a:path w="489585" h="1411604">
                  <a:moveTo>
                    <a:pt x="451103" y="705612"/>
                  </a:moveTo>
                  <a:lnTo>
                    <a:pt x="489203" y="705612"/>
                  </a:lnTo>
                </a:path>
                <a:path w="489585" h="1411604">
                  <a:moveTo>
                    <a:pt x="0" y="469392"/>
                  </a:moveTo>
                  <a:lnTo>
                    <a:pt x="309371" y="469392"/>
                  </a:lnTo>
                </a:path>
                <a:path w="489585" h="1411604">
                  <a:moveTo>
                    <a:pt x="451103" y="469392"/>
                  </a:moveTo>
                  <a:lnTo>
                    <a:pt x="489203" y="469392"/>
                  </a:lnTo>
                </a:path>
                <a:path w="489585" h="1411604">
                  <a:moveTo>
                    <a:pt x="0" y="234696"/>
                  </a:moveTo>
                  <a:lnTo>
                    <a:pt x="309371" y="234696"/>
                  </a:lnTo>
                </a:path>
                <a:path w="489585" h="1411604">
                  <a:moveTo>
                    <a:pt x="451103" y="234696"/>
                  </a:moveTo>
                  <a:lnTo>
                    <a:pt x="489203" y="234696"/>
                  </a:lnTo>
                </a:path>
                <a:path w="489585" h="1411604">
                  <a:moveTo>
                    <a:pt x="0" y="0"/>
                  </a:moveTo>
                  <a:lnTo>
                    <a:pt x="309371" y="0"/>
                  </a:lnTo>
                </a:path>
                <a:path w="489585" h="1411604">
                  <a:moveTo>
                    <a:pt x="451103" y="0"/>
                  </a:moveTo>
                  <a:lnTo>
                    <a:pt x="4892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3780" y="3421379"/>
              <a:ext cx="142240" cy="1685925"/>
            </a:xfrm>
            <a:custGeom>
              <a:avLst/>
              <a:gdLst/>
              <a:ahLst/>
              <a:cxnLst/>
              <a:rect l="l" t="t" r="r" b="b"/>
              <a:pathLst>
                <a:path w="142239" h="1685925">
                  <a:moveTo>
                    <a:pt x="141732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141732" y="168554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5343" y="3461003"/>
              <a:ext cx="7457440" cy="1411605"/>
            </a:xfrm>
            <a:custGeom>
              <a:avLst/>
              <a:gdLst/>
              <a:ahLst/>
              <a:cxnLst/>
              <a:rect l="l" t="t" r="r" b="b"/>
              <a:pathLst>
                <a:path w="7457440" h="1411604">
                  <a:moveTo>
                    <a:pt x="0" y="1411224"/>
                  </a:moveTo>
                  <a:lnTo>
                    <a:pt x="38100" y="1411224"/>
                  </a:lnTo>
                </a:path>
                <a:path w="7457440" h="1411604">
                  <a:moveTo>
                    <a:pt x="0" y="1176528"/>
                  </a:moveTo>
                  <a:lnTo>
                    <a:pt x="38100" y="1176528"/>
                  </a:lnTo>
                </a:path>
                <a:path w="7457440" h="1411604">
                  <a:moveTo>
                    <a:pt x="0" y="940308"/>
                  </a:moveTo>
                  <a:lnTo>
                    <a:pt x="38100" y="940308"/>
                  </a:lnTo>
                </a:path>
                <a:path w="7457440" h="1411604">
                  <a:moveTo>
                    <a:pt x="0" y="705612"/>
                  </a:moveTo>
                  <a:lnTo>
                    <a:pt x="38100" y="705612"/>
                  </a:lnTo>
                </a:path>
                <a:path w="7457440" h="1411604">
                  <a:moveTo>
                    <a:pt x="0" y="469392"/>
                  </a:moveTo>
                  <a:lnTo>
                    <a:pt x="38100" y="469392"/>
                  </a:lnTo>
                </a:path>
                <a:path w="7457440" h="1411604">
                  <a:moveTo>
                    <a:pt x="0" y="234696"/>
                  </a:moveTo>
                  <a:lnTo>
                    <a:pt x="38100" y="234696"/>
                  </a:lnTo>
                </a:path>
                <a:path w="7457440" h="1411604">
                  <a:moveTo>
                    <a:pt x="0" y="0"/>
                  </a:moveTo>
                  <a:lnTo>
                    <a:pt x="7456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3612" y="3422903"/>
              <a:ext cx="142240" cy="1684020"/>
            </a:xfrm>
            <a:custGeom>
              <a:avLst/>
              <a:gdLst/>
              <a:ahLst/>
              <a:cxnLst/>
              <a:rect l="l" t="t" r="r" b="b"/>
              <a:pathLst>
                <a:path w="142239" h="1684020">
                  <a:moveTo>
                    <a:pt x="141732" y="0"/>
                  </a:moveTo>
                  <a:lnTo>
                    <a:pt x="0" y="0"/>
                  </a:lnTo>
                  <a:lnTo>
                    <a:pt x="0" y="1684020"/>
                  </a:lnTo>
                  <a:lnTo>
                    <a:pt x="141732" y="168402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5008" y="3930395"/>
              <a:ext cx="490855" cy="942340"/>
            </a:xfrm>
            <a:custGeom>
              <a:avLst/>
              <a:gdLst/>
              <a:ahLst/>
              <a:cxnLst/>
              <a:rect l="l" t="t" r="r" b="b"/>
              <a:pathLst>
                <a:path w="490854" h="942339">
                  <a:moveTo>
                    <a:pt x="0" y="941831"/>
                  </a:moveTo>
                  <a:lnTo>
                    <a:pt x="310895" y="941831"/>
                  </a:lnTo>
                </a:path>
                <a:path w="490854" h="942339">
                  <a:moveTo>
                    <a:pt x="452627" y="941831"/>
                  </a:moveTo>
                  <a:lnTo>
                    <a:pt x="490727" y="941831"/>
                  </a:lnTo>
                </a:path>
                <a:path w="490854" h="942339">
                  <a:moveTo>
                    <a:pt x="0" y="707135"/>
                  </a:moveTo>
                  <a:lnTo>
                    <a:pt x="310895" y="707135"/>
                  </a:lnTo>
                </a:path>
                <a:path w="490854" h="942339">
                  <a:moveTo>
                    <a:pt x="452627" y="707135"/>
                  </a:moveTo>
                  <a:lnTo>
                    <a:pt x="490727" y="707135"/>
                  </a:lnTo>
                </a:path>
                <a:path w="490854" h="942339">
                  <a:moveTo>
                    <a:pt x="0" y="470915"/>
                  </a:moveTo>
                  <a:lnTo>
                    <a:pt x="310895" y="470915"/>
                  </a:lnTo>
                </a:path>
                <a:path w="490854" h="942339">
                  <a:moveTo>
                    <a:pt x="452627" y="470915"/>
                  </a:moveTo>
                  <a:lnTo>
                    <a:pt x="490727" y="470915"/>
                  </a:lnTo>
                </a:path>
                <a:path w="490854" h="942339">
                  <a:moveTo>
                    <a:pt x="0" y="236219"/>
                  </a:moveTo>
                  <a:lnTo>
                    <a:pt x="310895" y="236219"/>
                  </a:lnTo>
                </a:path>
                <a:path w="490854" h="942339">
                  <a:moveTo>
                    <a:pt x="452627" y="236219"/>
                  </a:moveTo>
                  <a:lnTo>
                    <a:pt x="490727" y="236219"/>
                  </a:lnTo>
                </a:path>
                <a:path w="490854" h="942339">
                  <a:moveTo>
                    <a:pt x="0" y="0"/>
                  </a:moveTo>
                  <a:lnTo>
                    <a:pt x="310895" y="0"/>
                  </a:lnTo>
                </a:path>
                <a:path w="490854" h="942339">
                  <a:moveTo>
                    <a:pt x="452627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5903" y="3755135"/>
              <a:ext cx="142240" cy="1351915"/>
            </a:xfrm>
            <a:custGeom>
              <a:avLst/>
              <a:gdLst/>
              <a:ahLst/>
              <a:cxnLst/>
              <a:rect l="l" t="t" r="r" b="b"/>
              <a:pathLst>
                <a:path w="142239" h="1351914">
                  <a:moveTo>
                    <a:pt x="141732" y="0"/>
                  </a:moveTo>
                  <a:lnTo>
                    <a:pt x="0" y="0"/>
                  </a:lnTo>
                  <a:lnTo>
                    <a:pt x="0" y="1351788"/>
                  </a:lnTo>
                  <a:lnTo>
                    <a:pt x="141732" y="135178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87467" y="3930395"/>
              <a:ext cx="218440" cy="942340"/>
            </a:xfrm>
            <a:custGeom>
              <a:avLst/>
              <a:gdLst/>
              <a:ahLst/>
              <a:cxnLst/>
              <a:rect l="l" t="t" r="r" b="b"/>
              <a:pathLst>
                <a:path w="218439" h="942339">
                  <a:moveTo>
                    <a:pt x="0" y="941831"/>
                  </a:moveTo>
                  <a:lnTo>
                    <a:pt x="38100" y="941831"/>
                  </a:lnTo>
                </a:path>
                <a:path w="218439" h="942339">
                  <a:moveTo>
                    <a:pt x="0" y="707135"/>
                  </a:moveTo>
                  <a:lnTo>
                    <a:pt x="38100" y="707135"/>
                  </a:lnTo>
                </a:path>
                <a:path w="218439" h="942339">
                  <a:moveTo>
                    <a:pt x="0" y="470915"/>
                  </a:moveTo>
                  <a:lnTo>
                    <a:pt x="38100" y="470915"/>
                  </a:lnTo>
                </a:path>
                <a:path w="218439" h="942339">
                  <a:moveTo>
                    <a:pt x="0" y="236219"/>
                  </a:moveTo>
                  <a:lnTo>
                    <a:pt x="38100" y="236219"/>
                  </a:lnTo>
                </a:path>
                <a:path w="218439" h="942339">
                  <a:moveTo>
                    <a:pt x="0" y="0"/>
                  </a:moveTo>
                  <a:lnTo>
                    <a:pt x="217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5736" y="3831335"/>
              <a:ext cx="142240" cy="1275715"/>
            </a:xfrm>
            <a:custGeom>
              <a:avLst/>
              <a:gdLst/>
              <a:ahLst/>
              <a:cxnLst/>
              <a:rect l="l" t="t" r="r" b="b"/>
              <a:pathLst>
                <a:path w="142239" h="1275714">
                  <a:moveTo>
                    <a:pt x="141731" y="0"/>
                  </a:moveTo>
                  <a:lnTo>
                    <a:pt x="0" y="0"/>
                  </a:lnTo>
                  <a:lnTo>
                    <a:pt x="0" y="1275588"/>
                  </a:lnTo>
                  <a:lnTo>
                    <a:pt x="141731" y="127558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7131" y="4166615"/>
              <a:ext cx="490855" cy="706120"/>
            </a:xfrm>
            <a:custGeom>
              <a:avLst/>
              <a:gdLst/>
              <a:ahLst/>
              <a:cxnLst/>
              <a:rect l="l" t="t" r="r" b="b"/>
              <a:pathLst>
                <a:path w="490854" h="706120">
                  <a:moveTo>
                    <a:pt x="0" y="705611"/>
                  </a:moveTo>
                  <a:lnTo>
                    <a:pt x="310895" y="705611"/>
                  </a:lnTo>
                </a:path>
                <a:path w="490854" h="706120">
                  <a:moveTo>
                    <a:pt x="452627" y="705611"/>
                  </a:moveTo>
                  <a:lnTo>
                    <a:pt x="490727" y="705611"/>
                  </a:lnTo>
                </a:path>
                <a:path w="490854" h="706120">
                  <a:moveTo>
                    <a:pt x="0" y="470915"/>
                  </a:moveTo>
                  <a:lnTo>
                    <a:pt x="310895" y="470915"/>
                  </a:lnTo>
                </a:path>
                <a:path w="490854" h="706120">
                  <a:moveTo>
                    <a:pt x="452627" y="470915"/>
                  </a:moveTo>
                  <a:lnTo>
                    <a:pt x="490727" y="470915"/>
                  </a:lnTo>
                </a:path>
                <a:path w="490854" h="706120">
                  <a:moveTo>
                    <a:pt x="0" y="234695"/>
                  </a:moveTo>
                  <a:lnTo>
                    <a:pt x="310895" y="234695"/>
                  </a:lnTo>
                </a:path>
                <a:path w="490854" h="706120">
                  <a:moveTo>
                    <a:pt x="452627" y="234695"/>
                  </a:moveTo>
                  <a:lnTo>
                    <a:pt x="490727" y="234695"/>
                  </a:lnTo>
                </a:path>
                <a:path w="490854" h="706120">
                  <a:moveTo>
                    <a:pt x="0" y="0"/>
                  </a:moveTo>
                  <a:lnTo>
                    <a:pt x="310895" y="0"/>
                  </a:lnTo>
                </a:path>
                <a:path w="490854" h="706120">
                  <a:moveTo>
                    <a:pt x="452627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58028" y="4003547"/>
              <a:ext cx="142240" cy="1103630"/>
            </a:xfrm>
            <a:custGeom>
              <a:avLst/>
              <a:gdLst/>
              <a:ahLst/>
              <a:cxnLst/>
              <a:rect l="l" t="t" r="r" b="b"/>
              <a:pathLst>
                <a:path w="142239" h="1103629">
                  <a:moveTo>
                    <a:pt x="141732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141732" y="1103376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47131" y="3930395"/>
              <a:ext cx="670560" cy="942340"/>
            </a:xfrm>
            <a:custGeom>
              <a:avLst/>
              <a:gdLst/>
              <a:ahLst/>
              <a:cxnLst/>
              <a:rect l="l" t="t" r="r" b="b"/>
              <a:pathLst>
                <a:path w="670560" h="942339">
                  <a:moveTo>
                    <a:pt x="632459" y="941831"/>
                  </a:moveTo>
                  <a:lnTo>
                    <a:pt x="670559" y="941831"/>
                  </a:lnTo>
                </a:path>
                <a:path w="670560" h="942339">
                  <a:moveTo>
                    <a:pt x="632459" y="707135"/>
                  </a:moveTo>
                  <a:lnTo>
                    <a:pt x="670559" y="707135"/>
                  </a:lnTo>
                </a:path>
                <a:path w="670560" h="942339">
                  <a:moveTo>
                    <a:pt x="632459" y="470915"/>
                  </a:moveTo>
                  <a:lnTo>
                    <a:pt x="670559" y="470915"/>
                  </a:lnTo>
                </a:path>
                <a:path w="670560" h="942339">
                  <a:moveTo>
                    <a:pt x="632459" y="236219"/>
                  </a:moveTo>
                  <a:lnTo>
                    <a:pt x="670559" y="236219"/>
                  </a:lnTo>
                </a:path>
                <a:path w="670560" h="942339">
                  <a:moveTo>
                    <a:pt x="0" y="0"/>
                  </a:moveTo>
                  <a:lnTo>
                    <a:pt x="490727" y="0"/>
                  </a:lnTo>
                </a:path>
                <a:path w="670560" h="942339">
                  <a:moveTo>
                    <a:pt x="632459" y="0"/>
                  </a:moveTo>
                  <a:lnTo>
                    <a:pt x="670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37860" y="3899915"/>
              <a:ext cx="142240" cy="1207135"/>
            </a:xfrm>
            <a:custGeom>
              <a:avLst/>
              <a:gdLst/>
              <a:ahLst/>
              <a:cxnLst/>
              <a:rect l="l" t="t" r="r" b="b"/>
              <a:pathLst>
                <a:path w="142239" h="1207135">
                  <a:moveTo>
                    <a:pt x="141731" y="0"/>
                  </a:moveTo>
                  <a:lnTo>
                    <a:pt x="0" y="0"/>
                  </a:lnTo>
                  <a:lnTo>
                    <a:pt x="0" y="1207007"/>
                  </a:lnTo>
                  <a:lnTo>
                    <a:pt x="141731" y="120700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39255" y="4166615"/>
              <a:ext cx="490855" cy="706120"/>
            </a:xfrm>
            <a:custGeom>
              <a:avLst/>
              <a:gdLst/>
              <a:ahLst/>
              <a:cxnLst/>
              <a:rect l="l" t="t" r="r" b="b"/>
              <a:pathLst>
                <a:path w="490854" h="706120">
                  <a:moveTo>
                    <a:pt x="0" y="705611"/>
                  </a:moveTo>
                  <a:lnTo>
                    <a:pt x="309372" y="705611"/>
                  </a:lnTo>
                </a:path>
                <a:path w="490854" h="706120">
                  <a:moveTo>
                    <a:pt x="451103" y="705611"/>
                  </a:moveTo>
                  <a:lnTo>
                    <a:pt x="490727" y="705611"/>
                  </a:lnTo>
                </a:path>
                <a:path w="490854" h="706120">
                  <a:moveTo>
                    <a:pt x="0" y="470915"/>
                  </a:moveTo>
                  <a:lnTo>
                    <a:pt x="309372" y="470915"/>
                  </a:lnTo>
                </a:path>
                <a:path w="490854" h="706120">
                  <a:moveTo>
                    <a:pt x="451103" y="470915"/>
                  </a:moveTo>
                  <a:lnTo>
                    <a:pt x="490727" y="470915"/>
                  </a:lnTo>
                </a:path>
                <a:path w="490854" h="706120">
                  <a:moveTo>
                    <a:pt x="0" y="234695"/>
                  </a:moveTo>
                  <a:lnTo>
                    <a:pt x="309372" y="234695"/>
                  </a:lnTo>
                </a:path>
                <a:path w="490854" h="706120">
                  <a:moveTo>
                    <a:pt x="451103" y="234695"/>
                  </a:moveTo>
                  <a:lnTo>
                    <a:pt x="490727" y="234695"/>
                  </a:lnTo>
                </a:path>
                <a:path w="490854" h="706120">
                  <a:moveTo>
                    <a:pt x="0" y="0"/>
                  </a:moveTo>
                  <a:lnTo>
                    <a:pt x="309372" y="0"/>
                  </a:lnTo>
                </a:path>
                <a:path w="490854" h="706120">
                  <a:moveTo>
                    <a:pt x="451103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8628" y="4119371"/>
              <a:ext cx="142240" cy="988060"/>
            </a:xfrm>
            <a:custGeom>
              <a:avLst/>
              <a:gdLst/>
              <a:ahLst/>
              <a:cxnLst/>
              <a:rect l="l" t="t" r="r" b="b"/>
              <a:pathLst>
                <a:path w="142240" h="988060">
                  <a:moveTo>
                    <a:pt x="141731" y="0"/>
                  </a:moveTo>
                  <a:lnTo>
                    <a:pt x="0" y="0"/>
                  </a:lnTo>
                  <a:lnTo>
                    <a:pt x="0" y="987551"/>
                  </a:lnTo>
                  <a:lnTo>
                    <a:pt x="141731" y="987551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70192" y="4166615"/>
              <a:ext cx="4482465" cy="706120"/>
            </a:xfrm>
            <a:custGeom>
              <a:avLst/>
              <a:gdLst/>
              <a:ahLst/>
              <a:cxnLst/>
              <a:rect l="l" t="t" r="r" b="b"/>
              <a:pathLst>
                <a:path w="4482465" h="706120">
                  <a:moveTo>
                    <a:pt x="0" y="705611"/>
                  </a:moveTo>
                  <a:lnTo>
                    <a:pt x="39624" y="705611"/>
                  </a:lnTo>
                </a:path>
                <a:path w="4482465" h="706120">
                  <a:moveTo>
                    <a:pt x="0" y="470915"/>
                  </a:moveTo>
                  <a:lnTo>
                    <a:pt x="39624" y="470915"/>
                  </a:lnTo>
                </a:path>
                <a:path w="4482465" h="706120">
                  <a:moveTo>
                    <a:pt x="0" y="234695"/>
                  </a:moveTo>
                  <a:lnTo>
                    <a:pt x="39624" y="234695"/>
                  </a:lnTo>
                </a:path>
                <a:path w="4482465" h="706120">
                  <a:moveTo>
                    <a:pt x="0" y="0"/>
                  </a:moveTo>
                  <a:lnTo>
                    <a:pt x="448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29984" y="4158995"/>
              <a:ext cx="140335" cy="948055"/>
            </a:xfrm>
            <a:custGeom>
              <a:avLst/>
              <a:gdLst/>
              <a:ahLst/>
              <a:cxnLst/>
              <a:rect l="l" t="t" r="r" b="b"/>
              <a:pathLst>
                <a:path w="140334" h="948054">
                  <a:moveTo>
                    <a:pt x="140208" y="0"/>
                  </a:moveTo>
                  <a:lnTo>
                    <a:pt x="0" y="0"/>
                  </a:lnTo>
                  <a:lnTo>
                    <a:pt x="0" y="947927"/>
                  </a:lnTo>
                  <a:lnTo>
                    <a:pt x="140208" y="947927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1379" y="4401311"/>
              <a:ext cx="489584" cy="471170"/>
            </a:xfrm>
            <a:custGeom>
              <a:avLst/>
              <a:gdLst/>
              <a:ahLst/>
              <a:cxnLst/>
              <a:rect l="l" t="t" r="r" b="b"/>
              <a:pathLst>
                <a:path w="489584" h="471170">
                  <a:moveTo>
                    <a:pt x="0" y="470915"/>
                  </a:moveTo>
                  <a:lnTo>
                    <a:pt x="309372" y="470915"/>
                  </a:lnTo>
                </a:path>
                <a:path w="489584" h="471170">
                  <a:moveTo>
                    <a:pt x="451103" y="470915"/>
                  </a:moveTo>
                  <a:lnTo>
                    <a:pt x="489203" y="470915"/>
                  </a:lnTo>
                </a:path>
                <a:path w="489584" h="471170">
                  <a:moveTo>
                    <a:pt x="0" y="236219"/>
                  </a:moveTo>
                  <a:lnTo>
                    <a:pt x="309372" y="236219"/>
                  </a:lnTo>
                </a:path>
                <a:path w="489584" h="471170">
                  <a:moveTo>
                    <a:pt x="451103" y="236219"/>
                  </a:moveTo>
                  <a:lnTo>
                    <a:pt x="489203" y="236219"/>
                  </a:lnTo>
                </a:path>
                <a:path w="489584" h="471170">
                  <a:moveTo>
                    <a:pt x="0" y="0"/>
                  </a:moveTo>
                  <a:lnTo>
                    <a:pt x="309372" y="0"/>
                  </a:lnTo>
                </a:path>
                <a:path w="489584" h="471170">
                  <a:moveTo>
                    <a:pt x="451103" y="0"/>
                  </a:moveTo>
                  <a:lnTo>
                    <a:pt x="4892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0752" y="4236719"/>
              <a:ext cx="142240" cy="870585"/>
            </a:xfrm>
            <a:custGeom>
              <a:avLst/>
              <a:gdLst/>
              <a:ahLst/>
              <a:cxnLst/>
              <a:rect l="l" t="t" r="r" b="b"/>
              <a:pathLst>
                <a:path w="142240" h="870585">
                  <a:moveTo>
                    <a:pt x="141731" y="0"/>
                  </a:moveTo>
                  <a:lnTo>
                    <a:pt x="0" y="0"/>
                  </a:lnTo>
                  <a:lnTo>
                    <a:pt x="0" y="870203"/>
                  </a:lnTo>
                  <a:lnTo>
                    <a:pt x="141731" y="87020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62316" y="4401311"/>
              <a:ext cx="3489960" cy="471170"/>
            </a:xfrm>
            <a:custGeom>
              <a:avLst/>
              <a:gdLst/>
              <a:ahLst/>
              <a:cxnLst/>
              <a:rect l="l" t="t" r="r" b="b"/>
              <a:pathLst>
                <a:path w="3489959" h="471170">
                  <a:moveTo>
                    <a:pt x="0" y="470915"/>
                  </a:moveTo>
                  <a:lnTo>
                    <a:pt x="38100" y="470915"/>
                  </a:lnTo>
                </a:path>
                <a:path w="3489959" h="471170">
                  <a:moveTo>
                    <a:pt x="0" y="236219"/>
                  </a:moveTo>
                  <a:lnTo>
                    <a:pt x="38100" y="236219"/>
                  </a:lnTo>
                </a:path>
                <a:path w="3489959" h="471170">
                  <a:moveTo>
                    <a:pt x="0" y="0"/>
                  </a:moveTo>
                  <a:lnTo>
                    <a:pt x="34899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20584" y="4276343"/>
              <a:ext cx="142240" cy="830580"/>
            </a:xfrm>
            <a:custGeom>
              <a:avLst/>
              <a:gdLst/>
              <a:ahLst/>
              <a:cxnLst/>
              <a:rect l="l" t="t" r="r" b="b"/>
              <a:pathLst>
                <a:path w="142240" h="830579">
                  <a:moveTo>
                    <a:pt x="1417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141732" y="83057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21979" y="4872227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310896" y="0"/>
                  </a:lnTo>
                </a:path>
                <a:path w="490854">
                  <a:moveTo>
                    <a:pt x="452627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32876" y="4765547"/>
              <a:ext cx="142240" cy="341630"/>
            </a:xfrm>
            <a:custGeom>
              <a:avLst/>
              <a:gdLst/>
              <a:ahLst/>
              <a:cxnLst/>
              <a:rect l="l" t="t" r="r" b="b"/>
              <a:pathLst>
                <a:path w="142240" h="341629">
                  <a:moveTo>
                    <a:pt x="141731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41731" y="34137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21979" y="4637532"/>
              <a:ext cx="1483360" cy="234950"/>
            </a:xfrm>
            <a:custGeom>
              <a:avLst/>
              <a:gdLst/>
              <a:ahLst/>
              <a:cxnLst/>
              <a:rect l="l" t="t" r="r" b="b"/>
              <a:pathLst>
                <a:path w="1483359" h="234950">
                  <a:moveTo>
                    <a:pt x="632460" y="234696"/>
                  </a:moveTo>
                  <a:lnTo>
                    <a:pt x="670560" y="234696"/>
                  </a:lnTo>
                </a:path>
                <a:path w="1483359" h="234950">
                  <a:moveTo>
                    <a:pt x="992124" y="234696"/>
                  </a:moveTo>
                  <a:lnTo>
                    <a:pt x="1303020" y="234696"/>
                  </a:lnTo>
                </a:path>
                <a:path w="1483359" h="234950">
                  <a:moveTo>
                    <a:pt x="1444752" y="234696"/>
                  </a:moveTo>
                  <a:lnTo>
                    <a:pt x="1482852" y="234696"/>
                  </a:lnTo>
                </a:path>
                <a:path w="1483359" h="234950">
                  <a:moveTo>
                    <a:pt x="0" y="0"/>
                  </a:moveTo>
                  <a:lnTo>
                    <a:pt x="1303020" y="0"/>
                  </a:lnTo>
                </a:path>
                <a:path w="1483359" h="234950">
                  <a:moveTo>
                    <a:pt x="1444752" y="0"/>
                  </a:moveTo>
                  <a:lnTo>
                    <a:pt x="14828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25000" y="4562855"/>
              <a:ext cx="142240" cy="544195"/>
            </a:xfrm>
            <a:custGeom>
              <a:avLst/>
              <a:gdLst/>
              <a:ahLst/>
              <a:cxnLst/>
              <a:rect l="l" t="t" r="r" b="b"/>
              <a:pathLst>
                <a:path w="142240" h="544195">
                  <a:moveTo>
                    <a:pt x="141731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141731" y="54406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12708" y="4722875"/>
              <a:ext cx="142240" cy="384175"/>
            </a:xfrm>
            <a:custGeom>
              <a:avLst/>
              <a:gdLst/>
              <a:ahLst/>
              <a:cxnLst/>
              <a:rect l="l" t="t" r="r" b="b"/>
              <a:pathLst>
                <a:path w="142240" h="384175">
                  <a:moveTo>
                    <a:pt x="141732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141732" y="38404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46564" y="4637532"/>
              <a:ext cx="38100" cy="234950"/>
            </a:xfrm>
            <a:custGeom>
              <a:avLst/>
              <a:gdLst/>
              <a:ahLst/>
              <a:cxnLst/>
              <a:rect l="l" t="t" r="r" b="b"/>
              <a:pathLst>
                <a:path w="38100" h="234950">
                  <a:moveTo>
                    <a:pt x="0" y="234696"/>
                  </a:moveTo>
                  <a:lnTo>
                    <a:pt x="38100" y="234696"/>
                  </a:lnTo>
                </a:path>
                <a:path w="38100" h="23495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04831" y="4561332"/>
              <a:ext cx="142240" cy="546100"/>
            </a:xfrm>
            <a:custGeom>
              <a:avLst/>
              <a:gdLst/>
              <a:ahLst/>
              <a:cxnLst/>
              <a:rect l="l" t="t" r="r" b="b"/>
              <a:pathLst>
                <a:path w="142240" h="546100">
                  <a:moveTo>
                    <a:pt x="141732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141732" y="545592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26396" y="4637532"/>
              <a:ext cx="1325880" cy="234950"/>
            </a:xfrm>
            <a:custGeom>
              <a:avLst/>
              <a:gdLst/>
              <a:ahLst/>
              <a:cxnLst/>
              <a:rect l="l" t="t" r="r" b="b"/>
              <a:pathLst>
                <a:path w="1325879" h="234950">
                  <a:moveTo>
                    <a:pt x="179831" y="234696"/>
                  </a:moveTo>
                  <a:lnTo>
                    <a:pt x="489203" y="234696"/>
                  </a:lnTo>
                </a:path>
                <a:path w="1325879" h="234950">
                  <a:moveTo>
                    <a:pt x="630935" y="234696"/>
                  </a:moveTo>
                  <a:lnTo>
                    <a:pt x="669035" y="234696"/>
                  </a:lnTo>
                </a:path>
                <a:path w="1325879" h="234950">
                  <a:moveTo>
                    <a:pt x="0" y="0"/>
                  </a:moveTo>
                  <a:lnTo>
                    <a:pt x="13258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15600" y="4648200"/>
              <a:ext cx="142240" cy="459105"/>
            </a:xfrm>
            <a:custGeom>
              <a:avLst/>
              <a:gdLst/>
              <a:ahLst/>
              <a:cxnLst/>
              <a:rect l="l" t="t" r="r" b="b"/>
              <a:pathLst>
                <a:path w="142240" h="459104">
                  <a:moveTo>
                    <a:pt x="141731" y="0"/>
                  </a:moveTo>
                  <a:lnTo>
                    <a:pt x="0" y="0"/>
                  </a:lnTo>
                  <a:lnTo>
                    <a:pt x="0" y="458724"/>
                  </a:lnTo>
                  <a:lnTo>
                    <a:pt x="141731" y="458724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837164" y="4872227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95431" y="4715255"/>
              <a:ext cx="142240" cy="391795"/>
            </a:xfrm>
            <a:custGeom>
              <a:avLst/>
              <a:gdLst/>
              <a:ahLst/>
              <a:cxnLst/>
              <a:rect l="l" t="t" r="r" b="b"/>
              <a:pathLst>
                <a:path w="142240" h="391795">
                  <a:moveTo>
                    <a:pt x="141732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141732" y="39166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5175" y="3695700"/>
              <a:ext cx="38100" cy="1176655"/>
            </a:xfrm>
            <a:custGeom>
              <a:avLst/>
              <a:gdLst/>
              <a:ahLst/>
              <a:cxnLst/>
              <a:rect l="l" t="t" r="r" b="b"/>
              <a:pathLst>
                <a:path w="38100" h="1176654">
                  <a:moveTo>
                    <a:pt x="0" y="1176527"/>
                  </a:moveTo>
                  <a:lnTo>
                    <a:pt x="38100" y="1176527"/>
                  </a:lnTo>
                </a:path>
                <a:path w="38100" h="1176654">
                  <a:moveTo>
                    <a:pt x="0" y="941832"/>
                  </a:moveTo>
                  <a:lnTo>
                    <a:pt x="38100" y="941832"/>
                  </a:lnTo>
                </a:path>
                <a:path w="38100" h="1176654">
                  <a:moveTo>
                    <a:pt x="0" y="705612"/>
                  </a:moveTo>
                  <a:lnTo>
                    <a:pt x="38100" y="705612"/>
                  </a:lnTo>
                </a:path>
                <a:path w="38100" h="1176654">
                  <a:moveTo>
                    <a:pt x="0" y="470916"/>
                  </a:moveTo>
                  <a:lnTo>
                    <a:pt x="38100" y="470916"/>
                  </a:lnTo>
                </a:path>
                <a:path w="38100" h="1176654">
                  <a:moveTo>
                    <a:pt x="0" y="234695"/>
                  </a:moveTo>
                  <a:lnTo>
                    <a:pt x="38100" y="234695"/>
                  </a:lnTo>
                </a:path>
                <a:path w="38100" h="1176654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33443" y="3499103"/>
              <a:ext cx="142240" cy="1607820"/>
            </a:xfrm>
            <a:custGeom>
              <a:avLst/>
              <a:gdLst/>
              <a:ahLst/>
              <a:cxnLst/>
              <a:rect l="l" t="t" r="r" b="b"/>
              <a:pathLst>
                <a:path w="142239" h="1607820">
                  <a:moveTo>
                    <a:pt x="141731" y="0"/>
                  </a:moveTo>
                  <a:lnTo>
                    <a:pt x="0" y="0"/>
                  </a:lnTo>
                  <a:lnTo>
                    <a:pt x="0" y="1607820"/>
                  </a:lnTo>
                  <a:lnTo>
                    <a:pt x="141731" y="1607820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67299" y="4166615"/>
              <a:ext cx="38100" cy="706120"/>
            </a:xfrm>
            <a:custGeom>
              <a:avLst/>
              <a:gdLst/>
              <a:ahLst/>
              <a:cxnLst/>
              <a:rect l="l" t="t" r="r" b="b"/>
              <a:pathLst>
                <a:path w="38100" h="706120">
                  <a:moveTo>
                    <a:pt x="0" y="705611"/>
                  </a:moveTo>
                  <a:lnTo>
                    <a:pt x="38100" y="705611"/>
                  </a:lnTo>
                </a:path>
                <a:path w="38100" h="706120">
                  <a:moveTo>
                    <a:pt x="0" y="470915"/>
                  </a:moveTo>
                  <a:lnTo>
                    <a:pt x="38100" y="470915"/>
                  </a:lnTo>
                </a:path>
                <a:path w="38100" h="706120">
                  <a:moveTo>
                    <a:pt x="0" y="234695"/>
                  </a:moveTo>
                  <a:lnTo>
                    <a:pt x="38100" y="234695"/>
                  </a:lnTo>
                </a:path>
                <a:path w="38100" h="70612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5567" y="4002023"/>
              <a:ext cx="142240" cy="1104900"/>
            </a:xfrm>
            <a:custGeom>
              <a:avLst/>
              <a:gdLst/>
              <a:ahLst/>
              <a:cxnLst/>
              <a:rect l="l" t="t" r="r" b="b"/>
              <a:pathLst>
                <a:path w="142239" h="1104900">
                  <a:moveTo>
                    <a:pt x="141732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141732" y="110490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59423" y="3930395"/>
              <a:ext cx="5293360" cy="942340"/>
            </a:xfrm>
            <a:custGeom>
              <a:avLst/>
              <a:gdLst/>
              <a:ahLst/>
              <a:cxnLst/>
              <a:rect l="l" t="t" r="r" b="b"/>
              <a:pathLst>
                <a:path w="5293359" h="942339">
                  <a:moveTo>
                    <a:pt x="0" y="941831"/>
                  </a:moveTo>
                  <a:lnTo>
                    <a:pt x="38100" y="941831"/>
                  </a:lnTo>
                </a:path>
                <a:path w="5293359" h="942339">
                  <a:moveTo>
                    <a:pt x="0" y="707135"/>
                  </a:moveTo>
                  <a:lnTo>
                    <a:pt x="38100" y="707135"/>
                  </a:lnTo>
                </a:path>
                <a:path w="5293359" h="942339">
                  <a:moveTo>
                    <a:pt x="0" y="470915"/>
                  </a:moveTo>
                  <a:lnTo>
                    <a:pt x="38100" y="470915"/>
                  </a:lnTo>
                </a:path>
                <a:path w="5293359" h="942339">
                  <a:moveTo>
                    <a:pt x="0" y="236219"/>
                  </a:moveTo>
                  <a:lnTo>
                    <a:pt x="38100" y="236219"/>
                  </a:lnTo>
                </a:path>
                <a:path w="5293359" h="942339">
                  <a:moveTo>
                    <a:pt x="0" y="0"/>
                  </a:moveTo>
                  <a:lnTo>
                    <a:pt x="52928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17692" y="3855719"/>
              <a:ext cx="142240" cy="1251585"/>
            </a:xfrm>
            <a:custGeom>
              <a:avLst/>
              <a:gdLst/>
              <a:ahLst/>
              <a:cxnLst/>
              <a:rect l="l" t="t" r="r" b="b"/>
              <a:pathLst>
                <a:path w="142239" h="1251585">
                  <a:moveTo>
                    <a:pt x="141732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141732" y="1251203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51548" y="4401311"/>
              <a:ext cx="38100" cy="471170"/>
            </a:xfrm>
            <a:custGeom>
              <a:avLst/>
              <a:gdLst/>
              <a:ahLst/>
              <a:cxnLst/>
              <a:rect l="l" t="t" r="r" b="b"/>
              <a:pathLst>
                <a:path w="38100" h="471170">
                  <a:moveTo>
                    <a:pt x="0" y="470915"/>
                  </a:moveTo>
                  <a:lnTo>
                    <a:pt x="38100" y="470915"/>
                  </a:lnTo>
                </a:path>
                <a:path w="38100" h="471170">
                  <a:moveTo>
                    <a:pt x="0" y="236219"/>
                  </a:moveTo>
                  <a:lnTo>
                    <a:pt x="38100" y="236219"/>
                  </a:lnTo>
                </a:path>
                <a:path w="38100" h="47117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09816" y="4384547"/>
              <a:ext cx="142240" cy="722630"/>
            </a:xfrm>
            <a:custGeom>
              <a:avLst/>
              <a:gdLst/>
              <a:ahLst/>
              <a:cxnLst/>
              <a:rect l="l" t="t" r="r" b="b"/>
              <a:pathLst>
                <a:path w="142240" h="722629">
                  <a:moveTo>
                    <a:pt x="141731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141731" y="722376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42148" y="4637532"/>
              <a:ext cx="38100" cy="234950"/>
            </a:xfrm>
            <a:custGeom>
              <a:avLst/>
              <a:gdLst/>
              <a:ahLst/>
              <a:cxnLst/>
              <a:rect l="l" t="t" r="r" b="b"/>
              <a:pathLst>
                <a:path w="38100" h="234950">
                  <a:moveTo>
                    <a:pt x="0" y="234696"/>
                  </a:moveTo>
                  <a:lnTo>
                    <a:pt x="38100" y="234696"/>
                  </a:lnTo>
                </a:path>
                <a:path w="38100" h="23495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0416" y="4479035"/>
              <a:ext cx="142240" cy="628015"/>
            </a:xfrm>
            <a:custGeom>
              <a:avLst/>
              <a:gdLst/>
              <a:ahLst/>
              <a:cxnLst/>
              <a:rect l="l" t="t" r="r" b="b"/>
              <a:pathLst>
                <a:path w="142240" h="628014">
                  <a:moveTo>
                    <a:pt x="141731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41731" y="62788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34272" y="487222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92539" y="4689347"/>
              <a:ext cx="142240" cy="417830"/>
            </a:xfrm>
            <a:custGeom>
              <a:avLst/>
              <a:gdLst/>
              <a:ahLst/>
              <a:cxnLst/>
              <a:rect l="l" t="t" r="r" b="b"/>
              <a:pathLst>
                <a:path w="142240" h="417829">
                  <a:moveTo>
                    <a:pt x="141731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141731" y="41757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396" y="487222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84664" y="4620767"/>
              <a:ext cx="142240" cy="486409"/>
            </a:xfrm>
            <a:custGeom>
              <a:avLst/>
              <a:gdLst/>
              <a:ahLst/>
              <a:cxnLst/>
              <a:rect l="l" t="t" r="r" b="b"/>
              <a:pathLst>
                <a:path w="142240" h="486410">
                  <a:moveTo>
                    <a:pt x="141731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41731" y="48615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18519" y="487222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76788" y="4770119"/>
              <a:ext cx="142240" cy="337185"/>
            </a:xfrm>
            <a:custGeom>
              <a:avLst/>
              <a:gdLst/>
              <a:ahLst/>
              <a:cxnLst/>
              <a:rect l="l" t="t" r="r" b="b"/>
              <a:pathLst>
                <a:path w="142240" h="337185">
                  <a:moveTo>
                    <a:pt x="141731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41731" y="33680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72283" y="3461003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72283" y="3222402"/>
              <a:ext cx="9080500" cy="5080"/>
            </a:xfrm>
            <a:custGeom>
              <a:avLst/>
              <a:gdLst/>
              <a:ahLst/>
              <a:cxnLst/>
              <a:rect l="l" t="t" r="r" b="b"/>
              <a:pathLst>
                <a:path w="9080500" h="5080">
                  <a:moveTo>
                    <a:pt x="0" y="4762"/>
                  </a:moveTo>
                  <a:lnTo>
                    <a:pt x="9079992" y="4762"/>
                  </a:lnTo>
                </a:path>
                <a:path w="9080500" h="5080">
                  <a:moveTo>
                    <a:pt x="0" y="0"/>
                  </a:moveTo>
                  <a:lnTo>
                    <a:pt x="907999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0552" y="3204971"/>
              <a:ext cx="1134110" cy="1902460"/>
            </a:xfrm>
            <a:custGeom>
              <a:avLst/>
              <a:gdLst/>
              <a:ahLst/>
              <a:cxnLst/>
              <a:rect l="l" t="t" r="r" b="b"/>
              <a:pathLst>
                <a:path w="1134110" h="1902460">
                  <a:moveTo>
                    <a:pt x="141732" y="0"/>
                  </a:moveTo>
                  <a:lnTo>
                    <a:pt x="0" y="0"/>
                  </a:lnTo>
                  <a:lnTo>
                    <a:pt x="0" y="1901952"/>
                  </a:lnTo>
                  <a:lnTo>
                    <a:pt x="141732" y="1901952"/>
                  </a:lnTo>
                  <a:lnTo>
                    <a:pt x="141732" y="0"/>
                  </a:lnTo>
                  <a:close/>
                </a:path>
                <a:path w="1134110" h="1902460">
                  <a:moveTo>
                    <a:pt x="1133856" y="19812"/>
                  </a:moveTo>
                  <a:lnTo>
                    <a:pt x="992124" y="19812"/>
                  </a:lnTo>
                  <a:lnTo>
                    <a:pt x="992124" y="1901952"/>
                  </a:lnTo>
                  <a:lnTo>
                    <a:pt x="1133856" y="1901952"/>
                  </a:lnTo>
                  <a:lnTo>
                    <a:pt x="1133856" y="198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55008" y="3695700"/>
              <a:ext cx="7097395" cy="0"/>
            </a:xfrm>
            <a:custGeom>
              <a:avLst/>
              <a:gdLst/>
              <a:ahLst/>
              <a:cxnLst/>
              <a:rect l="l" t="t" r="r" b="b"/>
              <a:pathLst>
                <a:path w="7097395">
                  <a:moveTo>
                    <a:pt x="0" y="0"/>
                  </a:moveTo>
                  <a:lnTo>
                    <a:pt x="7097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13276" y="3496055"/>
              <a:ext cx="6093460" cy="1610995"/>
            </a:xfrm>
            <a:custGeom>
              <a:avLst/>
              <a:gdLst/>
              <a:ahLst/>
              <a:cxnLst/>
              <a:rect l="l" t="t" r="r" b="b"/>
              <a:pathLst>
                <a:path w="6093459" h="1610995">
                  <a:moveTo>
                    <a:pt x="141732" y="0"/>
                  </a:moveTo>
                  <a:lnTo>
                    <a:pt x="0" y="0"/>
                  </a:lnTo>
                  <a:lnTo>
                    <a:pt x="0" y="1610868"/>
                  </a:lnTo>
                  <a:lnTo>
                    <a:pt x="141732" y="1610868"/>
                  </a:lnTo>
                  <a:lnTo>
                    <a:pt x="141732" y="0"/>
                  </a:lnTo>
                  <a:close/>
                </a:path>
                <a:path w="6093459" h="1610995">
                  <a:moveTo>
                    <a:pt x="1133856" y="408432"/>
                  </a:moveTo>
                  <a:lnTo>
                    <a:pt x="992124" y="408432"/>
                  </a:lnTo>
                  <a:lnTo>
                    <a:pt x="992124" y="1610868"/>
                  </a:lnTo>
                  <a:lnTo>
                    <a:pt x="1133856" y="1610868"/>
                  </a:lnTo>
                  <a:lnTo>
                    <a:pt x="1133856" y="408432"/>
                  </a:lnTo>
                  <a:close/>
                </a:path>
                <a:path w="6093459" h="1610995">
                  <a:moveTo>
                    <a:pt x="2125980" y="467868"/>
                  </a:moveTo>
                  <a:lnTo>
                    <a:pt x="1984248" y="467868"/>
                  </a:lnTo>
                  <a:lnTo>
                    <a:pt x="1984248" y="1610868"/>
                  </a:lnTo>
                  <a:lnTo>
                    <a:pt x="2125980" y="1610868"/>
                  </a:lnTo>
                  <a:lnTo>
                    <a:pt x="2125980" y="467868"/>
                  </a:lnTo>
                  <a:close/>
                </a:path>
                <a:path w="6093459" h="1610995">
                  <a:moveTo>
                    <a:pt x="3118104" y="751332"/>
                  </a:moveTo>
                  <a:lnTo>
                    <a:pt x="2976372" y="751332"/>
                  </a:lnTo>
                  <a:lnTo>
                    <a:pt x="2976372" y="1610868"/>
                  </a:lnTo>
                  <a:lnTo>
                    <a:pt x="3118104" y="1610868"/>
                  </a:lnTo>
                  <a:lnTo>
                    <a:pt x="3118104" y="751332"/>
                  </a:lnTo>
                  <a:close/>
                </a:path>
                <a:path w="6093459" h="1610995">
                  <a:moveTo>
                    <a:pt x="4108704" y="940308"/>
                  </a:moveTo>
                  <a:lnTo>
                    <a:pt x="3966972" y="940308"/>
                  </a:lnTo>
                  <a:lnTo>
                    <a:pt x="3966972" y="1610868"/>
                  </a:lnTo>
                  <a:lnTo>
                    <a:pt x="4108704" y="1610868"/>
                  </a:lnTo>
                  <a:lnTo>
                    <a:pt x="4108704" y="940308"/>
                  </a:lnTo>
                  <a:close/>
                </a:path>
                <a:path w="6093459" h="1610995">
                  <a:moveTo>
                    <a:pt x="5100828" y="1226820"/>
                  </a:moveTo>
                  <a:lnTo>
                    <a:pt x="4959096" y="1226820"/>
                  </a:lnTo>
                  <a:lnTo>
                    <a:pt x="4959096" y="1610868"/>
                  </a:lnTo>
                  <a:lnTo>
                    <a:pt x="5100828" y="1610868"/>
                  </a:lnTo>
                  <a:lnTo>
                    <a:pt x="5100828" y="1226820"/>
                  </a:lnTo>
                  <a:close/>
                </a:path>
                <a:path w="6093459" h="1610995">
                  <a:moveTo>
                    <a:pt x="6092952" y="1234440"/>
                  </a:moveTo>
                  <a:lnTo>
                    <a:pt x="5951220" y="1234440"/>
                  </a:lnTo>
                  <a:lnTo>
                    <a:pt x="5951220" y="1610868"/>
                  </a:lnTo>
                  <a:lnTo>
                    <a:pt x="6092952" y="1610868"/>
                  </a:lnTo>
                  <a:lnTo>
                    <a:pt x="6092952" y="123444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198351" y="4872227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4">
                  <a:moveTo>
                    <a:pt x="0" y="0"/>
                  </a:moveTo>
                  <a:lnTo>
                    <a:pt x="1539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056619" y="4805172"/>
              <a:ext cx="142240" cy="302260"/>
            </a:xfrm>
            <a:custGeom>
              <a:avLst/>
              <a:gdLst/>
              <a:ahLst/>
              <a:cxnLst/>
              <a:rect l="l" t="t" r="r" b="b"/>
              <a:pathLst>
                <a:path w="142240" h="302260">
                  <a:moveTo>
                    <a:pt x="141731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41731" y="301751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35608" y="2753867"/>
              <a:ext cx="9916795" cy="2353310"/>
            </a:xfrm>
            <a:custGeom>
              <a:avLst/>
              <a:gdLst/>
              <a:ahLst/>
              <a:cxnLst/>
              <a:rect l="l" t="t" r="r" b="b"/>
              <a:pathLst>
                <a:path w="9916795" h="2353310">
                  <a:moveTo>
                    <a:pt x="0" y="2353056"/>
                  </a:moveTo>
                  <a:lnTo>
                    <a:pt x="9916668" y="2353056"/>
                  </a:lnTo>
                </a:path>
                <a:path w="9916795" h="2353310">
                  <a:moveTo>
                    <a:pt x="0" y="0"/>
                  </a:moveTo>
                  <a:lnTo>
                    <a:pt x="9916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87856" y="2660141"/>
            <a:ext cx="354965" cy="251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18,00%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16,00%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12,00%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8,00%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6,00%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4,00%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2,00%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77644" y="5162550"/>
            <a:ext cx="91948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6360" marR="5080" indent="-8699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XIX.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Lesões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enven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alg out conseq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causas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externas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77770" y="5162550"/>
            <a:ext cx="90487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51765" marR="5080" indent="-15176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infecciosas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parasitárias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07942" y="5162550"/>
            <a:ext cx="62738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6835" marR="5080" indent="-7747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II.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(tumores)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78782" y="5162550"/>
            <a:ext cx="291655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85725">
              <a:lnSpc>
                <a:spcPct val="101800"/>
              </a:lnSpc>
              <a:spcBef>
                <a:spcPts val="80"/>
              </a:spcBef>
              <a:tabLst>
                <a:tab pos="1077595" algn="l"/>
                <a:tab pos="208407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XI.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IX.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	X. Doenças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r>
              <a:rPr sz="9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circulatório</a:t>
            </a:r>
            <a:r>
              <a:rPr sz="9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508113" y="5162550"/>
            <a:ext cx="367728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8275" marR="47625" indent="-168275" algn="r">
              <a:lnSpc>
                <a:spcPct val="101800"/>
              </a:lnSpc>
              <a:spcBef>
                <a:spcPts val="80"/>
              </a:spcBef>
              <a:tabLst>
                <a:tab pos="953135" algn="l"/>
                <a:tab pos="1052830" algn="l"/>
                <a:tab pos="2098675" algn="l"/>
                <a:tab pos="307784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ç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	X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lg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af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   </a:t>
            </a:r>
            <a:r>
              <a:rPr sz="900" spc="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XII.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ças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	I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ç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		originadas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no	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tecido	endócrinas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  <a:tabLst>
                <a:tab pos="889635" algn="l"/>
                <a:tab pos="2012950" algn="l"/>
                <a:tab pos="296291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geniturinário	período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perinatal	subcutâneo	nutricionais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R="38735" algn="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metabólicas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161788" y="5862828"/>
            <a:ext cx="1742439" cy="83820"/>
            <a:chOff x="5161788" y="5862828"/>
            <a:chExt cx="1742439" cy="83820"/>
          </a:xfrm>
        </p:grpSpPr>
        <p:sp>
          <p:nvSpPr>
            <p:cNvPr id="79" name="object 79"/>
            <p:cNvSpPr/>
            <p:nvPr/>
          </p:nvSpPr>
          <p:spPr>
            <a:xfrm>
              <a:off x="5161788" y="586282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15000" y="586282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66688" y="586282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19900" y="586282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283453" y="5784596"/>
            <a:ext cx="1979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52450" algn="l"/>
                <a:tab pos="1104900" algn="l"/>
                <a:tab pos="1657350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18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19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47344" y="1991867"/>
            <a:ext cx="10660380" cy="4119879"/>
          </a:xfrm>
          <a:custGeom>
            <a:avLst/>
            <a:gdLst/>
            <a:ahLst/>
            <a:cxnLst/>
            <a:rect l="l" t="t" r="r" b="b"/>
            <a:pathLst>
              <a:path w="10660380" h="4119879">
                <a:moveTo>
                  <a:pt x="0" y="4119372"/>
                </a:moveTo>
                <a:lnTo>
                  <a:pt x="10660380" y="4119372"/>
                </a:lnTo>
                <a:lnTo>
                  <a:pt x="10660380" y="0"/>
                </a:lnTo>
                <a:lnTo>
                  <a:pt x="0" y="0"/>
                </a:lnTo>
                <a:lnTo>
                  <a:pt x="0" y="4119372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701541" y="2107438"/>
            <a:ext cx="5535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276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Distribuição</a:t>
            </a:r>
            <a:r>
              <a:rPr sz="18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percentual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hospitalares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SUS,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segundo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causas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deram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origem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às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86155" y="6182470"/>
            <a:ext cx="602551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Obs.</a:t>
            </a:r>
            <a:r>
              <a:rPr sz="1200" dirty="0">
                <a:latin typeface="Arial MT"/>
                <a:cs typeface="Arial MT"/>
              </a:rPr>
              <a:t>: Internações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segundo</a:t>
            </a:r>
            <a:r>
              <a:rPr sz="1200" spc="-5" dirty="0">
                <a:latin typeface="Arial MT"/>
                <a:cs typeface="Arial MT"/>
              </a:rPr>
              <a:t> CID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excluindo-se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capítulo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XV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(gravidez,</a:t>
            </a:r>
            <a:r>
              <a:rPr sz="1200" dirty="0">
                <a:latin typeface="Arial MT"/>
                <a:cs typeface="Arial MT"/>
              </a:rPr>
              <a:t> parto</a:t>
            </a:r>
            <a:r>
              <a:rPr sz="1200" spc="-5" dirty="0">
                <a:latin typeface="Arial MT"/>
                <a:cs typeface="Arial MT"/>
              </a:rPr>
              <a:t> e </a:t>
            </a:r>
            <a:r>
              <a:rPr sz="1200" dirty="0">
                <a:latin typeface="Arial MT"/>
                <a:cs typeface="Arial MT"/>
              </a:rPr>
              <a:t>puerpério).</a:t>
            </a:r>
            <a:endParaRPr sz="1200">
              <a:latin typeface="Arial MT"/>
              <a:cs typeface="Arial MT"/>
            </a:endParaRPr>
          </a:p>
          <a:p>
            <a:pPr marL="52069">
              <a:lnSpc>
                <a:spcPct val="100000"/>
              </a:lnSpc>
              <a:spcBef>
                <a:spcPts val="750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Hospitalares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SIH-SUS,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1356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835" y="389382"/>
            <a:ext cx="96500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667635" marR="5080" indent="-2655570">
              <a:lnSpc>
                <a:spcPts val="3890"/>
              </a:lnSpc>
              <a:spcBef>
                <a:spcPts val="585"/>
              </a:spcBef>
            </a:pPr>
            <a:r>
              <a:rPr sz="3600" spc="-5" dirty="0"/>
              <a:t>Quais </a:t>
            </a:r>
            <a:r>
              <a:rPr sz="3600" dirty="0"/>
              <a:t>as</a:t>
            </a:r>
            <a:r>
              <a:rPr sz="3600" spc="-15" dirty="0"/>
              <a:t> </a:t>
            </a:r>
            <a:r>
              <a:rPr sz="3600" spc="-5" dirty="0"/>
              <a:t>principais</a:t>
            </a:r>
            <a:r>
              <a:rPr sz="3600" dirty="0"/>
              <a:t> </a:t>
            </a:r>
            <a:r>
              <a:rPr sz="3600" spc="-5" dirty="0"/>
              <a:t>causas</a:t>
            </a:r>
            <a:r>
              <a:rPr sz="3600" spc="-20" dirty="0"/>
              <a:t> </a:t>
            </a:r>
            <a:r>
              <a:rPr sz="3600" dirty="0"/>
              <a:t>que resultam</a:t>
            </a:r>
            <a:r>
              <a:rPr sz="3600" spc="-20" dirty="0"/>
              <a:t> </a:t>
            </a:r>
            <a:r>
              <a:rPr sz="3600" spc="-5" dirty="0"/>
              <a:t>em </a:t>
            </a:r>
            <a:r>
              <a:rPr sz="3600" spc="-985" dirty="0"/>
              <a:t> </a:t>
            </a:r>
            <a:r>
              <a:rPr sz="3600" spc="-5" dirty="0"/>
              <a:t>internações </a:t>
            </a:r>
            <a:r>
              <a:rPr sz="3600" dirty="0"/>
              <a:t>no RN?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07719" y="1530096"/>
            <a:ext cx="2418715" cy="462280"/>
          </a:xfrm>
          <a:prstGeom prst="rect">
            <a:avLst/>
          </a:prstGeom>
          <a:solidFill>
            <a:srgbClr val="C4BBC5"/>
          </a:solidFill>
        </p:spPr>
        <p:txBody>
          <a:bodyPr vert="horz" wrap="square" lIns="0" tIns="254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latin typeface="Calibri"/>
                <a:cs typeface="Calibri"/>
              </a:rPr>
              <a:t>Macrorregião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309" y="2797873"/>
            <a:ext cx="9952355" cy="2434590"/>
            <a:chOff x="1333309" y="2797873"/>
            <a:chExt cx="9952355" cy="2434590"/>
          </a:xfrm>
        </p:grpSpPr>
        <p:sp>
          <p:nvSpPr>
            <p:cNvPr id="5" name="object 5"/>
            <p:cNvSpPr/>
            <p:nvPr/>
          </p:nvSpPr>
          <p:spPr>
            <a:xfrm>
              <a:off x="1338072" y="3773423"/>
              <a:ext cx="335280" cy="969644"/>
            </a:xfrm>
            <a:custGeom>
              <a:avLst/>
              <a:gdLst/>
              <a:ahLst/>
              <a:cxnLst/>
              <a:rect l="l" t="t" r="r" b="b"/>
              <a:pathLst>
                <a:path w="335280" h="969645">
                  <a:moveTo>
                    <a:pt x="0" y="969263"/>
                  </a:moveTo>
                  <a:lnTo>
                    <a:pt x="155447" y="969263"/>
                  </a:lnTo>
                </a:path>
                <a:path w="335280" h="969645">
                  <a:moveTo>
                    <a:pt x="297179" y="969263"/>
                  </a:moveTo>
                  <a:lnTo>
                    <a:pt x="335279" y="969263"/>
                  </a:lnTo>
                </a:path>
                <a:path w="335280" h="969645">
                  <a:moveTo>
                    <a:pt x="0" y="484631"/>
                  </a:moveTo>
                  <a:lnTo>
                    <a:pt x="155447" y="484631"/>
                  </a:lnTo>
                </a:path>
                <a:path w="335280" h="969645">
                  <a:moveTo>
                    <a:pt x="297179" y="484631"/>
                  </a:moveTo>
                  <a:lnTo>
                    <a:pt x="335279" y="484631"/>
                  </a:lnTo>
                </a:path>
                <a:path w="335280" h="969645">
                  <a:moveTo>
                    <a:pt x="0" y="0"/>
                  </a:moveTo>
                  <a:lnTo>
                    <a:pt x="155447" y="0"/>
                  </a:lnTo>
                </a:path>
                <a:path w="335280" h="969645">
                  <a:moveTo>
                    <a:pt x="297179" y="0"/>
                  </a:moveTo>
                  <a:lnTo>
                    <a:pt x="3352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0" y="3473195"/>
              <a:ext cx="142240" cy="1754505"/>
            </a:xfrm>
            <a:custGeom>
              <a:avLst/>
              <a:gdLst/>
              <a:ahLst/>
              <a:cxnLst/>
              <a:rect l="l" t="t" r="r" b="b"/>
              <a:pathLst>
                <a:path w="142239" h="1754504">
                  <a:moveTo>
                    <a:pt x="141731" y="0"/>
                  </a:moveTo>
                  <a:lnTo>
                    <a:pt x="0" y="0"/>
                  </a:lnTo>
                  <a:lnTo>
                    <a:pt x="0" y="1754123"/>
                  </a:lnTo>
                  <a:lnTo>
                    <a:pt x="141731" y="175412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5084" y="3773423"/>
              <a:ext cx="40005" cy="969644"/>
            </a:xfrm>
            <a:custGeom>
              <a:avLst/>
              <a:gdLst/>
              <a:ahLst/>
              <a:cxnLst/>
              <a:rect l="l" t="t" r="r" b="b"/>
              <a:pathLst>
                <a:path w="40005" h="969645">
                  <a:moveTo>
                    <a:pt x="0" y="969263"/>
                  </a:moveTo>
                  <a:lnTo>
                    <a:pt x="39624" y="969263"/>
                  </a:lnTo>
                </a:path>
                <a:path w="40005" h="969645">
                  <a:moveTo>
                    <a:pt x="0" y="484631"/>
                  </a:moveTo>
                  <a:lnTo>
                    <a:pt x="39624" y="484631"/>
                  </a:lnTo>
                </a:path>
                <a:path w="40005" h="969645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3352" y="3361943"/>
              <a:ext cx="142240" cy="1865630"/>
            </a:xfrm>
            <a:custGeom>
              <a:avLst/>
              <a:gdLst/>
              <a:ahLst/>
              <a:cxnLst/>
              <a:rect l="l" t="t" r="r" b="b"/>
              <a:pathLst>
                <a:path w="142239" h="1865629">
                  <a:moveTo>
                    <a:pt x="141731" y="0"/>
                  </a:moveTo>
                  <a:lnTo>
                    <a:pt x="0" y="0"/>
                  </a:lnTo>
                  <a:lnTo>
                    <a:pt x="0" y="1865375"/>
                  </a:lnTo>
                  <a:lnTo>
                    <a:pt x="141731" y="186537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6440" y="3773423"/>
              <a:ext cx="38100" cy="969644"/>
            </a:xfrm>
            <a:custGeom>
              <a:avLst/>
              <a:gdLst/>
              <a:ahLst/>
              <a:cxnLst/>
              <a:rect l="l" t="t" r="r" b="b"/>
              <a:pathLst>
                <a:path w="38100" h="969645">
                  <a:moveTo>
                    <a:pt x="0" y="969263"/>
                  </a:moveTo>
                  <a:lnTo>
                    <a:pt x="38100" y="969263"/>
                  </a:lnTo>
                </a:path>
                <a:path w="38100" h="969645">
                  <a:moveTo>
                    <a:pt x="0" y="484631"/>
                  </a:moveTo>
                  <a:lnTo>
                    <a:pt x="38100" y="484631"/>
                  </a:lnTo>
                </a:path>
                <a:path w="38100" h="96964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4708" y="3354323"/>
              <a:ext cx="142240" cy="1873250"/>
            </a:xfrm>
            <a:custGeom>
              <a:avLst/>
              <a:gdLst/>
              <a:ahLst/>
              <a:cxnLst/>
              <a:rect l="l" t="t" r="r" b="b"/>
              <a:pathLst>
                <a:path w="142239" h="1873250">
                  <a:moveTo>
                    <a:pt x="141731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141731" y="187299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76272" y="4258055"/>
              <a:ext cx="492759" cy="485140"/>
            </a:xfrm>
            <a:custGeom>
              <a:avLst/>
              <a:gdLst/>
              <a:ahLst/>
              <a:cxnLst/>
              <a:rect l="l" t="t" r="r" b="b"/>
              <a:pathLst>
                <a:path w="492760" h="485139">
                  <a:moveTo>
                    <a:pt x="0" y="484632"/>
                  </a:moveTo>
                  <a:lnTo>
                    <a:pt x="310895" y="484632"/>
                  </a:lnTo>
                </a:path>
                <a:path w="492760" h="485139">
                  <a:moveTo>
                    <a:pt x="454151" y="484632"/>
                  </a:moveTo>
                  <a:lnTo>
                    <a:pt x="492251" y="484632"/>
                  </a:lnTo>
                </a:path>
                <a:path w="492760" h="485139">
                  <a:moveTo>
                    <a:pt x="0" y="0"/>
                  </a:moveTo>
                  <a:lnTo>
                    <a:pt x="310895" y="0"/>
                  </a:lnTo>
                </a:path>
                <a:path w="492760" h="485139">
                  <a:moveTo>
                    <a:pt x="454151" y="0"/>
                  </a:moveTo>
                  <a:lnTo>
                    <a:pt x="492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7168" y="4116323"/>
              <a:ext cx="143510" cy="1111250"/>
            </a:xfrm>
            <a:custGeom>
              <a:avLst/>
              <a:gdLst/>
              <a:ahLst/>
              <a:cxnLst/>
              <a:rect l="l" t="t" r="r" b="b"/>
              <a:pathLst>
                <a:path w="143510" h="1111250">
                  <a:moveTo>
                    <a:pt x="143256" y="0"/>
                  </a:moveTo>
                  <a:lnTo>
                    <a:pt x="0" y="0"/>
                  </a:lnTo>
                  <a:lnTo>
                    <a:pt x="0" y="1110995"/>
                  </a:lnTo>
                  <a:lnTo>
                    <a:pt x="143256" y="111099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0255" y="4258055"/>
              <a:ext cx="38100" cy="485140"/>
            </a:xfrm>
            <a:custGeom>
              <a:avLst/>
              <a:gdLst/>
              <a:ahLst/>
              <a:cxnLst/>
              <a:rect l="l" t="t" r="r" b="b"/>
              <a:pathLst>
                <a:path w="38100" h="485139">
                  <a:moveTo>
                    <a:pt x="0" y="484632"/>
                  </a:moveTo>
                  <a:lnTo>
                    <a:pt x="38100" y="484632"/>
                  </a:lnTo>
                </a:path>
                <a:path w="38100" h="48513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8524" y="4198619"/>
              <a:ext cx="142240" cy="1028700"/>
            </a:xfrm>
            <a:custGeom>
              <a:avLst/>
              <a:gdLst/>
              <a:ahLst/>
              <a:cxnLst/>
              <a:rect l="l" t="t" r="r" b="b"/>
              <a:pathLst>
                <a:path w="142239" h="1028700">
                  <a:moveTo>
                    <a:pt x="141731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141731" y="102869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6272" y="3773423"/>
              <a:ext cx="852169" cy="969644"/>
            </a:xfrm>
            <a:custGeom>
              <a:avLst/>
              <a:gdLst/>
              <a:ahLst/>
              <a:cxnLst/>
              <a:rect l="l" t="t" r="r" b="b"/>
              <a:pathLst>
                <a:path w="852169" h="969645">
                  <a:moveTo>
                    <a:pt x="813815" y="969263"/>
                  </a:moveTo>
                  <a:lnTo>
                    <a:pt x="851915" y="969263"/>
                  </a:lnTo>
                </a:path>
                <a:path w="852169" h="969645">
                  <a:moveTo>
                    <a:pt x="813815" y="484631"/>
                  </a:moveTo>
                  <a:lnTo>
                    <a:pt x="851915" y="484631"/>
                  </a:lnTo>
                </a:path>
                <a:path w="852169" h="969645">
                  <a:moveTo>
                    <a:pt x="0" y="0"/>
                  </a:moveTo>
                  <a:lnTo>
                    <a:pt x="672083" y="0"/>
                  </a:lnTo>
                </a:path>
                <a:path w="852169" h="969645">
                  <a:moveTo>
                    <a:pt x="813815" y="0"/>
                  </a:moveTo>
                  <a:lnTo>
                    <a:pt x="851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8355" y="3703319"/>
              <a:ext cx="142240" cy="1524000"/>
            </a:xfrm>
            <a:custGeom>
              <a:avLst/>
              <a:gdLst/>
              <a:ahLst/>
              <a:cxnLst/>
              <a:rect l="l" t="t" r="r" b="b"/>
              <a:pathLst>
                <a:path w="142239" h="1524000">
                  <a:moveTo>
                    <a:pt x="141731" y="0"/>
                  </a:moveTo>
                  <a:lnTo>
                    <a:pt x="0" y="0"/>
                  </a:lnTo>
                  <a:lnTo>
                    <a:pt x="0" y="1523999"/>
                  </a:lnTo>
                  <a:lnTo>
                    <a:pt x="141731" y="152399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8072" y="3288791"/>
              <a:ext cx="9942830" cy="0"/>
            </a:xfrm>
            <a:custGeom>
              <a:avLst/>
              <a:gdLst/>
              <a:ahLst/>
              <a:cxnLst/>
              <a:rect l="l" t="t" r="r" b="b"/>
              <a:pathLst>
                <a:path w="9942830">
                  <a:moveTo>
                    <a:pt x="0" y="0"/>
                  </a:moveTo>
                  <a:lnTo>
                    <a:pt x="696467" y="0"/>
                  </a:lnTo>
                </a:path>
                <a:path w="9942830">
                  <a:moveTo>
                    <a:pt x="838200" y="0"/>
                  </a:moveTo>
                  <a:lnTo>
                    <a:pt x="9942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4540" y="3270503"/>
              <a:ext cx="142240" cy="1957070"/>
            </a:xfrm>
            <a:custGeom>
              <a:avLst/>
              <a:gdLst/>
              <a:ahLst/>
              <a:cxnLst/>
              <a:rect l="l" t="t" r="r" b="b"/>
              <a:pathLst>
                <a:path w="142239" h="1957070">
                  <a:moveTo>
                    <a:pt x="141732" y="0"/>
                  </a:moveTo>
                  <a:lnTo>
                    <a:pt x="0" y="0"/>
                  </a:lnTo>
                  <a:lnTo>
                    <a:pt x="0" y="1956816"/>
                  </a:lnTo>
                  <a:lnTo>
                    <a:pt x="141732" y="1956816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1444" y="4258055"/>
              <a:ext cx="670560" cy="485140"/>
            </a:xfrm>
            <a:custGeom>
              <a:avLst/>
              <a:gdLst/>
              <a:ahLst/>
              <a:cxnLst/>
              <a:rect l="l" t="t" r="r" b="b"/>
              <a:pathLst>
                <a:path w="670560" h="485139">
                  <a:moveTo>
                    <a:pt x="0" y="484632"/>
                  </a:moveTo>
                  <a:lnTo>
                    <a:pt x="310895" y="484632"/>
                  </a:lnTo>
                </a:path>
                <a:path w="670560" h="485139">
                  <a:moveTo>
                    <a:pt x="452628" y="484632"/>
                  </a:moveTo>
                  <a:lnTo>
                    <a:pt x="490728" y="484632"/>
                  </a:lnTo>
                </a:path>
                <a:path w="670560" h="485139">
                  <a:moveTo>
                    <a:pt x="0" y="0"/>
                  </a:moveTo>
                  <a:lnTo>
                    <a:pt x="670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82339" y="4296155"/>
              <a:ext cx="142240" cy="931544"/>
            </a:xfrm>
            <a:custGeom>
              <a:avLst/>
              <a:gdLst/>
              <a:ahLst/>
              <a:cxnLst/>
              <a:rect l="l" t="t" r="r" b="b"/>
              <a:pathLst>
                <a:path w="142239" h="931545">
                  <a:moveTo>
                    <a:pt x="141732" y="0"/>
                  </a:moveTo>
                  <a:lnTo>
                    <a:pt x="0" y="0"/>
                  </a:lnTo>
                  <a:lnTo>
                    <a:pt x="0" y="931164"/>
                  </a:lnTo>
                  <a:lnTo>
                    <a:pt x="141732" y="93116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71444" y="3773423"/>
              <a:ext cx="8109584" cy="969644"/>
            </a:xfrm>
            <a:custGeom>
              <a:avLst/>
              <a:gdLst/>
              <a:ahLst/>
              <a:cxnLst/>
              <a:rect l="l" t="t" r="r" b="b"/>
              <a:pathLst>
                <a:path w="8109584" h="969645">
                  <a:moveTo>
                    <a:pt x="632459" y="969263"/>
                  </a:moveTo>
                  <a:lnTo>
                    <a:pt x="670559" y="969263"/>
                  </a:lnTo>
                </a:path>
                <a:path w="8109584" h="969645">
                  <a:moveTo>
                    <a:pt x="993647" y="969263"/>
                  </a:moveTo>
                  <a:lnTo>
                    <a:pt x="1304544" y="969263"/>
                  </a:lnTo>
                </a:path>
                <a:path w="8109584" h="969645">
                  <a:moveTo>
                    <a:pt x="1446276" y="969263"/>
                  </a:moveTo>
                  <a:lnTo>
                    <a:pt x="1485900" y="969263"/>
                  </a:lnTo>
                </a:path>
                <a:path w="8109584" h="969645">
                  <a:moveTo>
                    <a:pt x="993647" y="484631"/>
                  </a:moveTo>
                  <a:lnTo>
                    <a:pt x="1304544" y="484631"/>
                  </a:lnTo>
                </a:path>
                <a:path w="8109584" h="969645">
                  <a:moveTo>
                    <a:pt x="1446276" y="484631"/>
                  </a:moveTo>
                  <a:lnTo>
                    <a:pt x="1485900" y="484631"/>
                  </a:lnTo>
                </a:path>
                <a:path w="8109584" h="969645">
                  <a:moveTo>
                    <a:pt x="0" y="0"/>
                  </a:moveTo>
                  <a:lnTo>
                    <a:pt x="81092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75988" y="3787139"/>
              <a:ext cx="142240" cy="1440180"/>
            </a:xfrm>
            <a:custGeom>
              <a:avLst/>
              <a:gdLst/>
              <a:ahLst/>
              <a:cxnLst/>
              <a:rect l="l" t="t" r="r" b="b"/>
              <a:pathLst>
                <a:path w="142239" h="1440179">
                  <a:moveTo>
                    <a:pt x="141732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141732" y="1440180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58739" y="4258055"/>
              <a:ext cx="492759" cy="485140"/>
            </a:xfrm>
            <a:custGeom>
              <a:avLst/>
              <a:gdLst/>
              <a:ahLst/>
              <a:cxnLst/>
              <a:rect l="l" t="t" r="r" b="b"/>
              <a:pathLst>
                <a:path w="492760" h="485139">
                  <a:moveTo>
                    <a:pt x="0" y="484632"/>
                  </a:moveTo>
                  <a:lnTo>
                    <a:pt x="312420" y="484632"/>
                  </a:lnTo>
                </a:path>
                <a:path w="492760" h="485139">
                  <a:moveTo>
                    <a:pt x="454151" y="484632"/>
                  </a:moveTo>
                  <a:lnTo>
                    <a:pt x="492251" y="484632"/>
                  </a:lnTo>
                </a:path>
                <a:path w="492760" h="485139">
                  <a:moveTo>
                    <a:pt x="0" y="0"/>
                  </a:moveTo>
                  <a:lnTo>
                    <a:pt x="312420" y="0"/>
                  </a:lnTo>
                </a:path>
                <a:path w="492760" h="485139">
                  <a:moveTo>
                    <a:pt x="454151" y="0"/>
                  </a:moveTo>
                  <a:lnTo>
                    <a:pt x="492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1160" y="4241291"/>
              <a:ext cx="142240" cy="986155"/>
            </a:xfrm>
            <a:custGeom>
              <a:avLst/>
              <a:gdLst/>
              <a:ahLst/>
              <a:cxnLst/>
              <a:rect l="l" t="t" r="r" b="b"/>
              <a:pathLst>
                <a:path w="142239" h="986154">
                  <a:moveTo>
                    <a:pt x="141731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141731" y="98602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53912" y="4258055"/>
              <a:ext cx="490855" cy="485140"/>
            </a:xfrm>
            <a:custGeom>
              <a:avLst/>
              <a:gdLst/>
              <a:ahLst/>
              <a:cxnLst/>
              <a:rect l="l" t="t" r="r" b="b"/>
              <a:pathLst>
                <a:path w="490854" h="485139">
                  <a:moveTo>
                    <a:pt x="0" y="484632"/>
                  </a:moveTo>
                  <a:lnTo>
                    <a:pt x="310896" y="484632"/>
                  </a:lnTo>
                </a:path>
                <a:path w="490854" h="485139">
                  <a:moveTo>
                    <a:pt x="452628" y="484632"/>
                  </a:moveTo>
                  <a:lnTo>
                    <a:pt x="490728" y="484632"/>
                  </a:lnTo>
                </a:path>
                <a:path w="490854" h="485139">
                  <a:moveTo>
                    <a:pt x="0" y="0"/>
                  </a:moveTo>
                  <a:lnTo>
                    <a:pt x="310896" y="0"/>
                  </a:lnTo>
                </a:path>
                <a:path w="490854" h="485139">
                  <a:moveTo>
                    <a:pt x="452628" y="0"/>
                  </a:moveTo>
                  <a:lnTo>
                    <a:pt x="4907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64807" y="4061459"/>
              <a:ext cx="142240" cy="1165860"/>
            </a:xfrm>
            <a:custGeom>
              <a:avLst/>
              <a:gdLst/>
              <a:ahLst/>
              <a:cxnLst/>
              <a:rect l="l" t="t" r="r" b="b"/>
              <a:pathLst>
                <a:path w="142240" h="1165860">
                  <a:moveTo>
                    <a:pt x="141732" y="0"/>
                  </a:moveTo>
                  <a:lnTo>
                    <a:pt x="0" y="0"/>
                  </a:lnTo>
                  <a:lnTo>
                    <a:pt x="0" y="1165859"/>
                  </a:lnTo>
                  <a:lnTo>
                    <a:pt x="141732" y="1165859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47560" y="4742687"/>
              <a:ext cx="492759" cy="0"/>
            </a:xfrm>
            <a:custGeom>
              <a:avLst/>
              <a:gdLst/>
              <a:ahLst/>
              <a:cxnLst/>
              <a:rect l="l" t="t" r="r" b="b"/>
              <a:pathLst>
                <a:path w="492759">
                  <a:moveTo>
                    <a:pt x="0" y="0"/>
                  </a:moveTo>
                  <a:lnTo>
                    <a:pt x="310896" y="0"/>
                  </a:lnTo>
                </a:path>
                <a:path w="492759">
                  <a:moveTo>
                    <a:pt x="454151" y="0"/>
                  </a:moveTo>
                  <a:lnTo>
                    <a:pt x="492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58456" y="4597907"/>
              <a:ext cx="3126105" cy="629920"/>
            </a:xfrm>
            <a:custGeom>
              <a:avLst/>
              <a:gdLst/>
              <a:ahLst/>
              <a:cxnLst/>
              <a:rect l="l" t="t" r="r" b="b"/>
              <a:pathLst>
                <a:path w="3126104" h="629920">
                  <a:moveTo>
                    <a:pt x="143256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143256" y="629412"/>
                  </a:lnTo>
                  <a:lnTo>
                    <a:pt x="143256" y="0"/>
                  </a:lnTo>
                  <a:close/>
                </a:path>
                <a:path w="3126104" h="629920">
                  <a:moveTo>
                    <a:pt x="1136904" y="338328"/>
                  </a:moveTo>
                  <a:lnTo>
                    <a:pt x="995172" y="338328"/>
                  </a:lnTo>
                  <a:lnTo>
                    <a:pt x="995172" y="629412"/>
                  </a:lnTo>
                  <a:lnTo>
                    <a:pt x="1136904" y="629412"/>
                  </a:lnTo>
                  <a:lnTo>
                    <a:pt x="1136904" y="338328"/>
                  </a:lnTo>
                  <a:close/>
                </a:path>
                <a:path w="3126104" h="629920">
                  <a:moveTo>
                    <a:pt x="2130552" y="339852"/>
                  </a:moveTo>
                  <a:lnTo>
                    <a:pt x="1988820" y="339852"/>
                  </a:lnTo>
                  <a:lnTo>
                    <a:pt x="1988820" y="629412"/>
                  </a:lnTo>
                  <a:lnTo>
                    <a:pt x="2130552" y="629412"/>
                  </a:lnTo>
                  <a:lnTo>
                    <a:pt x="2130552" y="339852"/>
                  </a:lnTo>
                  <a:close/>
                </a:path>
                <a:path w="3126104" h="629920">
                  <a:moveTo>
                    <a:pt x="3125724" y="362712"/>
                  </a:moveTo>
                  <a:lnTo>
                    <a:pt x="2983992" y="362712"/>
                  </a:lnTo>
                  <a:lnTo>
                    <a:pt x="2983992" y="629412"/>
                  </a:lnTo>
                  <a:lnTo>
                    <a:pt x="3125724" y="629412"/>
                  </a:lnTo>
                  <a:lnTo>
                    <a:pt x="3125724" y="36271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2172" y="4287011"/>
              <a:ext cx="142240" cy="940435"/>
            </a:xfrm>
            <a:custGeom>
              <a:avLst/>
              <a:gdLst/>
              <a:ahLst/>
              <a:cxnLst/>
              <a:rect l="l" t="t" r="r" b="b"/>
              <a:pathLst>
                <a:path w="142239" h="940435">
                  <a:moveTo>
                    <a:pt x="141731" y="0"/>
                  </a:moveTo>
                  <a:lnTo>
                    <a:pt x="0" y="0"/>
                  </a:lnTo>
                  <a:lnTo>
                    <a:pt x="0" y="940307"/>
                  </a:lnTo>
                  <a:lnTo>
                    <a:pt x="141731" y="94030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9075" y="4258055"/>
              <a:ext cx="38100" cy="485140"/>
            </a:xfrm>
            <a:custGeom>
              <a:avLst/>
              <a:gdLst/>
              <a:ahLst/>
              <a:cxnLst/>
              <a:rect l="l" t="t" r="r" b="b"/>
              <a:pathLst>
                <a:path w="38100" h="485139">
                  <a:moveTo>
                    <a:pt x="0" y="484632"/>
                  </a:moveTo>
                  <a:lnTo>
                    <a:pt x="38100" y="484632"/>
                  </a:lnTo>
                </a:path>
                <a:path w="38100" h="48513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57343" y="3848099"/>
              <a:ext cx="142240" cy="1379220"/>
            </a:xfrm>
            <a:custGeom>
              <a:avLst/>
              <a:gdLst/>
              <a:ahLst/>
              <a:cxnLst/>
              <a:rect l="l" t="t" r="r" b="b"/>
              <a:pathLst>
                <a:path w="142239" h="1379220">
                  <a:moveTo>
                    <a:pt x="141731" y="0"/>
                  </a:moveTo>
                  <a:lnTo>
                    <a:pt x="0" y="0"/>
                  </a:lnTo>
                  <a:lnTo>
                    <a:pt x="0" y="1379220"/>
                  </a:lnTo>
                  <a:lnTo>
                    <a:pt x="141731" y="1379220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2724" y="4258055"/>
              <a:ext cx="38100" cy="485140"/>
            </a:xfrm>
            <a:custGeom>
              <a:avLst/>
              <a:gdLst/>
              <a:ahLst/>
              <a:cxnLst/>
              <a:rect l="l" t="t" r="r" b="b"/>
              <a:pathLst>
                <a:path w="38100" h="485139">
                  <a:moveTo>
                    <a:pt x="0" y="484632"/>
                  </a:moveTo>
                  <a:lnTo>
                    <a:pt x="38100" y="484632"/>
                  </a:lnTo>
                </a:path>
                <a:path w="38100" h="48513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0992" y="4169663"/>
              <a:ext cx="142240" cy="1057910"/>
            </a:xfrm>
            <a:custGeom>
              <a:avLst/>
              <a:gdLst/>
              <a:ahLst/>
              <a:cxnLst/>
              <a:rect l="l" t="t" r="r" b="b"/>
              <a:pathLst>
                <a:path w="142239" h="1057910">
                  <a:moveTo>
                    <a:pt x="141732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141732" y="1057656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7895" y="4258055"/>
              <a:ext cx="4493260" cy="485140"/>
            </a:xfrm>
            <a:custGeom>
              <a:avLst/>
              <a:gdLst/>
              <a:ahLst/>
              <a:cxnLst/>
              <a:rect l="l" t="t" r="r" b="b"/>
              <a:pathLst>
                <a:path w="4493259" h="485139">
                  <a:moveTo>
                    <a:pt x="0" y="484632"/>
                  </a:moveTo>
                  <a:lnTo>
                    <a:pt x="38100" y="484632"/>
                  </a:lnTo>
                </a:path>
                <a:path w="4493259" h="485139">
                  <a:moveTo>
                    <a:pt x="0" y="0"/>
                  </a:moveTo>
                  <a:lnTo>
                    <a:pt x="4492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44639" y="4166615"/>
              <a:ext cx="143510" cy="1061085"/>
            </a:xfrm>
            <a:custGeom>
              <a:avLst/>
              <a:gdLst/>
              <a:ahLst/>
              <a:cxnLst/>
              <a:rect l="l" t="t" r="r" b="b"/>
              <a:pathLst>
                <a:path w="143509" h="1061085">
                  <a:moveTo>
                    <a:pt x="143255" y="0"/>
                  </a:moveTo>
                  <a:lnTo>
                    <a:pt x="0" y="0"/>
                  </a:lnTo>
                  <a:lnTo>
                    <a:pt x="0" y="1060703"/>
                  </a:lnTo>
                  <a:lnTo>
                    <a:pt x="143255" y="10607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81543" y="47426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39812" y="4599431"/>
              <a:ext cx="3124200" cy="628015"/>
            </a:xfrm>
            <a:custGeom>
              <a:avLst/>
              <a:gdLst/>
              <a:ahLst/>
              <a:cxnLst/>
              <a:rect l="l" t="t" r="r" b="b"/>
              <a:pathLst>
                <a:path w="3124200" h="628014">
                  <a:moveTo>
                    <a:pt x="141732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41732" y="627888"/>
                  </a:lnTo>
                  <a:lnTo>
                    <a:pt x="141732" y="0"/>
                  </a:lnTo>
                  <a:close/>
                </a:path>
                <a:path w="3124200" h="628014">
                  <a:moveTo>
                    <a:pt x="1135380" y="387096"/>
                  </a:moveTo>
                  <a:lnTo>
                    <a:pt x="993648" y="387096"/>
                  </a:lnTo>
                  <a:lnTo>
                    <a:pt x="993648" y="627888"/>
                  </a:lnTo>
                  <a:lnTo>
                    <a:pt x="1135380" y="627888"/>
                  </a:lnTo>
                  <a:lnTo>
                    <a:pt x="1135380" y="387096"/>
                  </a:lnTo>
                  <a:close/>
                </a:path>
                <a:path w="3124200" h="628014">
                  <a:moveTo>
                    <a:pt x="2130552" y="431292"/>
                  </a:moveTo>
                  <a:lnTo>
                    <a:pt x="1988820" y="431292"/>
                  </a:lnTo>
                  <a:lnTo>
                    <a:pt x="1988820" y="627888"/>
                  </a:lnTo>
                  <a:lnTo>
                    <a:pt x="2130552" y="627888"/>
                  </a:lnTo>
                  <a:lnTo>
                    <a:pt x="2130552" y="431292"/>
                  </a:lnTo>
                  <a:close/>
                </a:path>
                <a:path w="3124200" h="628014">
                  <a:moveTo>
                    <a:pt x="3124200" y="289560"/>
                  </a:moveTo>
                  <a:lnTo>
                    <a:pt x="2982468" y="289560"/>
                  </a:lnTo>
                  <a:lnTo>
                    <a:pt x="2982468" y="627888"/>
                  </a:lnTo>
                  <a:lnTo>
                    <a:pt x="3124200" y="627888"/>
                  </a:lnTo>
                  <a:lnTo>
                    <a:pt x="3124200" y="28956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85260" y="4258055"/>
              <a:ext cx="38100" cy="485140"/>
            </a:xfrm>
            <a:custGeom>
              <a:avLst/>
              <a:gdLst/>
              <a:ahLst/>
              <a:cxnLst/>
              <a:rect l="l" t="t" r="r" b="b"/>
              <a:pathLst>
                <a:path w="38100" h="485139">
                  <a:moveTo>
                    <a:pt x="0" y="484632"/>
                  </a:moveTo>
                  <a:lnTo>
                    <a:pt x="38100" y="484632"/>
                  </a:lnTo>
                </a:path>
                <a:path w="38100" h="48513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42004" y="3994403"/>
              <a:ext cx="143510" cy="1233170"/>
            </a:xfrm>
            <a:custGeom>
              <a:avLst/>
              <a:gdLst/>
              <a:ahLst/>
              <a:cxnLst/>
              <a:rect l="l" t="t" r="r" b="b"/>
              <a:pathLst>
                <a:path w="143510" h="1233170">
                  <a:moveTo>
                    <a:pt x="143256" y="0"/>
                  </a:moveTo>
                  <a:lnTo>
                    <a:pt x="0" y="0"/>
                  </a:lnTo>
                  <a:lnTo>
                    <a:pt x="0" y="1232916"/>
                  </a:lnTo>
                  <a:lnTo>
                    <a:pt x="143256" y="1232916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78907" y="4258055"/>
              <a:ext cx="38100" cy="485140"/>
            </a:xfrm>
            <a:custGeom>
              <a:avLst/>
              <a:gdLst/>
              <a:ahLst/>
              <a:cxnLst/>
              <a:rect l="l" t="t" r="r" b="b"/>
              <a:pathLst>
                <a:path w="38100" h="485139">
                  <a:moveTo>
                    <a:pt x="0" y="484632"/>
                  </a:moveTo>
                  <a:lnTo>
                    <a:pt x="38100" y="484632"/>
                  </a:lnTo>
                </a:path>
                <a:path w="38100" h="48513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37175" y="4066031"/>
              <a:ext cx="142240" cy="1161415"/>
            </a:xfrm>
            <a:custGeom>
              <a:avLst/>
              <a:gdLst/>
              <a:ahLst/>
              <a:cxnLst/>
              <a:rect l="l" t="t" r="r" b="b"/>
              <a:pathLst>
                <a:path w="142239" h="1161414">
                  <a:moveTo>
                    <a:pt x="141732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141732" y="116128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72556" y="4258055"/>
              <a:ext cx="40005" cy="485140"/>
            </a:xfrm>
            <a:custGeom>
              <a:avLst/>
              <a:gdLst/>
              <a:ahLst/>
              <a:cxnLst/>
              <a:rect l="l" t="t" r="r" b="b"/>
              <a:pathLst>
                <a:path w="40004" h="485139">
                  <a:moveTo>
                    <a:pt x="0" y="484632"/>
                  </a:moveTo>
                  <a:lnTo>
                    <a:pt x="39624" y="484632"/>
                  </a:lnTo>
                </a:path>
                <a:path w="40004" h="485139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30824" y="4198619"/>
              <a:ext cx="142240" cy="1028700"/>
            </a:xfrm>
            <a:custGeom>
              <a:avLst/>
              <a:gdLst/>
              <a:ahLst/>
              <a:cxnLst/>
              <a:rect l="l" t="t" r="r" b="b"/>
              <a:pathLst>
                <a:path w="142239" h="1028700">
                  <a:moveTo>
                    <a:pt x="141731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141731" y="102869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67727" y="47426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5995" y="4538471"/>
              <a:ext cx="142240" cy="688975"/>
            </a:xfrm>
            <a:custGeom>
              <a:avLst/>
              <a:gdLst/>
              <a:ahLst/>
              <a:cxnLst/>
              <a:rect l="l" t="t" r="r" b="b"/>
              <a:pathLst>
                <a:path w="142240" h="688975">
                  <a:moveTo>
                    <a:pt x="141731" y="0"/>
                  </a:moveTo>
                  <a:lnTo>
                    <a:pt x="0" y="0"/>
                  </a:lnTo>
                  <a:lnTo>
                    <a:pt x="0" y="688847"/>
                  </a:lnTo>
                  <a:lnTo>
                    <a:pt x="141731" y="68884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61376" y="47426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19644" y="4730495"/>
              <a:ext cx="3126105" cy="497205"/>
            </a:xfrm>
            <a:custGeom>
              <a:avLst/>
              <a:gdLst/>
              <a:ahLst/>
              <a:cxnLst/>
              <a:rect l="l" t="t" r="r" b="b"/>
              <a:pathLst>
                <a:path w="3126104" h="497204">
                  <a:moveTo>
                    <a:pt x="141732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41732" y="496824"/>
                  </a:lnTo>
                  <a:lnTo>
                    <a:pt x="141732" y="0"/>
                  </a:lnTo>
                  <a:close/>
                </a:path>
                <a:path w="3126104" h="497204">
                  <a:moveTo>
                    <a:pt x="1136904" y="160020"/>
                  </a:moveTo>
                  <a:lnTo>
                    <a:pt x="995172" y="160020"/>
                  </a:lnTo>
                  <a:lnTo>
                    <a:pt x="995172" y="496824"/>
                  </a:lnTo>
                  <a:lnTo>
                    <a:pt x="1136904" y="496824"/>
                  </a:lnTo>
                  <a:lnTo>
                    <a:pt x="1136904" y="160020"/>
                  </a:lnTo>
                  <a:close/>
                </a:path>
                <a:path w="3126104" h="497204">
                  <a:moveTo>
                    <a:pt x="2130552" y="208788"/>
                  </a:moveTo>
                  <a:lnTo>
                    <a:pt x="1988820" y="208788"/>
                  </a:lnTo>
                  <a:lnTo>
                    <a:pt x="1988820" y="496824"/>
                  </a:lnTo>
                  <a:lnTo>
                    <a:pt x="2130552" y="496824"/>
                  </a:lnTo>
                  <a:lnTo>
                    <a:pt x="2130552" y="208788"/>
                  </a:lnTo>
                  <a:close/>
                </a:path>
                <a:path w="3126104" h="497204">
                  <a:moveTo>
                    <a:pt x="3125724" y="216408"/>
                  </a:moveTo>
                  <a:lnTo>
                    <a:pt x="2982468" y="216408"/>
                  </a:lnTo>
                  <a:lnTo>
                    <a:pt x="2982468" y="496824"/>
                  </a:lnTo>
                  <a:lnTo>
                    <a:pt x="3125724" y="496824"/>
                  </a:lnTo>
                  <a:lnTo>
                    <a:pt x="3125724" y="21640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28188" y="3432047"/>
              <a:ext cx="4119879" cy="1795780"/>
            </a:xfrm>
            <a:custGeom>
              <a:avLst/>
              <a:gdLst/>
              <a:ahLst/>
              <a:cxnLst/>
              <a:rect l="l" t="t" r="r" b="b"/>
              <a:pathLst>
                <a:path w="4119879" h="1795779">
                  <a:moveTo>
                    <a:pt x="143256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143256" y="1795272"/>
                  </a:lnTo>
                  <a:lnTo>
                    <a:pt x="143256" y="0"/>
                  </a:lnTo>
                  <a:close/>
                </a:path>
                <a:path w="4119879" h="1795779">
                  <a:moveTo>
                    <a:pt x="1136904" y="606552"/>
                  </a:moveTo>
                  <a:lnTo>
                    <a:pt x="995172" y="606552"/>
                  </a:lnTo>
                  <a:lnTo>
                    <a:pt x="995172" y="1795272"/>
                  </a:lnTo>
                  <a:lnTo>
                    <a:pt x="1136904" y="1795272"/>
                  </a:lnTo>
                  <a:lnTo>
                    <a:pt x="1136904" y="606552"/>
                  </a:lnTo>
                  <a:close/>
                </a:path>
                <a:path w="4119879" h="1795779">
                  <a:moveTo>
                    <a:pt x="2130552" y="705612"/>
                  </a:moveTo>
                  <a:lnTo>
                    <a:pt x="1988820" y="705612"/>
                  </a:lnTo>
                  <a:lnTo>
                    <a:pt x="1988820" y="1795272"/>
                  </a:lnTo>
                  <a:lnTo>
                    <a:pt x="2130552" y="1795272"/>
                  </a:lnTo>
                  <a:lnTo>
                    <a:pt x="2130552" y="705612"/>
                  </a:lnTo>
                  <a:close/>
                </a:path>
                <a:path w="4119879" h="1795779">
                  <a:moveTo>
                    <a:pt x="3125724" y="812292"/>
                  </a:moveTo>
                  <a:lnTo>
                    <a:pt x="2983992" y="812292"/>
                  </a:lnTo>
                  <a:lnTo>
                    <a:pt x="2983992" y="1795272"/>
                  </a:lnTo>
                  <a:lnTo>
                    <a:pt x="3125724" y="1795272"/>
                  </a:lnTo>
                  <a:lnTo>
                    <a:pt x="3125724" y="812292"/>
                  </a:lnTo>
                  <a:close/>
                </a:path>
                <a:path w="4119879" h="1795779">
                  <a:moveTo>
                    <a:pt x="4119372" y="1165860"/>
                  </a:moveTo>
                  <a:lnTo>
                    <a:pt x="3977640" y="1165860"/>
                  </a:lnTo>
                  <a:lnTo>
                    <a:pt x="3977640" y="1795272"/>
                  </a:lnTo>
                  <a:lnTo>
                    <a:pt x="4119372" y="1795272"/>
                  </a:lnTo>
                  <a:lnTo>
                    <a:pt x="4119372" y="11658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42731" y="4742687"/>
              <a:ext cx="3138170" cy="0"/>
            </a:xfrm>
            <a:custGeom>
              <a:avLst/>
              <a:gdLst/>
              <a:ahLst/>
              <a:cxnLst/>
              <a:rect l="l" t="t" r="r" b="b"/>
              <a:pathLst>
                <a:path w="3138170">
                  <a:moveTo>
                    <a:pt x="0" y="0"/>
                  </a:moveTo>
                  <a:lnTo>
                    <a:pt x="31379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99476" y="4660391"/>
              <a:ext cx="3126105" cy="567055"/>
            </a:xfrm>
            <a:custGeom>
              <a:avLst/>
              <a:gdLst/>
              <a:ahLst/>
              <a:cxnLst/>
              <a:rect l="l" t="t" r="r" b="b"/>
              <a:pathLst>
                <a:path w="3126104" h="567054">
                  <a:moveTo>
                    <a:pt x="143256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143256" y="566928"/>
                  </a:lnTo>
                  <a:lnTo>
                    <a:pt x="143256" y="0"/>
                  </a:lnTo>
                  <a:close/>
                </a:path>
                <a:path w="3126104" h="567054">
                  <a:moveTo>
                    <a:pt x="1136904" y="298704"/>
                  </a:moveTo>
                  <a:lnTo>
                    <a:pt x="995172" y="298704"/>
                  </a:lnTo>
                  <a:lnTo>
                    <a:pt x="995172" y="566928"/>
                  </a:lnTo>
                  <a:lnTo>
                    <a:pt x="1136904" y="566928"/>
                  </a:lnTo>
                  <a:lnTo>
                    <a:pt x="1136904" y="298704"/>
                  </a:lnTo>
                  <a:close/>
                </a:path>
                <a:path w="3126104" h="567054">
                  <a:moveTo>
                    <a:pt x="2130552" y="312420"/>
                  </a:moveTo>
                  <a:lnTo>
                    <a:pt x="1988820" y="312420"/>
                  </a:lnTo>
                  <a:lnTo>
                    <a:pt x="1988820" y="566928"/>
                  </a:lnTo>
                  <a:lnTo>
                    <a:pt x="2130552" y="566928"/>
                  </a:lnTo>
                  <a:lnTo>
                    <a:pt x="2130552" y="312420"/>
                  </a:lnTo>
                  <a:close/>
                </a:path>
                <a:path w="3126104" h="567054">
                  <a:moveTo>
                    <a:pt x="3125724" y="362712"/>
                  </a:moveTo>
                  <a:lnTo>
                    <a:pt x="2983992" y="362712"/>
                  </a:lnTo>
                  <a:lnTo>
                    <a:pt x="2983992" y="566928"/>
                  </a:lnTo>
                  <a:lnTo>
                    <a:pt x="3125724" y="566928"/>
                  </a:lnTo>
                  <a:lnTo>
                    <a:pt x="3125724" y="3627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38072" y="2802635"/>
              <a:ext cx="9942830" cy="2425065"/>
            </a:xfrm>
            <a:custGeom>
              <a:avLst/>
              <a:gdLst/>
              <a:ahLst/>
              <a:cxnLst/>
              <a:rect l="l" t="t" r="r" b="b"/>
              <a:pathLst>
                <a:path w="9942830" h="2425065">
                  <a:moveTo>
                    <a:pt x="0" y="2424684"/>
                  </a:moveTo>
                  <a:lnTo>
                    <a:pt x="9942576" y="2424684"/>
                  </a:lnTo>
                </a:path>
                <a:path w="9942830" h="2425065">
                  <a:moveTo>
                    <a:pt x="0" y="0"/>
                  </a:moveTo>
                  <a:lnTo>
                    <a:pt x="9942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47927" y="5134102"/>
            <a:ext cx="29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7927" y="4649216"/>
            <a:ext cx="29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0016" y="4164329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0016" y="3679317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0016" y="3194050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0016" y="2709164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27936" y="5282946"/>
            <a:ext cx="176022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6200" marR="5080" indent="-76835">
              <a:lnSpc>
                <a:spcPct val="101800"/>
              </a:lnSpc>
              <a:spcBef>
                <a:spcPts val="80"/>
              </a:spcBef>
              <a:tabLst>
                <a:tab pos="855344" algn="l"/>
                <a:tab pos="100711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II.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Neoplasias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I.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(tumores)		infecciosas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031875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parasitárias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70198" y="5282946"/>
            <a:ext cx="91948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6360" marR="5080" indent="-8699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XIX.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Lesões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enven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alg out conseq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causas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externas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90009" y="5282946"/>
            <a:ext cx="292227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85725">
              <a:lnSpc>
                <a:spcPct val="101800"/>
              </a:lnSpc>
              <a:spcBef>
                <a:spcPts val="80"/>
              </a:spcBef>
              <a:tabLst>
                <a:tab pos="1080135" algn="l"/>
                <a:tab pos="208915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XI.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IX.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	X. Doenças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r>
              <a:rPr sz="900" spc="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circulatório</a:t>
            </a: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respiratório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27086" y="5282946"/>
            <a:ext cx="383667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7640" marR="5080" indent="-168275">
              <a:lnSpc>
                <a:spcPct val="101800"/>
              </a:lnSpc>
              <a:spcBef>
                <a:spcPts val="80"/>
              </a:spcBef>
              <a:tabLst>
                <a:tab pos="955675" algn="l"/>
                <a:tab pos="1055370" algn="l"/>
                <a:tab pos="2023745" algn="l"/>
                <a:tab pos="2135505" algn="l"/>
                <a:tab pos="2890520" algn="l"/>
                <a:tab pos="309816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XIV.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	XVI.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Algumas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afec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V.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Transtornos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XII.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pele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aparelho		originadas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no	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mentais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		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tecido</a:t>
            </a:r>
            <a:endParaRPr sz="90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20"/>
              </a:spcBef>
              <a:tabLst>
                <a:tab pos="965200" algn="l"/>
                <a:tab pos="1950085" algn="l"/>
                <a:tab pos="308546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geniturinário	período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perinatal	comportamentais	subcutâneo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60448" y="2177922"/>
            <a:ext cx="808990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Distribuição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percentual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hospitalares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SUS,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segundo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causas que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deram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origem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às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800600" y="5966459"/>
            <a:ext cx="1818639" cy="83820"/>
            <a:chOff x="4800600" y="5966459"/>
            <a:chExt cx="1818639" cy="83820"/>
          </a:xfrm>
        </p:grpSpPr>
        <p:sp>
          <p:nvSpPr>
            <p:cNvPr id="64" name="object 64"/>
            <p:cNvSpPr/>
            <p:nvPr/>
          </p:nvSpPr>
          <p:spPr>
            <a:xfrm>
              <a:off x="4800600" y="596645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79719" y="596645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57316" y="596645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34911" y="596645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922520" y="5887618"/>
            <a:ext cx="205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7850" algn="l"/>
                <a:tab pos="1156335" algn="l"/>
                <a:tab pos="1734185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18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19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	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7719" y="1991867"/>
            <a:ext cx="10613390" cy="4147185"/>
          </a:xfrm>
          <a:custGeom>
            <a:avLst/>
            <a:gdLst/>
            <a:ahLst/>
            <a:cxnLst/>
            <a:rect l="l" t="t" r="r" b="b"/>
            <a:pathLst>
              <a:path w="10613390" h="4147185">
                <a:moveTo>
                  <a:pt x="0" y="4146804"/>
                </a:moveTo>
                <a:lnTo>
                  <a:pt x="10613136" y="4146804"/>
                </a:lnTo>
                <a:lnTo>
                  <a:pt x="10613136" y="0"/>
                </a:lnTo>
                <a:lnTo>
                  <a:pt x="0" y="0"/>
                </a:lnTo>
                <a:lnTo>
                  <a:pt x="0" y="41468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86155" y="6182470"/>
            <a:ext cx="602551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Obs.</a:t>
            </a:r>
            <a:r>
              <a:rPr sz="1200" dirty="0">
                <a:latin typeface="Arial MT"/>
                <a:cs typeface="Arial MT"/>
              </a:rPr>
              <a:t>: Internações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segundo</a:t>
            </a:r>
            <a:r>
              <a:rPr sz="1200" spc="-5" dirty="0">
                <a:latin typeface="Arial MT"/>
                <a:cs typeface="Arial MT"/>
              </a:rPr>
              <a:t> CID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excluindo-se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capítulo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XV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(gravidez,</a:t>
            </a:r>
            <a:r>
              <a:rPr sz="1200" dirty="0">
                <a:latin typeface="Arial MT"/>
                <a:cs typeface="Arial MT"/>
              </a:rPr>
              <a:t> parto</a:t>
            </a:r>
            <a:r>
              <a:rPr sz="1200" spc="-5" dirty="0">
                <a:latin typeface="Arial MT"/>
                <a:cs typeface="Arial MT"/>
              </a:rPr>
              <a:t> e </a:t>
            </a:r>
            <a:r>
              <a:rPr sz="1200" dirty="0">
                <a:latin typeface="Arial MT"/>
                <a:cs typeface="Arial MT"/>
              </a:rPr>
              <a:t>puerpério).</a:t>
            </a:r>
            <a:endParaRPr sz="1200">
              <a:latin typeface="Arial MT"/>
              <a:cs typeface="Arial MT"/>
            </a:endParaRPr>
          </a:p>
          <a:p>
            <a:pPr marL="52069">
              <a:lnSpc>
                <a:spcPct val="100000"/>
              </a:lnSpc>
              <a:spcBef>
                <a:spcPts val="750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Hospitalares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SIH-SUS,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28539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86" y="515493"/>
            <a:ext cx="102266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00680" marR="5080" indent="-2888615">
              <a:lnSpc>
                <a:spcPts val="3460"/>
              </a:lnSpc>
              <a:spcBef>
                <a:spcPts val="535"/>
              </a:spcBef>
            </a:pPr>
            <a:r>
              <a:rPr dirty="0"/>
              <a:t>E as</a:t>
            </a:r>
            <a:r>
              <a:rPr spc="-15" dirty="0"/>
              <a:t> </a:t>
            </a:r>
            <a:r>
              <a:rPr spc="-5" dirty="0"/>
              <a:t>Internações</a:t>
            </a:r>
            <a:r>
              <a:rPr spc="-40" dirty="0"/>
              <a:t> </a:t>
            </a:r>
            <a:r>
              <a:rPr dirty="0"/>
              <a:t>por</a:t>
            </a:r>
            <a:r>
              <a:rPr spc="-10" dirty="0"/>
              <a:t> </a:t>
            </a:r>
            <a:r>
              <a:rPr dirty="0"/>
              <a:t>Condições</a:t>
            </a:r>
            <a:r>
              <a:rPr spc="-50" dirty="0"/>
              <a:t> </a:t>
            </a:r>
            <a:r>
              <a:rPr spc="-5" dirty="0"/>
              <a:t>Sensíveis</a:t>
            </a:r>
            <a:r>
              <a:rPr spc="-25" dirty="0"/>
              <a:t> </a:t>
            </a:r>
            <a:r>
              <a:rPr dirty="0"/>
              <a:t>à</a:t>
            </a:r>
            <a:r>
              <a:rPr spc="-130" dirty="0"/>
              <a:t> </a:t>
            </a:r>
            <a:r>
              <a:rPr dirty="0"/>
              <a:t>Atenção </a:t>
            </a:r>
            <a:r>
              <a:rPr spc="-869" dirty="0"/>
              <a:t> </a:t>
            </a:r>
            <a:r>
              <a:rPr dirty="0"/>
              <a:t>Primária</a:t>
            </a:r>
            <a:r>
              <a:rPr spc="-20" dirty="0"/>
              <a:t> </a:t>
            </a:r>
            <a:r>
              <a:rPr spc="-5" dirty="0"/>
              <a:t>(2018</a:t>
            </a:r>
            <a:r>
              <a:rPr spc="-2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5" dirty="0"/>
              <a:t>2021)?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5094" y="5528364"/>
          <a:ext cx="5488301" cy="587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2018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2019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2020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2021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67">
                <a:tc>
                  <a:txBody>
                    <a:bodyPr/>
                    <a:lstStyle/>
                    <a:p>
                      <a:pPr marL="7620">
                        <a:lnSpc>
                          <a:spcPts val="1165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Número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Internações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por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ICSAP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165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15.374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165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15.217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65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12.644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5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14.090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67">
                <a:tc>
                  <a:txBody>
                    <a:bodyPr/>
                    <a:lstStyle/>
                    <a:p>
                      <a:pPr marL="7620">
                        <a:lnSpc>
                          <a:spcPts val="1170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Número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Internações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128.888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131.764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117.846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459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133.064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81964" y="6331407"/>
            <a:ext cx="3581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Informações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Hospitalares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 SIH-SUS,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endParaRPr sz="10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32728" y="5514039"/>
          <a:ext cx="5257797" cy="559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2018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2019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2020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2021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41">
                <a:tc>
                  <a:txBody>
                    <a:bodyPr/>
                    <a:lstStyle/>
                    <a:p>
                      <a:pPr marL="8255">
                        <a:lnSpc>
                          <a:spcPts val="1165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Número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Internações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por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ICSAP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5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6.969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5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7.176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5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4.661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5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4.299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41">
                <a:tc>
                  <a:txBody>
                    <a:bodyPr/>
                    <a:lstStyle/>
                    <a:p>
                      <a:pPr marL="8255">
                        <a:lnSpc>
                          <a:spcPts val="1170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Número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Internações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46.596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48.603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41.193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70"/>
                        </a:lnSpc>
                        <a:spcBef>
                          <a:spcPts val="3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44.859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174750" y="2633281"/>
            <a:ext cx="4353560" cy="2284730"/>
            <a:chOff x="1174750" y="2633281"/>
            <a:chExt cx="4353560" cy="2284730"/>
          </a:xfrm>
        </p:grpSpPr>
        <p:sp>
          <p:nvSpPr>
            <p:cNvPr id="7" name="object 7"/>
            <p:cNvSpPr/>
            <p:nvPr/>
          </p:nvSpPr>
          <p:spPr>
            <a:xfrm>
              <a:off x="1181100" y="3395472"/>
              <a:ext cx="4340860" cy="1135380"/>
            </a:xfrm>
            <a:custGeom>
              <a:avLst/>
              <a:gdLst/>
              <a:ahLst/>
              <a:cxnLst/>
              <a:rect l="l" t="t" r="r" b="b"/>
              <a:pathLst>
                <a:path w="4340860" h="1135379">
                  <a:moveTo>
                    <a:pt x="0" y="1135379"/>
                  </a:moveTo>
                  <a:lnTo>
                    <a:pt x="4340352" y="1135379"/>
                  </a:lnTo>
                </a:path>
                <a:path w="4340860" h="1135379">
                  <a:moveTo>
                    <a:pt x="0" y="757427"/>
                  </a:moveTo>
                  <a:lnTo>
                    <a:pt x="4340352" y="757427"/>
                  </a:lnTo>
                </a:path>
                <a:path w="4340860" h="1135379">
                  <a:moveTo>
                    <a:pt x="0" y="377951"/>
                  </a:moveTo>
                  <a:lnTo>
                    <a:pt x="4340352" y="377951"/>
                  </a:lnTo>
                </a:path>
                <a:path w="4340860" h="1135379">
                  <a:moveTo>
                    <a:pt x="0" y="0"/>
                  </a:moveTo>
                  <a:lnTo>
                    <a:pt x="43403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936" y="3029712"/>
              <a:ext cx="656818" cy="1888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8024" y="3317748"/>
              <a:ext cx="656818" cy="1600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3111" y="3937990"/>
              <a:ext cx="656818" cy="9799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4044683"/>
              <a:ext cx="656818" cy="8732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52372" y="3069336"/>
              <a:ext cx="542925" cy="1841500"/>
            </a:xfrm>
            <a:custGeom>
              <a:avLst/>
              <a:gdLst/>
              <a:ahLst/>
              <a:cxnLst/>
              <a:rect l="l" t="t" r="r" b="b"/>
              <a:pathLst>
                <a:path w="542925" h="1841500">
                  <a:moveTo>
                    <a:pt x="542543" y="0"/>
                  </a:moveTo>
                  <a:lnTo>
                    <a:pt x="0" y="0"/>
                  </a:lnTo>
                  <a:lnTo>
                    <a:pt x="0" y="1840992"/>
                  </a:lnTo>
                  <a:lnTo>
                    <a:pt x="542543" y="1840992"/>
                  </a:lnTo>
                  <a:lnTo>
                    <a:pt x="542543" y="0"/>
                  </a:lnTo>
                  <a:close/>
                </a:path>
              </a:pathLst>
            </a:custGeom>
            <a:solidFill>
              <a:srgbClr val="2DB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7460" y="3357372"/>
              <a:ext cx="542544" cy="15529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22548" y="3977640"/>
              <a:ext cx="542925" cy="932815"/>
            </a:xfrm>
            <a:custGeom>
              <a:avLst/>
              <a:gdLst/>
              <a:ahLst/>
              <a:cxnLst/>
              <a:rect l="l" t="t" r="r" b="b"/>
              <a:pathLst>
                <a:path w="542925" h="932814">
                  <a:moveTo>
                    <a:pt x="542544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542544" y="932688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7635" y="4084319"/>
              <a:ext cx="542925" cy="826135"/>
            </a:xfrm>
            <a:custGeom>
              <a:avLst/>
              <a:gdLst/>
              <a:ahLst/>
              <a:cxnLst/>
              <a:rect l="l" t="t" r="r" b="b"/>
              <a:pathLst>
                <a:path w="542925" h="826135">
                  <a:moveTo>
                    <a:pt x="542543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542543" y="826008"/>
                  </a:lnTo>
                  <a:lnTo>
                    <a:pt x="542543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1100" y="4910327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352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1100" y="2638044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3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65220" y="3715588"/>
            <a:ext cx="471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10,73%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50561" y="3821938"/>
            <a:ext cx="470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,5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520" y="4031437"/>
            <a:ext cx="468630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,5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9,50%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520" y="3653154"/>
            <a:ext cx="467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9974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55061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0530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5872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0120" y="1889252"/>
            <a:ext cx="4999990" cy="15938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73505" marR="275590" indent="-645160">
              <a:lnSpc>
                <a:spcPct val="101699"/>
              </a:lnSpc>
              <a:spcBef>
                <a:spcPts val="6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Percentual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 ICSAP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relação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total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Macrorregião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12,50%</a:t>
            </a:r>
            <a:endParaRPr sz="1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840"/>
              </a:spcBef>
              <a:tabLst>
                <a:tab pos="620395" algn="l"/>
                <a:tab pos="934085" algn="l"/>
                <a:tab pos="4961255" algn="l"/>
              </a:tabLst>
            </a:pPr>
            <a:r>
              <a:rPr sz="1800" spc="-7" baseline="-32407" dirty="0">
                <a:solidFill>
                  <a:srgbClr val="585858"/>
                </a:solidFill>
                <a:latin typeface="Calibri"/>
                <a:cs typeface="Calibri"/>
              </a:rPr>
              <a:t>12,00%	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11,93%	</a:t>
            </a:r>
            <a:endParaRPr sz="1200">
              <a:latin typeface="Calibri"/>
              <a:cs typeface="Calibri"/>
            </a:endParaRPr>
          </a:p>
          <a:p>
            <a:pPr marR="494030" algn="ctr">
              <a:lnSpc>
                <a:spcPts val="1425"/>
              </a:lnSpc>
              <a:spcBef>
                <a:spcPts val="83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11,55%</a:t>
            </a:r>
            <a:endParaRPr sz="1200">
              <a:latin typeface="Calibri"/>
              <a:cs typeface="Calibri"/>
            </a:endParaRPr>
          </a:p>
          <a:p>
            <a:pPr marL="25400">
              <a:lnSpc>
                <a:spcPts val="1425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11,50%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919" y="1808988"/>
            <a:ext cx="5158740" cy="3465829"/>
          </a:xfrm>
          <a:custGeom>
            <a:avLst/>
            <a:gdLst/>
            <a:ahLst/>
            <a:cxnLst/>
            <a:rect l="l" t="t" r="r" b="b"/>
            <a:pathLst>
              <a:path w="5158740" h="3465829">
                <a:moveTo>
                  <a:pt x="0" y="3465576"/>
                </a:moveTo>
                <a:lnTo>
                  <a:pt x="5158740" y="3465576"/>
                </a:lnTo>
                <a:lnTo>
                  <a:pt x="5158740" y="0"/>
                </a:lnTo>
                <a:lnTo>
                  <a:pt x="0" y="0"/>
                </a:lnTo>
                <a:lnTo>
                  <a:pt x="0" y="3465576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004050" y="2633281"/>
            <a:ext cx="4321175" cy="2284730"/>
            <a:chOff x="7004050" y="2633281"/>
            <a:chExt cx="4321175" cy="2284730"/>
          </a:xfrm>
        </p:grpSpPr>
        <p:sp>
          <p:nvSpPr>
            <p:cNvPr id="29" name="object 29"/>
            <p:cNvSpPr/>
            <p:nvPr/>
          </p:nvSpPr>
          <p:spPr>
            <a:xfrm>
              <a:off x="7010400" y="2921508"/>
              <a:ext cx="4308475" cy="1704339"/>
            </a:xfrm>
            <a:custGeom>
              <a:avLst/>
              <a:gdLst/>
              <a:ahLst/>
              <a:cxnLst/>
              <a:rect l="l" t="t" r="r" b="b"/>
              <a:pathLst>
                <a:path w="4308475" h="1704339">
                  <a:moveTo>
                    <a:pt x="0" y="1703831"/>
                  </a:moveTo>
                  <a:lnTo>
                    <a:pt x="4308348" y="1703831"/>
                  </a:lnTo>
                </a:path>
                <a:path w="4308475" h="1704339">
                  <a:moveTo>
                    <a:pt x="0" y="1420367"/>
                  </a:moveTo>
                  <a:lnTo>
                    <a:pt x="4308348" y="1420367"/>
                  </a:lnTo>
                </a:path>
                <a:path w="4308475" h="1704339">
                  <a:moveTo>
                    <a:pt x="0" y="1136903"/>
                  </a:moveTo>
                  <a:lnTo>
                    <a:pt x="4308348" y="1136903"/>
                  </a:lnTo>
                </a:path>
                <a:path w="4308475" h="1704339">
                  <a:moveTo>
                    <a:pt x="0" y="851915"/>
                  </a:moveTo>
                  <a:lnTo>
                    <a:pt x="4308348" y="851915"/>
                  </a:lnTo>
                </a:path>
                <a:path w="4308475" h="1704339">
                  <a:moveTo>
                    <a:pt x="0" y="568451"/>
                  </a:moveTo>
                  <a:lnTo>
                    <a:pt x="4308348" y="568451"/>
                  </a:lnTo>
                </a:path>
                <a:path w="4308475" h="1704339">
                  <a:moveTo>
                    <a:pt x="0" y="283463"/>
                  </a:moveTo>
                  <a:lnTo>
                    <a:pt x="4308348" y="283463"/>
                  </a:lnTo>
                </a:path>
                <a:path w="4308475" h="1704339">
                  <a:moveTo>
                    <a:pt x="0" y="0"/>
                  </a:moveTo>
                  <a:lnTo>
                    <a:pt x="4308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1" y="2746248"/>
              <a:ext cx="652284" cy="21717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8180" y="2773680"/>
              <a:ext cx="652284" cy="21442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5648" y="3262884"/>
              <a:ext cx="652284" cy="16550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51591" y="3509772"/>
              <a:ext cx="653796" cy="14081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80147" y="2785872"/>
              <a:ext cx="538480" cy="2124710"/>
            </a:xfrm>
            <a:custGeom>
              <a:avLst/>
              <a:gdLst/>
              <a:ahLst/>
              <a:cxnLst/>
              <a:rect l="l" t="t" r="r" b="b"/>
              <a:pathLst>
                <a:path w="538479" h="2124710">
                  <a:moveTo>
                    <a:pt x="537972" y="0"/>
                  </a:moveTo>
                  <a:lnTo>
                    <a:pt x="0" y="0"/>
                  </a:lnTo>
                  <a:lnTo>
                    <a:pt x="0" y="2124455"/>
                  </a:lnTo>
                  <a:lnTo>
                    <a:pt x="537972" y="2124455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2DB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7616" y="2813304"/>
              <a:ext cx="537972" cy="20970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435083" y="3302508"/>
              <a:ext cx="538480" cy="1607820"/>
            </a:xfrm>
            <a:custGeom>
              <a:avLst/>
              <a:gdLst/>
              <a:ahLst/>
              <a:cxnLst/>
              <a:rect l="l" t="t" r="r" b="b"/>
              <a:pathLst>
                <a:path w="538479" h="1607820">
                  <a:moveTo>
                    <a:pt x="537972" y="0"/>
                  </a:moveTo>
                  <a:lnTo>
                    <a:pt x="0" y="0"/>
                  </a:lnTo>
                  <a:lnTo>
                    <a:pt x="0" y="1607820"/>
                  </a:lnTo>
                  <a:lnTo>
                    <a:pt x="537972" y="1607820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511028" y="3549396"/>
              <a:ext cx="539750" cy="1361440"/>
            </a:xfrm>
            <a:custGeom>
              <a:avLst/>
              <a:gdLst/>
              <a:ahLst/>
              <a:cxnLst/>
              <a:rect l="l" t="t" r="r" b="b"/>
              <a:pathLst>
                <a:path w="539750" h="1361439">
                  <a:moveTo>
                    <a:pt x="539496" y="0"/>
                  </a:moveTo>
                  <a:lnTo>
                    <a:pt x="0" y="0"/>
                  </a:lnTo>
                  <a:lnTo>
                    <a:pt x="0" y="1360931"/>
                  </a:lnTo>
                  <a:lnTo>
                    <a:pt x="539496" y="1360931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0400" y="4910327"/>
              <a:ext cx="4308475" cy="0"/>
            </a:xfrm>
            <a:custGeom>
              <a:avLst/>
              <a:gdLst/>
              <a:ahLst/>
              <a:cxnLst/>
              <a:rect l="l" t="t" r="r" b="b"/>
              <a:pathLst>
                <a:path w="4308475">
                  <a:moveTo>
                    <a:pt x="0" y="0"/>
                  </a:moveTo>
                  <a:lnTo>
                    <a:pt x="430834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0400" y="2638044"/>
              <a:ext cx="4308475" cy="0"/>
            </a:xfrm>
            <a:custGeom>
              <a:avLst/>
              <a:gdLst/>
              <a:ahLst/>
              <a:cxnLst/>
              <a:rect l="l" t="t" r="r" b="b"/>
              <a:pathLst>
                <a:path w="4308475">
                  <a:moveTo>
                    <a:pt x="0" y="0"/>
                  </a:moveTo>
                  <a:lnTo>
                    <a:pt x="4308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1295" y="2522982"/>
            <a:ext cx="470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,9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98509" y="2551303"/>
            <a:ext cx="470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,7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75596" y="3039871"/>
            <a:ext cx="470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,3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92689" y="3287014"/>
            <a:ext cx="392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9,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93128" y="3551935"/>
            <a:ext cx="391795" cy="14458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94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16040" y="2699639"/>
            <a:ext cx="467995" cy="8782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94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16040" y="2516885"/>
            <a:ext cx="467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96226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73693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50907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28121" y="498690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02450" y="1881378"/>
            <a:ext cx="4005579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12775" marR="5080" indent="-613410">
              <a:lnSpc>
                <a:spcPct val="101699"/>
              </a:lnSpc>
              <a:spcBef>
                <a:spcPts val="6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Percentual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 ICSAP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relação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total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Macrorregião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32220" y="1808988"/>
            <a:ext cx="5126990" cy="3465829"/>
          </a:xfrm>
          <a:custGeom>
            <a:avLst/>
            <a:gdLst/>
            <a:ahLst/>
            <a:cxnLst/>
            <a:rect l="l" t="t" r="r" b="b"/>
            <a:pathLst>
              <a:path w="5126990" h="3465829">
                <a:moveTo>
                  <a:pt x="0" y="3465576"/>
                </a:moveTo>
                <a:lnTo>
                  <a:pt x="5126735" y="3465576"/>
                </a:lnTo>
                <a:lnTo>
                  <a:pt x="5126735" y="0"/>
                </a:lnTo>
                <a:lnTo>
                  <a:pt x="0" y="0"/>
                </a:lnTo>
                <a:lnTo>
                  <a:pt x="0" y="3465576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51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173" y="211963"/>
            <a:ext cx="7137400" cy="1054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486535" marR="5080" indent="-1474470">
              <a:lnSpc>
                <a:spcPts val="3779"/>
              </a:lnSpc>
              <a:spcBef>
                <a:spcPts val="675"/>
              </a:spcBef>
            </a:pPr>
            <a:r>
              <a:rPr sz="3600" spc="-5" dirty="0">
                <a:solidFill>
                  <a:srgbClr val="252525"/>
                </a:solidFill>
              </a:rPr>
              <a:t>Problemas</a:t>
            </a:r>
            <a:r>
              <a:rPr sz="3600" dirty="0">
                <a:solidFill>
                  <a:srgbClr val="252525"/>
                </a:solidFill>
              </a:rPr>
              <a:t> </a:t>
            </a:r>
            <a:r>
              <a:rPr sz="3600" spc="-5" dirty="0">
                <a:solidFill>
                  <a:srgbClr val="252525"/>
                </a:solidFill>
              </a:rPr>
              <a:t>de</a:t>
            </a:r>
            <a:r>
              <a:rPr sz="3600" dirty="0">
                <a:solidFill>
                  <a:srgbClr val="252525"/>
                </a:solidFill>
              </a:rPr>
              <a:t> </a:t>
            </a:r>
            <a:r>
              <a:rPr sz="3600" spc="-5" dirty="0">
                <a:solidFill>
                  <a:srgbClr val="252525"/>
                </a:solidFill>
              </a:rPr>
              <a:t>Saúde</a:t>
            </a:r>
            <a:r>
              <a:rPr sz="3600" dirty="0">
                <a:solidFill>
                  <a:srgbClr val="252525"/>
                </a:solidFill>
              </a:rPr>
              <a:t> </a:t>
            </a:r>
            <a:r>
              <a:rPr sz="3600" spc="-5" dirty="0">
                <a:solidFill>
                  <a:srgbClr val="252525"/>
                </a:solidFill>
              </a:rPr>
              <a:t>Priorizados </a:t>
            </a:r>
            <a:r>
              <a:rPr sz="3600" spc="-985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Macrorregiões</a:t>
            </a:r>
            <a:r>
              <a:rPr sz="3600" spc="-35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I</a:t>
            </a:r>
            <a:r>
              <a:rPr sz="3600" spc="-5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e</a:t>
            </a:r>
            <a:r>
              <a:rPr sz="3600" spc="-5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II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11581" y="2360422"/>
            <a:ext cx="764540" cy="2847340"/>
            <a:chOff x="211581" y="2360422"/>
            <a:chExt cx="764540" cy="2847340"/>
          </a:xfrm>
        </p:grpSpPr>
        <p:sp>
          <p:nvSpPr>
            <p:cNvPr id="4" name="object 4"/>
            <p:cNvSpPr/>
            <p:nvPr/>
          </p:nvSpPr>
          <p:spPr>
            <a:xfrm>
              <a:off x="672083" y="2366772"/>
              <a:ext cx="297815" cy="2834640"/>
            </a:xfrm>
            <a:custGeom>
              <a:avLst/>
              <a:gdLst/>
              <a:ahLst/>
              <a:cxnLst/>
              <a:rect l="l" t="t" r="r" b="b"/>
              <a:pathLst>
                <a:path w="297815" h="2834640">
                  <a:moveTo>
                    <a:pt x="0" y="1417320"/>
                  </a:moveTo>
                  <a:lnTo>
                    <a:pt x="148729" y="1417320"/>
                  </a:lnTo>
                  <a:lnTo>
                    <a:pt x="148729" y="2834385"/>
                  </a:lnTo>
                  <a:lnTo>
                    <a:pt x="297459" y="2834385"/>
                  </a:lnTo>
                </a:path>
                <a:path w="297815" h="2834640">
                  <a:moveTo>
                    <a:pt x="0" y="1417320"/>
                  </a:moveTo>
                  <a:lnTo>
                    <a:pt x="148729" y="1417320"/>
                  </a:lnTo>
                  <a:lnTo>
                    <a:pt x="148729" y="2267585"/>
                  </a:lnTo>
                  <a:lnTo>
                    <a:pt x="297459" y="2267585"/>
                  </a:lnTo>
                </a:path>
                <a:path w="297815" h="2834640">
                  <a:moveTo>
                    <a:pt x="0" y="1417320"/>
                  </a:moveTo>
                  <a:lnTo>
                    <a:pt x="138963" y="1417320"/>
                  </a:lnTo>
                  <a:lnTo>
                    <a:pt x="138963" y="1651889"/>
                  </a:lnTo>
                  <a:lnTo>
                    <a:pt x="277914" y="1651889"/>
                  </a:lnTo>
                </a:path>
                <a:path w="297815" h="2834640">
                  <a:moveTo>
                    <a:pt x="0" y="1417320"/>
                  </a:moveTo>
                  <a:lnTo>
                    <a:pt x="148729" y="1417320"/>
                  </a:lnTo>
                  <a:lnTo>
                    <a:pt x="148729" y="1133855"/>
                  </a:lnTo>
                  <a:lnTo>
                    <a:pt x="297459" y="1133855"/>
                  </a:lnTo>
                </a:path>
                <a:path w="297815" h="2834640">
                  <a:moveTo>
                    <a:pt x="0" y="1416811"/>
                  </a:moveTo>
                  <a:lnTo>
                    <a:pt x="130797" y="1416811"/>
                  </a:lnTo>
                  <a:lnTo>
                    <a:pt x="130797" y="534924"/>
                  </a:lnTo>
                  <a:lnTo>
                    <a:pt x="261581" y="534924"/>
                  </a:lnTo>
                </a:path>
                <a:path w="297815" h="2834640">
                  <a:moveTo>
                    <a:pt x="0" y="1417065"/>
                  </a:moveTo>
                  <a:lnTo>
                    <a:pt x="148729" y="1417065"/>
                  </a:lnTo>
                  <a:lnTo>
                    <a:pt x="148729" y="0"/>
                  </a:lnTo>
                  <a:lnTo>
                    <a:pt x="297459" y="0"/>
                  </a:lnTo>
                </a:path>
              </a:pathLst>
            </a:custGeom>
            <a:ln w="12700">
              <a:solidFill>
                <a:srgbClr val="5AA1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931" y="2590800"/>
              <a:ext cx="454659" cy="2386965"/>
            </a:xfrm>
            <a:custGeom>
              <a:avLst/>
              <a:gdLst/>
              <a:ahLst/>
              <a:cxnLst/>
              <a:rect l="l" t="t" r="r" b="b"/>
              <a:pathLst>
                <a:path w="454659" h="2386965">
                  <a:moveTo>
                    <a:pt x="454152" y="0"/>
                  </a:moveTo>
                  <a:lnTo>
                    <a:pt x="0" y="0"/>
                  </a:lnTo>
                  <a:lnTo>
                    <a:pt x="0" y="2386584"/>
                  </a:lnTo>
                  <a:lnTo>
                    <a:pt x="454152" y="2386584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931" y="2590800"/>
              <a:ext cx="454659" cy="2386965"/>
            </a:xfrm>
            <a:custGeom>
              <a:avLst/>
              <a:gdLst/>
              <a:ahLst/>
              <a:cxnLst/>
              <a:rect l="l" t="t" r="r" b="b"/>
              <a:pathLst>
                <a:path w="454659" h="2386965">
                  <a:moveTo>
                    <a:pt x="0" y="2386584"/>
                  </a:moveTo>
                  <a:lnTo>
                    <a:pt x="454152" y="2386584"/>
                  </a:lnTo>
                  <a:lnTo>
                    <a:pt x="454152" y="0"/>
                  </a:lnTo>
                  <a:lnTo>
                    <a:pt x="0" y="0"/>
                  </a:lnTo>
                  <a:lnTo>
                    <a:pt x="0" y="23865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995" y="2859388"/>
            <a:ext cx="252095" cy="18535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MACRORREGIÃO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2913" y="2133345"/>
            <a:ext cx="4735830" cy="467359"/>
            <a:chOff x="962913" y="2133345"/>
            <a:chExt cx="4735830" cy="467359"/>
          </a:xfrm>
        </p:grpSpPr>
        <p:sp>
          <p:nvSpPr>
            <p:cNvPr id="9" name="object 9"/>
            <p:cNvSpPr/>
            <p:nvPr/>
          </p:nvSpPr>
          <p:spPr>
            <a:xfrm>
              <a:off x="969263" y="2139695"/>
              <a:ext cx="4723130" cy="454659"/>
            </a:xfrm>
            <a:custGeom>
              <a:avLst/>
              <a:gdLst/>
              <a:ahLst/>
              <a:cxnLst/>
              <a:rect l="l" t="t" r="r" b="b"/>
              <a:pathLst>
                <a:path w="4723130" h="454660">
                  <a:moveTo>
                    <a:pt x="4722876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4722876" y="454151"/>
                  </a:lnTo>
                  <a:lnTo>
                    <a:pt x="47228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263" y="2139695"/>
              <a:ext cx="4723130" cy="454659"/>
            </a:xfrm>
            <a:custGeom>
              <a:avLst/>
              <a:gdLst/>
              <a:ahLst/>
              <a:cxnLst/>
              <a:rect l="l" t="t" r="r" b="b"/>
              <a:pathLst>
                <a:path w="4723130" h="454660">
                  <a:moveTo>
                    <a:pt x="0" y="454151"/>
                  </a:moveTo>
                  <a:lnTo>
                    <a:pt x="4722876" y="454151"/>
                  </a:lnTo>
                  <a:lnTo>
                    <a:pt x="4722876" y="0"/>
                  </a:lnTo>
                  <a:lnTo>
                    <a:pt x="0" y="0"/>
                  </a:lnTo>
                  <a:lnTo>
                    <a:pt x="0" y="4541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9263" y="2139695"/>
            <a:ext cx="4723130" cy="2203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1730"/>
              </a:lnSpc>
            </a:pPr>
            <a:r>
              <a:rPr sz="1600" spc="-5" dirty="0">
                <a:latin typeface="Arial MT"/>
                <a:cs typeface="Arial MT"/>
              </a:rPr>
              <a:t>1)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incidência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prevalência</a:t>
            </a:r>
            <a:r>
              <a:rPr sz="1600" spc="2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DCNT</a:t>
            </a:r>
            <a:r>
              <a:rPr sz="1600" spc="2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(HAS,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9263" y="2359621"/>
            <a:ext cx="4723130" cy="2343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00"/>
              </a:lnSpc>
            </a:pPr>
            <a:r>
              <a:rPr sz="1600" spc="-5" dirty="0">
                <a:latin typeface="Arial MT"/>
                <a:cs typeface="Arial MT"/>
              </a:rPr>
              <a:t>DM,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Neoplasias,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cardiovasculares,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renais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crônicos)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6338" y="2668270"/>
            <a:ext cx="4766310" cy="467359"/>
            <a:chOff x="926338" y="2668270"/>
            <a:chExt cx="4766310" cy="467359"/>
          </a:xfrm>
        </p:grpSpPr>
        <p:sp>
          <p:nvSpPr>
            <p:cNvPr id="14" name="object 14"/>
            <p:cNvSpPr/>
            <p:nvPr/>
          </p:nvSpPr>
          <p:spPr>
            <a:xfrm>
              <a:off x="932688" y="2674620"/>
              <a:ext cx="4753610" cy="454659"/>
            </a:xfrm>
            <a:custGeom>
              <a:avLst/>
              <a:gdLst/>
              <a:ahLst/>
              <a:cxnLst/>
              <a:rect l="l" t="t" r="r" b="b"/>
              <a:pathLst>
                <a:path w="4753610" h="454660">
                  <a:moveTo>
                    <a:pt x="4753356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4753356" y="454151"/>
                  </a:lnTo>
                  <a:lnTo>
                    <a:pt x="47533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2688" y="2674620"/>
              <a:ext cx="4753610" cy="454659"/>
            </a:xfrm>
            <a:custGeom>
              <a:avLst/>
              <a:gdLst/>
              <a:ahLst/>
              <a:cxnLst/>
              <a:rect l="l" t="t" r="r" b="b"/>
              <a:pathLst>
                <a:path w="4753610" h="454660">
                  <a:moveTo>
                    <a:pt x="0" y="454151"/>
                  </a:moveTo>
                  <a:lnTo>
                    <a:pt x="4753356" y="454151"/>
                  </a:lnTo>
                  <a:lnTo>
                    <a:pt x="4753356" y="0"/>
                  </a:lnTo>
                  <a:lnTo>
                    <a:pt x="0" y="0"/>
                  </a:lnTo>
                  <a:lnTo>
                    <a:pt x="0" y="4541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2688" y="2674620"/>
            <a:ext cx="4753610" cy="4546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Arial MT"/>
                <a:cs typeface="Arial MT"/>
              </a:rPr>
              <a:t>2)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Taxa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mortalidade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materna-infantil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62913" y="3267202"/>
            <a:ext cx="4787900" cy="467359"/>
            <a:chOff x="962913" y="3267202"/>
            <a:chExt cx="4787900" cy="467359"/>
          </a:xfrm>
        </p:grpSpPr>
        <p:sp>
          <p:nvSpPr>
            <p:cNvPr id="18" name="object 18"/>
            <p:cNvSpPr/>
            <p:nvPr/>
          </p:nvSpPr>
          <p:spPr>
            <a:xfrm>
              <a:off x="969263" y="3273552"/>
              <a:ext cx="4775200" cy="454659"/>
            </a:xfrm>
            <a:custGeom>
              <a:avLst/>
              <a:gdLst/>
              <a:ahLst/>
              <a:cxnLst/>
              <a:rect l="l" t="t" r="r" b="b"/>
              <a:pathLst>
                <a:path w="4775200" h="454660">
                  <a:moveTo>
                    <a:pt x="4774692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4774692" y="454152"/>
                  </a:lnTo>
                  <a:lnTo>
                    <a:pt x="47746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263" y="3273552"/>
              <a:ext cx="4775200" cy="454659"/>
            </a:xfrm>
            <a:custGeom>
              <a:avLst/>
              <a:gdLst/>
              <a:ahLst/>
              <a:cxnLst/>
              <a:rect l="l" t="t" r="r" b="b"/>
              <a:pathLst>
                <a:path w="4775200" h="454660">
                  <a:moveTo>
                    <a:pt x="0" y="454152"/>
                  </a:moveTo>
                  <a:lnTo>
                    <a:pt x="4774692" y="454152"/>
                  </a:lnTo>
                  <a:lnTo>
                    <a:pt x="4774692" y="0"/>
                  </a:lnTo>
                  <a:lnTo>
                    <a:pt x="0" y="0"/>
                  </a:lnTo>
                  <a:lnTo>
                    <a:pt x="0" y="4541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69263" y="3273552"/>
            <a:ext cx="4775200" cy="4546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525" marR="3175" indent="55880">
              <a:lnSpc>
                <a:spcPts val="1660"/>
              </a:lnSpc>
              <a:spcBef>
                <a:spcPts val="125"/>
              </a:spcBef>
            </a:pPr>
            <a:r>
              <a:rPr sz="1600" spc="-5" dirty="0">
                <a:latin typeface="Arial MT"/>
                <a:cs typeface="Arial MT"/>
              </a:rPr>
              <a:t>3)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mortalidade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causas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externas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(violências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acidentes)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43102" y="3785361"/>
            <a:ext cx="4828540" cy="465455"/>
            <a:chOff x="943102" y="3785361"/>
            <a:chExt cx="4828540" cy="465455"/>
          </a:xfrm>
        </p:grpSpPr>
        <p:sp>
          <p:nvSpPr>
            <p:cNvPr id="22" name="object 22"/>
            <p:cNvSpPr/>
            <p:nvPr/>
          </p:nvSpPr>
          <p:spPr>
            <a:xfrm>
              <a:off x="949452" y="3791711"/>
              <a:ext cx="4815840" cy="452755"/>
            </a:xfrm>
            <a:custGeom>
              <a:avLst/>
              <a:gdLst/>
              <a:ahLst/>
              <a:cxnLst/>
              <a:rect l="l" t="t" r="r" b="b"/>
              <a:pathLst>
                <a:path w="4815840" h="452754">
                  <a:moveTo>
                    <a:pt x="4815840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4815840" y="452627"/>
                  </a:lnTo>
                  <a:lnTo>
                    <a:pt x="48158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9452" y="3791711"/>
              <a:ext cx="4815840" cy="452755"/>
            </a:xfrm>
            <a:custGeom>
              <a:avLst/>
              <a:gdLst/>
              <a:ahLst/>
              <a:cxnLst/>
              <a:rect l="l" t="t" r="r" b="b"/>
              <a:pathLst>
                <a:path w="4815840" h="452754">
                  <a:moveTo>
                    <a:pt x="0" y="452627"/>
                  </a:moveTo>
                  <a:lnTo>
                    <a:pt x="4815840" y="452627"/>
                  </a:lnTo>
                  <a:lnTo>
                    <a:pt x="4815840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9452" y="3791711"/>
            <a:ext cx="481584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1639"/>
              </a:lnSpc>
            </a:pPr>
            <a:r>
              <a:rPr sz="1600" spc="-5" dirty="0">
                <a:latin typeface="Arial MT"/>
                <a:cs typeface="Arial MT"/>
              </a:rPr>
              <a:t>4)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Aumento</a:t>
            </a:r>
            <a:r>
              <a:rPr sz="1600" spc="3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número</a:t>
            </a:r>
            <a:r>
              <a:rPr sz="1600" spc="3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casos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3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sofrimento</a:t>
            </a:r>
            <a:endParaRPr sz="1600">
              <a:latin typeface="Arial MT"/>
              <a:cs typeface="Arial MT"/>
            </a:endParaRPr>
          </a:p>
          <a:p>
            <a:pPr marL="9525">
              <a:lnSpc>
                <a:spcPts val="1789"/>
              </a:lnSpc>
            </a:pPr>
            <a:r>
              <a:rPr sz="1600" spc="-5" dirty="0">
                <a:latin typeface="Arial MT"/>
                <a:cs typeface="Arial MT"/>
              </a:rPr>
              <a:t>psíquico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transtorno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mental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9263" y="4407408"/>
            <a:ext cx="4815840" cy="452755"/>
          </a:xfrm>
          <a:custGeom>
            <a:avLst/>
            <a:gdLst/>
            <a:ahLst/>
            <a:cxnLst/>
            <a:rect l="l" t="t" r="r" b="b"/>
            <a:pathLst>
              <a:path w="4815840" h="452754">
                <a:moveTo>
                  <a:pt x="0" y="452627"/>
                </a:moveTo>
                <a:lnTo>
                  <a:pt x="4815840" y="452627"/>
                </a:lnTo>
                <a:lnTo>
                  <a:pt x="4815840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75613" y="4413758"/>
            <a:ext cx="4810125" cy="4400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160" rIns="0" bIns="0" rtlCol="0">
            <a:spAutoFit/>
          </a:bodyPr>
          <a:lstStyle/>
          <a:p>
            <a:pPr marL="3175" marR="3810" indent="55880">
              <a:lnSpc>
                <a:spcPts val="1660"/>
              </a:lnSpc>
              <a:spcBef>
                <a:spcPts val="80"/>
              </a:spcBef>
            </a:pPr>
            <a:r>
              <a:rPr sz="1600" spc="-5" dirty="0">
                <a:latin typeface="Arial MT"/>
                <a:cs typeface="Arial MT"/>
              </a:rPr>
              <a:t>5)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Aumento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número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casos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arboviroses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(dengue,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chikungunya,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zika)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62913" y="4967985"/>
            <a:ext cx="4838065" cy="465455"/>
            <a:chOff x="962913" y="4967985"/>
            <a:chExt cx="4838065" cy="465455"/>
          </a:xfrm>
        </p:grpSpPr>
        <p:sp>
          <p:nvSpPr>
            <p:cNvPr id="28" name="object 28"/>
            <p:cNvSpPr/>
            <p:nvPr/>
          </p:nvSpPr>
          <p:spPr>
            <a:xfrm>
              <a:off x="969263" y="4974335"/>
              <a:ext cx="4825365" cy="452755"/>
            </a:xfrm>
            <a:custGeom>
              <a:avLst/>
              <a:gdLst/>
              <a:ahLst/>
              <a:cxnLst/>
              <a:rect l="l" t="t" r="r" b="b"/>
              <a:pathLst>
                <a:path w="4825365" h="452754">
                  <a:moveTo>
                    <a:pt x="4824984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4824984" y="452627"/>
                  </a:lnTo>
                  <a:lnTo>
                    <a:pt x="48249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9263" y="4974335"/>
              <a:ext cx="4825365" cy="452755"/>
            </a:xfrm>
            <a:custGeom>
              <a:avLst/>
              <a:gdLst/>
              <a:ahLst/>
              <a:cxnLst/>
              <a:rect l="l" t="t" r="r" b="b"/>
              <a:pathLst>
                <a:path w="4825365" h="452754">
                  <a:moveTo>
                    <a:pt x="0" y="452627"/>
                  </a:moveTo>
                  <a:lnTo>
                    <a:pt x="4824984" y="452627"/>
                  </a:lnTo>
                  <a:lnTo>
                    <a:pt x="4824984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69263" y="4974335"/>
            <a:ext cx="4825365" cy="4527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Arial MT"/>
                <a:cs typeface="Arial MT"/>
              </a:rPr>
              <a:t>6)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Cobertura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vacinal abaixo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preconizado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8597" y="1313497"/>
            <a:ext cx="6729095" cy="4941570"/>
            <a:chOff x="208597" y="1313497"/>
            <a:chExt cx="6729095" cy="4941570"/>
          </a:xfrm>
        </p:grpSpPr>
        <p:sp>
          <p:nvSpPr>
            <p:cNvPr id="32" name="object 32"/>
            <p:cNvSpPr/>
            <p:nvPr/>
          </p:nvSpPr>
          <p:spPr>
            <a:xfrm>
              <a:off x="213359" y="1318260"/>
              <a:ext cx="5584190" cy="4932045"/>
            </a:xfrm>
            <a:custGeom>
              <a:avLst/>
              <a:gdLst/>
              <a:ahLst/>
              <a:cxnLst/>
              <a:rect l="l" t="t" r="r" b="b"/>
              <a:pathLst>
                <a:path w="5584190" h="4932045">
                  <a:moveTo>
                    <a:pt x="0" y="4931664"/>
                  </a:moveTo>
                  <a:lnTo>
                    <a:pt x="5583936" y="4931664"/>
                  </a:lnTo>
                  <a:lnTo>
                    <a:pt x="5583936" y="0"/>
                  </a:lnTo>
                  <a:lnTo>
                    <a:pt x="0" y="0"/>
                  </a:lnTo>
                  <a:lnTo>
                    <a:pt x="0" y="4931664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9400" y="2346960"/>
              <a:ext cx="301625" cy="2874645"/>
            </a:xfrm>
            <a:custGeom>
              <a:avLst/>
              <a:gdLst/>
              <a:ahLst/>
              <a:cxnLst/>
              <a:rect l="l" t="t" r="r" b="b"/>
              <a:pathLst>
                <a:path w="301625" h="2874645">
                  <a:moveTo>
                    <a:pt x="0" y="1437132"/>
                  </a:moveTo>
                  <a:lnTo>
                    <a:pt x="150875" y="1437132"/>
                  </a:lnTo>
                  <a:lnTo>
                    <a:pt x="150875" y="2874137"/>
                  </a:lnTo>
                  <a:lnTo>
                    <a:pt x="301625" y="2874137"/>
                  </a:lnTo>
                </a:path>
                <a:path w="301625" h="2874645">
                  <a:moveTo>
                    <a:pt x="0" y="1437132"/>
                  </a:moveTo>
                  <a:lnTo>
                    <a:pt x="150875" y="1437132"/>
                  </a:lnTo>
                  <a:lnTo>
                    <a:pt x="150875" y="2299335"/>
                  </a:lnTo>
                  <a:lnTo>
                    <a:pt x="301625" y="2299335"/>
                  </a:lnTo>
                </a:path>
                <a:path w="301625" h="2874645">
                  <a:moveTo>
                    <a:pt x="0" y="1437132"/>
                  </a:moveTo>
                  <a:lnTo>
                    <a:pt x="140970" y="1437132"/>
                  </a:lnTo>
                  <a:lnTo>
                    <a:pt x="140970" y="1675002"/>
                  </a:lnTo>
                  <a:lnTo>
                    <a:pt x="281813" y="1675002"/>
                  </a:lnTo>
                </a:path>
                <a:path w="301625" h="2874645">
                  <a:moveTo>
                    <a:pt x="0" y="1436496"/>
                  </a:moveTo>
                  <a:lnTo>
                    <a:pt x="150875" y="1436496"/>
                  </a:lnTo>
                  <a:lnTo>
                    <a:pt x="150875" y="1149095"/>
                  </a:lnTo>
                  <a:lnTo>
                    <a:pt x="301625" y="1149095"/>
                  </a:lnTo>
                </a:path>
                <a:path w="301625" h="2874645">
                  <a:moveTo>
                    <a:pt x="0" y="1436751"/>
                  </a:moveTo>
                  <a:lnTo>
                    <a:pt x="150875" y="1436751"/>
                  </a:lnTo>
                  <a:lnTo>
                    <a:pt x="150875" y="574548"/>
                  </a:lnTo>
                  <a:lnTo>
                    <a:pt x="301625" y="574548"/>
                  </a:lnTo>
                </a:path>
                <a:path w="301625" h="2874645">
                  <a:moveTo>
                    <a:pt x="0" y="1437004"/>
                  </a:moveTo>
                  <a:lnTo>
                    <a:pt x="150875" y="1437004"/>
                  </a:lnTo>
                  <a:lnTo>
                    <a:pt x="150875" y="0"/>
                  </a:lnTo>
                  <a:lnTo>
                    <a:pt x="301625" y="0"/>
                  </a:lnTo>
                </a:path>
              </a:pathLst>
            </a:custGeom>
            <a:ln w="12700">
              <a:solidFill>
                <a:srgbClr val="5AA1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69151" y="2574036"/>
              <a:ext cx="460375" cy="2420620"/>
            </a:xfrm>
            <a:custGeom>
              <a:avLst/>
              <a:gdLst/>
              <a:ahLst/>
              <a:cxnLst/>
              <a:rect l="l" t="t" r="r" b="b"/>
              <a:pathLst>
                <a:path w="460375" h="2420620">
                  <a:moveTo>
                    <a:pt x="460248" y="0"/>
                  </a:moveTo>
                  <a:lnTo>
                    <a:pt x="0" y="0"/>
                  </a:lnTo>
                  <a:lnTo>
                    <a:pt x="0" y="2420112"/>
                  </a:lnTo>
                  <a:lnTo>
                    <a:pt x="460248" y="2420112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69151" y="2574036"/>
              <a:ext cx="460375" cy="2420620"/>
            </a:xfrm>
            <a:custGeom>
              <a:avLst/>
              <a:gdLst/>
              <a:ahLst/>
              <a:cxnLst/>
              <a:rect l="l" t="t" r="r" b="b"/>
              <a:pathLst>
                <a:path w="460375" h="2420620">
                  <a:moveTo>
                    <a:pt x="0" y="2420112"/>
                  </a:moveTo>
                  <a:lnTo>
                    <a:pt x="460248" y="2420112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2420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66203" y="2830471"/>
            <a:ext cx="252095" cy="1909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MACRORREGIÃO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24802" y="2110485"/>
            <a:ext cx="4803140" cy="473075"/>
            <a:chOff x="6924802" y="2110485"/>
            <a:chExt cx="4803140" cy="473075"/>
          </a:xfrm>
        </p:grpSpPr>
        <p:sp>
          <p:nvSpPr>
            <p:cNvPr id="38" name="object 38"/>
            <p:cNvSpPr/>
            <p:nvPr/>
          </p:nvSpPr>
          <p:spPr>
            <a:xfrm>
              <a:off x="6931152" y="2116835"/>
              <a:ext cx="4790440" cy="460375"/>
            </a:xfrm>
            <a:custGeom>
              <a:avLst/>
              <a:gdLst/>
              <a:ahLst/>
              <a:cxnLst/>
              <a:rect l="l" t="t" r="r" b="b"/>
              <a:pathLst>
                <a:path w="4790440" h="460375">
                  <a:moveTo>
                    <a:pt x="4789932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789932" y="460248"/>
                  </a:lnTo>
                  <a:lnTo>
                    <a:pt x="4789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1152" y="2116835"/>
              <a:ext cx="4790440" cy="460375"/>
            </a:xfrm>
            <a:custGeom>
              <a:avLst/>
              <a:gdLst/>
              <a:ahLst/>
              <a:cxnLst/>
              <a:rect l="l" t="t" r="r" b="b"/>
              <a:pathLst>
                <a:path w="4790440" h="460375">
                  <a:moveTo>
                    <a:pt x="0" y="460248"/>
                  </a:moveTo>
                  <a:lnTo>
                    <a:pt x="4789932" y="460248"/>
                  </a:lnTo>
                  <a:lnTo>
                    <a:pt x="4789932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31152" y="2116835"/>
            <a:ext cx="4790440" cy="460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Arial MT"/>
                <a:cs typeface="Arial MT"/>
              </a:rPr>
              <a:t>1)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Taxa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Mortalidade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Materna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Infantil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24802" y="2685033"/>
            <a:ext cx="4822825" cy="473075"/>
            <a:chOff x="6924802" y="2685033"/>
            <a:chExt cx="4822825" cy="473075"/>
          </a:xfrm>
        </p:grpSpPr>
        <p:sp>
          <p:nvSpPr>
            <p:cNvPr id="42" name="object 42"/>
            <p:cNvSpPr/>
            <p:nvPr/>
          </p:nvSpPr>
          <p:spPr>
            <a:xfrm>
              <a:off x="6931152" y="2691383"/>
              <a:ext cx="4810125" cy="460375"/>
            </a:xfrm>
            <a:custGeom>
              <a:avLst/>
              <a:gdLst/>
              <a:ahLst/>
              <a:cxnLst/>
              <a:rect l="l" t="t" r="r" b="b"/>
              <a:pathLst>
                <a:path w="4810125" h="460375">
                  <a:moveTo>
                    <a:pt x="4809744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809744" y="460248"/>
                  </a:lnTo>
                  <a:lnTo>
                    <a:pt x="48097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31152" y="2691383"/>
              <a:ext cx="4810125" cy="460375"/>
            </a:xfrm>
            <a:custGeom>
              <a:avLst/>
              <a:gdLst/>
              <a:ahLst/>
              <a:cxnLst/>
              <a:rect l="l" t="t" r="r" b="b"/>
              <a:pathLst>
                <a:path w="4810125" h="460375">
                  <a:moveTo>
                    <a:pt x="0" y="460248"/>
                  </a:moveTo>
                  <a:lnTo>
                    <a:pt x="4809744" y="460248"/>
                  </a:lnTo>
                  <a:lnTo>
                    <a:pt x="4809744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31152" y="2691383"/>
            <a:ext cx="4810125" cy="460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latin typeface="Arial MT"/>
                <a:cs typeface="Arial MT"/>
              </a:rPr>
              <a:t>2)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Incidência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Prevalência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DCNTs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924802" y="3259582"/>
            <a:ext cx="4854575" cy="473075"/>
            <a:chOff x="6924802" y="3259582"/>
            <a:chExt cx="4854575" cy="473075"/>
          </a:xfrm>
        </p:grpSpPr>
        <p:sp>
          <p:nvSpPr>
            <p:cNvPr id="46" name="object 46"/>
            <p:cNvSpPr/>
            <p:nvPr/>
          </p:nvSpPr>
          <p:spPr>
            <a:xfrm>
              <a:off x="6931152" y="3265932"/>
              <a:ext cx="4841875" cy="460375"/>
            </a:xfrm>
            <a:custGeom>
              <a:avLst/>
              <a:gdLst/>
              <a:ahLst/>
              <a:cxnLst/>
              <a:rect l="l" t="t" r="r" b="b"/>
              <a:pathLst>
                <a:path w="4841875" h="460375">
                  <a:moveTo>
                    <a:pt x="4841748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841748" y="460247"/>
                  </a:lnTo>
                  <a:lnTo>
                    <a:pt x="48417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31152" y="3265932"/>
              <a:ext cx="4841875" cy="460375"/>
            </a:xfrm>
            <a:custGeom>
              <a:avLst/>
              <a:gdLst/>
              <a:ahLst/>
              <a:cxnLst/>
              <a:rect l="l" t="t" r="r" b="b"/>
              <a:pathLst>
                <a:path w="4841875" h="460375">
                  <a:moveTo>
                    <a:pt x="0" y="460247"/>
                  </a:moveTo>
                  <a:lnTo>
                    <a:pt x="4841748" y="460247"/>
                  </a:lnTo>
                  <a:lnTo>
                    <a:pt x="4841748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931152" y="3265932"/>
            <a:ext cx="4841875" cy="460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latin typeface="Arial MT"/>
                <a:cs typeface="Arial MT"/>
              </a:rPr>
              <a:t>3)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Prevalência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Transtornos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Mentais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904990" y="3785361"/>
            <a:ext cx="4895850" cy="473075"/>
            <a:chOff x="6904990" y="3785361"/>
            <a:chExt cx="4895850" cy="473075"/>
          </a:xfrm>
        </p:grpSpPr>
        <p:sp>
          <p:nvSpPr>
            <p:cNvPr id="50" name="object 50"/>
            <p:cNvSpPr/>
            <p:nvPr/>
          </p:nvSpPr>
          <p:spPr>
            <a:xfrm>
              <a:off x="6911340" y="3791711"/>
              <a:ext cx="4883150" cy="460375"/>
            </a:xfrm>
            <a:custGeom>
              <a:avLst/>
              <a:gdLst/>
              <a:ahLst/>
              <a:cxnLst/>
              <a:rect l="l" t="t" r="r" b="b"/>
              <a:pathLst>
                <a:path w="4883150" h="460375">
                  <a:moveTo>
                    <a:pt x="488289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882896" y="460248"/>
                  </a:lnTo>
                  <a:lnTo>
                    <a:pt x="48828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11340" y="3791711"/>
              <a:ext cx="4883150" cy="460375"/>
            </a:xfrm>
            <a:custGeom>
              <a:avLst/>
              <a:gdLst/>
              <a:ahLst/>
              <a:cxnLst/>
              <a:rect l="l" t="t" r="r" b="b"/>
              <a:pathLst>
                <a:path w="4883150" h="460375">
                  <a:moveTo>
                    <a:pt x="0" y="460248"/>
                  </a:moveTo>
                  <a:lnTo>
                    <a:pt x="4882896" y="460248"/>
                  </a:lnTo>
                  <a:lnTo>
                    <a:pt x="488289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911340" y="3791711"/>
            <a:ext cx="4883150" cy="460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Arial MT"/>
                <a:cs typeface="Arial MT"/>
              </a:rPr>
              <a:t>4)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Baixa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Cobertura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Vacinal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924802" y="4410202"/>
            <a:ext cx="4897120" cy="471805"/>
            <a:chOff x="6924802" y="4410202"/>
            <a:chExt cx="4897120" cy="471805"/>
          </a:xfrm>
        </p:grpSpPr>
        <p:sp>
          <p:nvSpPr>
            <p:cNvPr id="54" name="object 54"/>
            <p:cNvSpPr/>
            <p:nvPr/>
          </p:nvSpPr>
          <p:spPr>
            <a:xfrm>
              <a:off x="6931152" y="4416552"/>
              <a:ext cx="4884420" cy="459105"/>
            </a:xfrm>
            <a:custGeom>
              <a:avLst/>
              <a:gdLst/>
              <a:ahLst/>
              <a:cxnLst/>
              <a:rect l="l" t="t" r="r" b="b"/>
              <a:pathLst>
                <a:path w="4884420" h="459104">
                  <a:moveTo>
                    <a:pt x="4884420" y="0"/>
                  </a:moveTo>
                  <a:lnTo>
                    <a:pt x="0" y="0"/>
                  </a:lnTo>
                  <a:lnTo>
                    <a:pt x="0" y="458724"/>
                  </a:lnTo>
                  <a:lnTo>
                    <a:pt x="4884420" y="458724"/>
                  </a:lnTo>
                  <a:lnTo>
                    <a:pt x="48844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31152" y="4416552"/>
              <a:ext cx="4884420" cy="459105"/>
            </a:xfrm>
            <a:custGeom>
              <a:avLst/>
              <a:gdLst/>
              <a:ahLst/>
              <a:cxnLst/>
              <a:rect l="l" t="t" r="r" b="b"/>
              <a:pathLst>
                <a:path w="4884420" h="459104">
                  <a:moveTo>
                    <a:pt x="0" y="458724"/>
                  </a:moveTo>
                  <a:lnTo>
                    <a:pt x="4884420" y="458724"/>
                  </a:lnTo>
                  <a:lnTo>
                    <a:pt x="4884420" y="0"/>
                  </a:lnTo>
                  <a:lnTo>
                    <a:pt x="0" y="0"/>
                  </a:lnTo>
                  <a:lnTo>
                    <a:pt x="0" y="458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1152" y="4416552"/>
            <a:ext cx="4884420" cy="4591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0160" marR="1905" indent="55880">
              <a:lnSpc>
                <a:spcPts val="1660"/>
              </a:lnSpc>
              <a:spcBef>
                <a:spcPts val="150"/>
              </a:spcBef>
              <a:tabLst>
                <a:tab pos="438784" algn="l"/>
                <a:tab pos="981075" algn="l"/>
                <a:tab pos="2168525" algn="l"/>
                <a:tab pos="2586355" algn="l"/>
                <a:tab pos="3701415" algn="l"/>
                <a:tab pos="4186554" algn="l"/>
              </a:tabLst>
            </a:pPr>
            <a:r>
              <a:rPr sz="1600" spc="-5" dirty="0">
                <a:latin typeface="Arial MT"/>
                <a:cs typeface="Arial MT"/>
              </a:rPr>
              <a:t>5)	A</a:t>
            </a:r>
            <a:r>
              <a:rPr sz="1600" dirty="0">
                <a:latin typeface="Arial MT"/>
                <a:cs typeface="Arial MT"/>
              </a:rPr>
              <a:t>l</a:t>
            </a:r>
            <a:r>
              <a:rPr sz="1600" spc="-5" dirty="0">
                <a:latin typeface="Arial MT"/>
                <a:cs typeface="Arial MT"/>
              </a:rPr>
              <a:t>ta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5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co</a:t>
            </a:r>
            <a:r>
              <a:rPr sz="1600" dirty="0">
                <a:latin typeface="Arial MT"/>
                <a:cs typeface="Arial MT"/>
              </a:rPr>
              <a:t>rr</a:t>
            </a:r>
            <a:r>
              <a:rPr sz="1600" spc="-5" dirty="0">
                <a:latin typeface="Arial MT"/>
                <a:cs typeface="Arial MT"/>
              </a:rPr>
              <a:t>ên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5" dirty="0">
                <a:latin typeface="Arial MT"/>
                <a:cs typeface="Arial MT"/>
              </a:rPr>
              <a:t>ia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30" dirty="0">
                <a:latin typeface="Arial MT"/>
                <a:cs typeface="Arial MT"/>
              </a:rPr>
              <a:t>V</a:t>
            </a:r>
            <a:r>
              <a:rPr sz="1600" spc="-5" dirty="0">
                <a:latin typeface="Arial MT"/>
                <a:cs typeface="Arial MT"/>
              </a:rPr>
              <a:t>iol</a:t>
            </a:r>
            <a:r>
              <a:rPr sz="1600" spc="-20" dirty="0">
                <a:latin typeface="Arial MT"/>
                <a:cs typeface="Arial MT"/>
              </a:rPr>
              <a:t>ê</a:t>
            </a:r>
            <a:r>
              <a:rPr sz="1600" spc="-5" dirty="0">
                <a:latin typeface="Arial MT"/>
                <a:cs typeface="Arial MT"/>
              </a:rPr>
              <a:t>ncias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Causas  Externas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924802" y="4984750"/>
            <a:ext cx="4904740" cy="473075"/>
            <a:chOff x="6924802" y="4984750"/>
            <a:chExt cx="4904740" cy="473075"/>
          </a:xfrm>
        </p:grpSpPr>
        <p:sp>
          <p:nvSpPr>
            <p:cNvPr id="58" name="object 58"/>
            <p:cNvSpPr/>
            <p:nvPr/>
          </p:nvSpPr>
          <p:spPr>
            <a:xfrm>
              <a:off x="6931152" y="4991100"/>
              <a:ext cx="4892040" cy="460375"/>
            </a:xfrm>
            <a:custGeom>
              <a:avLst/>
              <a:gdLst/>
              <a:ahLst/>
              <a:cxnLst/>
              <a:rect l="l" t="t" r="r" b="b"/>
              <a:pathLst>
                <a:path w="4892040" h="460375">
                  <a:moveTo>
                    <a:pt x="4892040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892040" y="460247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31152" y="4991100"/>
              <a:ext cx="4892040" cy="460375"/>
            </a:xfrm>
            <a:custGeom>
              <a:avLst/>
              <a:gdLst/>
              <a:ahLst/>
              <a:cxnLst/>
              <a:rect l="l" t="t" r="r" b="b"/>
              <a:pathLst>
                <a:path w="4892040" h="460375">
                  <a:moveTo>
                    <a:pt x="0" y="460247"/>
                  </a:moveTo>
                  <a:lnTo>
                    <a:pt x="4892040" y="460247"/>
                  </a:lnTo>
                  <a:lnTo>
                    <a:pt x="4892040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931152" y="4991100"/>
            <a:ext cx="4892040" cy="460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Arial MT"/>
                <a:cs typeface="Arial MT"/>
              </a:rPr>
              <a:t>6)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Exposição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Agrotóxicos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Agrícolas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Raticidas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45008" y="1313497"/>
            <a:ext cx="11389360" cy="5426075"/>
            <a:chOff x="445008" y="1313497"/>
            <a:chExt cx="11389360" cy="5426075"/>
          </a:xfrm>
        </p:grpSpPr>
        <p:sp>
          <p:nvSpPr>
            <p:cNvPr id="62" name="object 62"/>
            <p:cNvSpPr/>
            <p:nvPr/>
          </p:nvSpPr>
          <p:spPr>
            <a:xfrm>
              <a:off x="6164579" y="1318260"/>
              <a:ext cx="5664835" cy="4932045"/>
            </a:xfrm>
            <a:custGeom>
              <a:avLst/>
              <a:gdLst/>
              <a:ahLst/>
              <a:cxnLst/>
              <a:rect l="l" t="t" r="r" b="b"/>
              <a:pathLst>
                <a:path w="5664834" h="4932045">
                  <a:moveTo>
                    <a:pt x="0" y="4931664"/>
                  </a:moveTo>
                  <a:lnTo>
                    <a:pt x="5664708" y="4931664"/>
                  </a:lnTo>
                  <a:lnTo>
                    <a:pt x="5664708" y="0"/>
                  </a:lnTo>
                  <a:lnTo>
                    <a:pt x="0" y="0"/>
                  </a:lnTo>
                  <a:lnTo>
                    <a:pt x="0" y="4931664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5008" y="6216395"/>
              <a:ext cx="11302365" cy="523240"/>
            </a:xfrm>
            <a:custGeom>
              <a:avLst/>
              <a:gdLst/>
              <a:ahLst/>
              <a:cxnLst/>
              <a:rect l="l" t="t" r="r" b="b"/>
              <a:pathLst>
                <a:path w="11302365" h="523240">
                  <a:moveTo>
                    <a:pt x="11301984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11301984" y="522731"/>
                  </a:lnTo>
                  <a:lnTo>
                    <a:pt x="11301984" y="0"/>
                  </a:lnTo>
                  <a:close/>
                </a:path>
              </a:pathLst>
            </a:custGeom>
            <a:solidFill>
              <a:srgbClr val="95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4357" y="6244844"/>
            <a:ext cx="8514080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52525"/>
                </a:solidFill>
                <a:latin typeface="Arial"/>
                <a:cs typeface="Arial"/>
              </a:rPr>
              <a:t>OFICINAS</a:t>
            </a:r>
            <a:r>
              <a:rPr sz="1400" b="1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Arial"/>
                <a:cs typeface="Arial"/>
              </a:rPr>
              <a:t>MACRORREGIONAIS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400" spc="-5" dirty="0">
                <a:solidFill>
                  <a:srgbClr val="252525"/>
                </a:solidFill>
                <a:latin typeface="Arial MT"/>
                <a:cs typeface="Arial MT"/>
              </a:rPr>
              <a:t>Fortalecimento</a:t>
            </a:r>
            <a:r>
              <a:rPr sz="14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da</a:t>
            </a:r>
            <a:r>
              <a:rPr sz="1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Governança,</a:t>
            </a:r>
            <a:r>
              <a:rPr sz="1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Organização</a:t>
            </a:r>
            <a:r>
              <a:rPr sz="1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e</a:t>
            </a:r>
            <a:r>
              <a:rPr sz="1400" spc="-5" dirty="0">
                <a:solidFill>
                  <a:srgbClr val="252525"/>
                </a:solidFill>
                <a:latin typeface="Arial MT"/>
                <a:cs typeface="Arial MT"/>
              </a:rPr>
              <a:t> Integração</a:t>
            </a:r>
            <a:r>
              <a:rPr sz="14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das</a:t>
            </a:r>
            <a:r>
              <a:rPr sz="1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Redes</a:t>
            </a:r>
            <a:r>
              <a:rPr sz="1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de</a:t>
            </a:r>
            <a:r>
              <a:rPr sz="14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Atenção</a:t>
            </a:r>
            <a:r>
              <a:rPr sz="1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à</a:t>
            </a:r>
            <a:r>
              <a:rPr sz="14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Saúde</a:t>
            </a:r>
            <a:r>
              <a:rPr sz="1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-</a:t>
            </a:r>
            <a:r>
              <a:rPr sz="14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Regionalização</a:t>
            </a:r>
            <a:endParaRPr sz="1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514595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57"/>
            <a:ext cx="6096000" cy="68578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261" y="5477357"/>
            <a:ext cx="8210550" cy="1149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60"/>
              </a:lnSpc>
              <a:spcBef>
                <a:spcPts val="95"/>
              </a:spcBef>
            </a:pPr>
            <a:r>
              <a:rPr sz="2800" b="1" spc="-5" dirty="0">
                <a:solidFill>
                  <a:srgbClr val="252525"/>
                </a:solidFill>
                <a:latin typeface="Arial"/>
                <a:cs typeface="Arial"/>
              </a:rPr>
              <a:t>OFICINAS</a:t>
            </a:r>
            <a:r>
              <a:rPr sz="28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Arial"/>
                <a:cs typeface="Arial"/>
              </a:rPr>
              <a:t>MACRORREGIONAIS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2700"/>
              </a:lnSpc>
              <a:spcBef>
                <a:spcPts val="235"/>
              </a:spcBef>
            </a:pP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Fortalecimento</a:t>
            </a:r>
            <a:r>
              <a:rPr sz="25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da</a:t>
            </a:r>
            <a:r>
              <a:rPr sz="25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Governança,</a:t>
            </a:r>
            <a:r>
              <a:rPr sz="25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Organização</a:t>
            </a:r>
            <a:r>
              <a:rPr sz="25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e</a:t>
            </a:r>
            <a:r>
              <a:rPr sz="25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Integração </a:t>
            </a:r>
            <a:r>
              <a:rPr sz="2500" spc="-6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das Redes de</a:t>
            </a:r>
            <a:r>
              <a:rPr sz="2500" spc="-1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Atenção à Saúde</a:t>
            </a:r>
            <a:r>
              <a:rPr sz="25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-</a:t>
            </a:r>
            <a:r>
              <a:rPr sz="2500" spc="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Arial MT"/>
                <a:cs typeface="Arial MT"/>
              </a:rPr>
              <a:t>Regionalização</a:t>
            </a:r>
            <a:endParaRPr sz="25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40"/>
            <a:ext cx="6164579" cy="51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454533"/>
            <a:ext cx="99561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24865" marR="5080" indent="-81280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Abordagens</a:t>
            </a:r>
            <a:r>
              <a:rPr sz="3600" spc="-15" dirty="0"/>
              <a:t> </a:t>
            </a:r>
            <a:r>
              <a:rPr sz="3600" spc="-5" dirty="0"/>
              <a:t>que</a:t>
            </a:r>
            <a:r>
              <a:rPr sz="3600" spc="-15" dirty="0"/>
              <a:t> </a:t>
            </a:r>
            <a:r>
              <a:rPr sz="3600" dirty="0"/>
              <a:t>mensuram</a:t>
            </a:r>
            <a:r>
              <a:rPr sz="3600" spc="-15" dirty="0"/>
              <a:t> </a:t>
            </a:r>
            <a:r>
              <a:rPr sz="3600" spc="-5" dirty="0"/>
              <a:t>a</a:t>
            </a:r>
            <a:r>
              <a:rPr sz="3600" spc="-25" dirty="0"/>
              <a:t> </a:t>
            </a:r>
            <a:r>
              <a:rPr sz="3600" dirty="0"/>
              <a:t>frequência</a:t>
            </a:r>
            <a:r>
              <a:rPr sz="3600" spc="-15" dirty="0"/>
              <a:t> </a:t>
            </a:r>
            <a:r>
              <a:rPr sz="3600" dirty="0"/>
              <a:t>ou</a:t>
            </a:r>
            <a:r>
              <a:rPr sz="3600" spc="-30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spc="-5" dirty="0"/>
              <a:t>magnitude</a:t>
            </a:r>
            <a:r>
              <a:rPr sz="3600" dirty="0"/>
              <a:t> das</a:t>
            </a:r>
            <a:r>
              <a:rPr sz="3600" spc="5" dirty="0"/>
              <a:t> </a:t>
            </a:r>
            <a:r>
              <a:rPr sz="3600" spc="-5" dirty="0"/>
              <a:t>doenças</a:t>
            </a:r>
            <a:r>
              <a:rPr sz="3600" spc="-10" dirty="0"/>
              <a:t> </a:t>
            </a:r>
            <a:r>
              <a:rPr sz="3600" dirty="0"/>
              <a:t>e</a:t>
            </a:r>
            <a:r>
              <a:rPr sz="3600" spc="5" dirty="0"/>
              <a:t> </a:t>
            </a:r>
            <a:r>
              <a:rPr sz="3600" spc="-5" dirty="0"/>
              <a:t>mortalidade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58923" y="2249423"/>
            <a:ext cx="7886700" cy="524510"/>
          </a:xfrm>
          <a:prstGeom prst="rect">
            <a:avLst/>
          </a:prstGeom>
          <a:solidFill>
            <a:srgbClr val="DEEBEE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  <a:tabLst>
                <a:tab pos="5963285" algn="l"/>
              </a:tabLst>
            </a:pPr>
            <a:r>
              <a:rPr sz="2800" b="1" spc="-10" dirty="0">
                <a:latin typeface="Arial"/>
                <a:cs typeface="Arial"/>
              </a:rPr>
              <a:t>Anos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potenciais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vida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perdidos	(APVP)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416" y="3146805"/>
            <a:ext cx="10476230" cy="289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O</a:t>
            </a:r>
            <a:r>
              <a:rPr sz="2400" spc="1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indicador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anos</a:t>
            </a:r>
            <a:r>
              <a:rPr sz="2400" b="1" spc="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potenciais</a:t>
            </a:r>
            <a:r>
              <a:rPr sz="2400" b="1" spc="1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1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vida</a:t>
            </a:r>
            <a:r>
              <a:rPr sz="2400" b="1" spc="1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perdidos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(APVP),</a:t>
            </a:r>
            <a:r>
              <a:rPr sz="2400" spc="1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</a:t>
            </a:r>
            <a:r>
              <a:rPr sz="2400" spc="1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YLL,</a:t>
            </a:r>
            <a:r>
              <a:rPr sz="2400" spc="1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inglês,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é uma medida de mortalidade muito relevante para uso no processo </a:t>
            </a:r>
            <a:r>
              <a:rPr sz="2400" spc="-10" dirty="0">
                <a:latin typeface="Arial MT"/>
                <a:cs typeface="Arial MT"/>
              </a:rPr>
              <a:t>de 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priorização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necessidades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problemas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saúde.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Leva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consideração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idade que o indivíduo vai a óbito, ou seja, a dimensão do tempo que se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deixou de viver em </a:t>
            </a:r>
            <a:r>
              <a:rPr sz="2400" dirty="0">
                <a:latin typeface="Arial MT"/>
                <a:cs typeface="Arial MT"/>
              </a:rPr>
              <a:t>decorrência </a:t>
            </a:r>
            <a:r>
              <a:rPr sz="2400" spc="-5" dirty="0">
                <a:latin typeface="Arial MT"/>
                <a:cs typeface="Arial MT"/>
              </a:rPr>
              <a:t>de uma </a:t>
            </a:r>
            <a:r>
              <a:rPr sz="2400" dirty="0">
                <a:latin typeface="Arial MT"/>
                <a:cs typeface="Arial MT"/>
              </a:rPr>
              <a:t>doença/agravo </a:t>
            </a:r>
            <a:r>
              <a:rPr sz="2400" spc="-5" dirty="0">
                <a:latin typeface="Arial MT"/>
                <a:cs typeface="Arial MT"/>
              </a:rPr>
              <a:t>e confere um maior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peso para as </a:t>
            </a:r>
            <a:r>
              <a:rPr sz="2400" dirty="0">
                <a:latin typeface="Arial MT"/>
                <a:cs typeface="Arial MT"/>
              </a:rPr>
              <a:t>mortes </a:t>
            </a:r>
            <a:r>
              <a:rPr sz="2400" spc="-5" dirty="0">
                <a:latin typeface="Arial MT"/>
                <a:cs typeface="Arial MT"/>
              </a:rPr>
              <a:t>de </a:t>
            </a:r>
            <a:r>
              <a:rPr sz="2400" dirty="0">
                <a:latin typeface="Arial MT"/>
                <a:cs typeface="Arial MT"/>
              </a:rPr>
              <a:t>pessoas </a:t>
            </a:r>
            <a:r>
              <a:rPr sz="2400" spc="-5" dirty="0">
                <a:latin typeface="Arial MT"/>
                <a:cs typeface="Arial MT"/>
              </a:rPr>
              <a:t>mais jovens em </a:t>
            </a:r>
            <a:r>
              <a:rPr sz="2400" dirty="0">
                <a:latin typeface="Arial MT"/>
                <a:cs typeface="Arial MT"/>
              </a:rPr>
              <a:t>comparação com </a:t>
            </a:r>
            <a:r>
              <a:rPr sz="2400" spc="-5" dirty="0">
                <a:latin typeface="Arial MT"/>
                <a:cs typeface="Arial MT"/>
              </a:rPr>
              <a:t>as </a:t>
            </a:r>
            <a:r>
              <a:rPr sz="2400" spc="-10" dirty="0">
                <a:latin typeface="Arial MT"/>
                <a:cs typeface="Arial MT"/>
              </a:rPr>
              <a:t>de </a:t>
            </a:r>
            <a:r>
              <a:rPr sz="2400" spc="-5" dirty="0">
                <a:latin typeface="Arial MT"/>
                <a:cs typeface="Arial MT"/>
              </a:rPr>
              <a:t> idades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mais</a:t>
            </a:r>
            <a:r>
              <a:rPr sz="2400" spc="-5" dirty="0">
                <a:latin typeface="Arial MT"/>
                <a:cs typeface="Arial MT"/>
              </a:rPr>
              <a:t> avançadas.</a:t>
            </a:r>
            <a:endParaRPr sz="2400">
              <a:latin typeface="Arial MT"/>
              <a:cs typeface="Arial MT"/>
            </a:endParaRPr>
          </a:p>
          <a:p>
            <a:pPr marR="7620" algn="r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 MT"/>
                <a:cs typeface="Arial MT"/>
              </a:rPr>
              <a:t>(MEDRONHO,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2009).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454533"/>
            <a:ext cx="99561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24865" marR="5080" indent="-81280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Abordagens</a:t>
            </a:r>
            <a:r>
              <a:rPr sz="3600" spc="-15" dirty="0"/>
              <a:t> </a:t>
            </a:r>
            <a:r>
              <a:rPr sz="3600" spc="-5" dirty="0"/>
              <a:t>que</a:t>
            </a:r>
            <a:r>
              <a:rPr sz="3600" spc="-15" dirty="0"/>
              <a:t> </a:t>
            </a:r>
            <a:r>
              <a:rPr sz="3600" dirty="0"/>
              <a:t>mensuram</a:t>
            </a:r>
            <a:r>
              <a:rPr sz="3600" spc="-15" dirty="0"/>
              <a:t> </a:t>
            </a:r>
            <a:r>
              <a:rPr sz="3600" spc="-5" dirty="0"/>
              <a:t>a</a:t>
            </a:r>
            <a:r>
              <a:rPr sz="3600" spc="-25" dirty="0"/>
              <a:t> </a:t>
            </a:r>
            <a:r>
              <a:rPr sz="3600" dirty="0"/>
              <a:t>frequência</a:t>
            </a:r>
            <a:r>
              <a:rPr sz="3600" spc="-15" dirty="0"/>
              <a:t> </a:t>
            </a:r>
            <a:r>
              <a:rPr sz="3600" dirty="0"/>
              <a:t>ou</a:t>
            </a:r>
            <a:r>
              <a:rPr sz="3600" spc="-30" dirty="0"/>
              <a:t> </a:t>
            </a:r>
            <a:r>
              <a:rPr sz="3600" spc="-5" dirty="0"/>
              <a:t>a </a:t>
            </a:r>
            <a:r>
              <a:rPr sz="3600" spc="-985" dirty="0"/>
              <a:t> </a:t>
            </a:r>
            <a:r>
              <a:rPr sz="3600" spc="-5" dirty="0"/>
              <a:t>magnitude</a:t>
            </a:r>
            <a:r>
              <a:rPr sz="3600" dirty="0"/>
              <a:t> das</a:t>
            </a:r>
            <a:r>
              <a:rPr sz="3600" spc="5" dirty="0"/>
              <a:t> </a:t>
            </a:r>
            <a:r>
              <a:rPr sz="3600" spc="-5" dirty="0"/>
              <a:t>doenças</a:t>
            </a:r>
            <a:r>
              <a:rPr sz="3600" spc="-10" dirty="0"/>
              <a:t> </a:t>
            </a:r>
            <a:r>
              <a:rPr sz="3600" dirty="0"/>
              <a:t>e</a:t>
            </a:r>
            <a:r>
              <a:rPr sz="3600" spc="5" dirty="0"/>
              <a:t> </a:t>
            </a:r>
            <a:r>
              <a:rPr sz="3600" spc="-5" dirty="0"/>
              <a:t>mortalidade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58923" y="1860804"/>
            <a:ext cx="7886700" cy="523240"/>
          </a:xfrm>
          <a:prstGeom prst="rect">
            <a:avLst/>
          </a:prstGeom>
          <a:solidFill>
            <a:srgbClr val="D7D2D9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800" b="1" spc="-5" dirty="0">
                <a:latin typeface="Arial"/>
                <a:cs typeface="Arial"/>
              </a:rPr>
              <a:t>Carga Global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Doença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938" y="2673857"/>
            <a:ext cx="104768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b="1" spc="-5" dirty="0">
                <a:latin typeface="Arial"/>
                <a:cs typeface="Arial"/>
              </a:rPr>
              <a:t>carga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global</a:t>
            </a:r>
            <a:r>
              <a:rPr sz="2800" b="1" dirty="0">
                <a:latin typeface="Arial"/>
                <a:cs typeface="Arial"/>
              </a:rPr>
              <a:t> de </a:t>
            </a:r>
            <a:r>
              <a:rPr sz="2800" b="1" spc="-5" dirty="0">
                <a:latin typeface="Arial"/>
                <a:cs typeface="Arial"/>
              </a:rPr>
              <a:t>doença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é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uma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medição</a:t>
            </a:r>
            <a:r>
              <a:rPr sz="2800" dirty="0">
                <a:latin typeface="Arial MT"/>
                <a:cs typeface="Arial MT"/>
              </a:rPr>
              <a:t> complementar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10" dirty="0">
                <a:latin typeface="Arial MT"/>
                <a:cs typeface="Arial MT"/>
              </a:rPr>
              <a:t>às 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estatísticas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tradicionais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spc="5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saúde</a:t>
            </a:r>
            <a:r>
              <a:rPr sz="2800" spc="5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(mortalidade</a:t>
            </a:r>
            <a:r>
              <a:rPr sz="2800" spc="5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5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caracterização </a:t>
            </a:r>
            <a:r>
              <a:rPr sz="2800" spc="-7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dirty="0">
                <a:latin typeface="Arial MT"/>
                <a:cs typeface="Arial MT"/>
              </a:rPr>
              <a:t> produção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hospitalar)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que</a:t>
            </a:r>
            <a:r>
              <a:rPr sz="2800" dirty="0">
                <a:latin typeface="Arial MT"/>
                <a:cs typeface="Arial MT"/>
              </a:rPr>
              <a:t> não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traduzem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 impacto</a:t>
            </a:r>
            <a:r>
              <a:rPr sz="2800" spc="78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desfechos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não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fatais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doença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lesão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longo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vida.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0690" y="4559808"/>
            <a:ext cx="5628640" cy="163366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472" y="392048"/>
            <a:ext cx="919543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04215" marR="5080" indent="-69215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Estudo</a:t>
            </a:r>
            <a:r>
              <a:rPr sz="4000" spc="-15" dirty="0"/>
              <a:t> </a:t>
            </a:r>
            <a:r>
              <a:rPr sz="4000" spc="-5" dirty="0"/>
              <a:t>da</a:t>
            </a:r>
            <a:r>
              <a:rPr sz="4000" spc="-15" dirty="0"/>
              <a:t> </a:t>
            </a:r>
            <a:r>
              <a:rPr sz="4000" spc="-5" dirty="0"/>
              <a:t>Carga</a:t>
            </a:r>
            <a:r>
              <a:rPr sz="4000" spc="15" dirty="0"/>
              <a:t> </a:t>
            </a:r>
            <a:r>
              <a:rPr sz="4000" spc="-5" dirty="0"/>
              <a:t>Global</a:t>
            </a:r>
            <a:r>
              <a:rPr sz="4000" spc="-15" dirty="0"/>
              <a:t> </a:t>
            </a:r>
            <a:r>
              <a:rPr sz="4000" spc="-5" dirty="0"/>
              <a:t>de</a:t>
            </a:r>
            <a:r>
              <a:rPr sz="4000" spc="-15" dirty="0"/>
              <a:t> </a:t>
            </a:r>
            <a:r>
              <a:rPr sz="4000" spc="-5" dirty="0"/>
              <a:t>Doenças</a:t>
            </a:r>
            <a:r>
              <a:rPr sz="4000" spc="20" dirty="0"/>
              <a:t> </a:t>
            </a:r>
            <a:r>
              <a:rPr sz="4000" spc="-5" dirty="0"/>
              <a:t>– </a:t>
            </a:r>
            <a:r>
              <a:rPr sz="4000" spc="-1100" dirty="0"/>
              <a:t> </a:t>
            </a:r>
            <a:r>
              <a:rPr sz="4000" spc="-5" dirty="0"/>
              <a:t>Global</a:t>
            </a:r>
            <a:r>
              <a:rPr sz="4000" spc="-10" dirty="0"/>
              <a:t> </a:t>
            </a:r>
            <a:r>
              <a:rPr sz="4000" spc="-5" dirty="0"/>
              <a:t>Burden</a:t>
            </a:r>
            <a:r>
              <a:rPr sz="4000" dirty="0"/>
              <a:t> </a:t>
            </a:r>
            <a:r>
              <a:rPr sz="4000" spc="-5" dirty="0"/>
              <a:t>of Disease</a:t>
            </a:r>
            <a:r>
              <a:rPr sz="4000" spc="10" dirty="0"/>
              <a:t> </a:t>
            </a:r>
            <a:r>
              <a:rPr sz="4000" spc="-5" dirty="0"/>
              <a:t>(GBD)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8431" y="1981961"/>
            <a:ext cx="37630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GBD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é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um</a:t>
            </a:r>
            <a:r>
              <a:rPr sz="2400" dirty="0">
                <a:latin typeface="Arial MT"/>
                <a:cs typeface="Arial MT"/>
              </a:rPr>
              <a:t> esforço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científico</a:t>
            </a:r>
            <a:r>
              <a:rPr sz="2400" dirty="0">
                <a:latin typeface="Arial MT"/>
                <a:cs typeface="Arial MT"/>
              </a:rPr>
              <a:t> sistemático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quantificar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incapacidade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431" y="3079496"/>
            <a:ext cx="19361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7850" algn="l"/>
                <a:tab pos="1143000" algn="l"/>
                <a:tab pos="1553210" algn="l"/>
              </a:tabLst>
            </a:pPr>
            <a:r>
              <a:rPr sz="2400" spc="-5" dirty="0">
                <a:latin typeface="Arial MT"/>
                <a:cs typeface="Arial MT"/>
              </a:rPr>
              <a:t>e	a	morte  infinidade	</a:t>
            </a:r>
            <a:r>
              <a:rPr sz="2400" spc="-10" dirty="0">
                <a:latin typeface="Arial MT"/>
                <a:cs typeface="Arial MT"/>
              </a:rPr>
              <a:t>de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2523" y="3079496"/>
            <a:ext cx="164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1213485" algn="l"/>
              </a:tabLst>
            </a:pPr>
            <a:r>
              <a:rPr sz="2400" spc="-10" dirty="0">
                <a:latin typeface="Arial MT"/>
                <a:cs typeface="Arial MT"/>
              </a:rPr>
              <a:t>po</a:t>
            </a:r>
            <a:r>
              <a:rPr sz="2400" spc="-5" dirty="0">
                <a:latin typeface="Arial MT"/>
                <a:cs typeface="Arial MT"/>
              </a:rPr>
              <a:t>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uma  causas</a:t>
            </a:r>
            <a:r>
              <a:rPr sz="2400" dirty="0">
                <a:latin typeface="Arial MT"/>
                <a:cs typeface="Arial MT"/>
              </a:rPr>
              <a:t>		</a:t>
            </a:r>
            <a:r>
              <a:rPr sz="2400" spc="-10" dirty="0">
                <a:latin typeface="Arial MT"/>
                <a:cs typeface="Arial MT"/>
              </a:rPr>
              <a:t>em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431" y="3811016"/>
            <a:ext cx="3761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1176655" algn="l"/>
                <a:tab pos="2395855" algn="l"/>
                <a:tab pos="3409315" algn="l"/>
              </a:tabLst>
            </a:pPr>
            <a:r>
              <a:rPr sz="2400" spc="-5" dirty="0">
                <a:latin typeface="Arial MT"/>
                <a:cs typeface="Arial MT"/>
              </a:rPr>
              <a:t>todo	o	mun</a:t>
            </a:r>
            <a:r>
              <a:rPr sz="2400" dirty="0">
                <a:latin typeface="Arial MT"/>
                <a:cs typeface="Arial MT"/>
              </a:rPr>
              <a:t>d</a:t>
            </a:r>
            <a:r>
              <a:rPr sz="2400" spc="-1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.	</a:t>
            </a:r>
            <a:r>
              <a:rPr sz="2400" spc="-5" dirty="0">
                <a:latin typeface="Arial MT"/>
                <a:cs typeface="Arial MT"/>
              </a:rPr>
              <a:t>C</a:t>
            </a:r>
            <a:r>
              <a:rPr sz="2400" spc="-15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rca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1335" y="4176471"/>
            <a:ext cx="20091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p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squisadores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431" y="4176471"/>
            <a:ext cx="1330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5.500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fazem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consór</a:t>
            </a:r>
            <a:r>
              <a:rPr sz="2400" dirty="0">
                <a:latin typeface="Arial MT"/>
                <a:cs typeface="Arial MT"/>
              </a:rPr>
              <a:t>c</a:t>
            </a:r>
            <a:r>
              <a:rPr sz="2400" spc="-5" dirty="0">
                <a:latin typeface="Arial MT"/>
                <a:cs typeface="Arial MT"/>
              </a:rPr>
              <a:t>io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7307" y="4542790"/>
            <a:ext cx="2233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  <a:tabLst>
                <a:tab pos="1406525" algn="l"/>
              </a:tabLst>
            </a:pPr>
            <a:r>
              <a:rPr sz="2400" spc="-5" dirty="0">
                <a:latin typeface="Arial MT"/>
                <a:cs typeface="Arial MT"/>
              </a:rPr>
              <a:t>parte	desse  i</a:t>
            </a:r>
            <a:r>
              <a:rPr sz="2400" spc="-15" dirty="0">
                <a:latin typeface="Arial MT"/>
                <a:cs typeface="Arial MT"/>
              </a:rPr>
              <a:t>n</a:t>
            </a:r>
            <a:r>
              <a:rPr sz="2400" dirty="0">
                <a:latin typeface="Arial MT"/>
                <a:cs typeface="Arial MT"/>
              </a:rPr>
              <a:t>ter</a:t>
            </a:r>
            <a:r>
              <a:rPr sz="2400" spc="-5" dirty="0">
                <a:latin typeface="Arial MT"/>
                <a:cs typeface="Arial MT"/>
              </a:rPr>
              <a:t>nacion</a:t>
            </a:r>
            <a:r>
              <a:rPr sz="2400" dirty="0">
                <a:latin typeface="Arial MT"/>
                <a:cs typeface="Arial MT"/>
              </a:rPr>
              <a:t>al,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431" y="5274361"/>
            <a:ext cx="37642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5005" algn="l"/>
                <a:tab pos="1237615" algn="l"/>
                <a:tab pos="1559560" algn="l"/>
                <a:tab pos="3260090" algn="l"/>
              </a:tabLst>
            </a:pPr>
            <a:r>
              <a:rPr sz="2400" spc="-10" dirty="0">
                <a:latin typeface="Arial MT"/>
                <a:cs typeface="Arial MT"/>
              </a:rPr>
              <a:t>qu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faz	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atuali</a:t>
            </a:r>
            <a:r>
              <a:rPr sz="2400" dirty="0">
                <a:latin typeface="Arial MT"/>
                <a:cs typeface="Arial MT"/>
              </a:rPr>
              <a:t>z</a:t>
            </a:r>
            <a:r>
              <a:rPr sz="2400" spc="-5" dirty="0">
                <a:latin typeface="Arial MT"/>
                <a:cs typeface="Arial MT"/>
              </a:rPr>
              <a:t>ação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das  </a:t>
            </a:r>
            <a:r>
              <a:rPr sz="2400" dirty="0">
                <a:latin typeface="Arial MT"/>
                <a:cs typeface="Arial MT"/>
              </a:rPr>
              <a:t>estimativas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anualmente.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4064" y="1744167"/>
            <a:ext cx="6976872" cy="46106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172959" y="6406083"/>
            <a:ext cx="300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https://vizhub.healthdata.org/gbd-compare/#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022" y="317753"/>
            <a:ext cx="9954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Qual</a:t>
            </a:r>
            <a:r>
              <a:rPr sz="3600" spc="-25" dirty="0"/>
              <a:t> </a:t>
            </a:r>
            <a:r>
              <a:rPr sz="3600" spc="-5" dirty="0"/>
              <a:t>é a</a:t>
            </a:r>
            <a:r>
              <a:rPr sz="3600" spc="-10" dirty="0"/>
              <a:t> </a:t>
            </a:r>
            <a:r>
              <a:rPr sz="3600" dirty="0"/>
              <a:t>previsão</a:t>
            </a:r>
            <a:r>
              <a:rPr sz="3600" spc="-5" dirty="0"/>
              <a:t> </a:t>
            </a:r>
            <a:r>
              <a:rPr sz="3600" dirty="0"/>
              <a:t>de</a:t>
            </a:r>
            <a:r>
              <a:rPr sz="3600" spc="-5" dirty="0"/>
              <a:t> mudança</a:t>
            </a:r>
            <a:r>
              <a:rPr sz="3600" spc="-10" dirty="0"/>
              <a:t> </a:t>
            </a:r>
            <a:r>
              <a:rPr sz="3600" dirty="0"/>
              <a:t>na</a:t>
            </a:r>
            <a:r>
              <a:rPr sz="3600" spc="-5" dirty="0"/>
              <a:t> população?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15670" y="1061847"/>
            <a:ext cx="5002530" cy="5342890"/>
            <a:chOff x="415670" y="1061847"/>
            <a:chExt cx="5002530" cy="5342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1103673"/>
              <a:ext cx="4983480" cy="52716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0433" y="1066609"/>
              <a:ext cx="4993005" cy="5333365"/>
            </a:xfrm>
            <a:custGeom>
              <a:avLst/>
              <a:gdLst/>
              <a:ahLst/>
              <a:cxnLst/>
              <a:rect l="l" t="t" r="r" b="b"/>
              <a:pathLst>
                <a:path w="4993005" h="5333365">
                  <a:moveTo>
                    <a:pt x="0" y="5332857"/>
                  </a:moveTo>
                  <a:lnTo>
                    <a:pt x="4993005" y="5332857"/>
                  </a:lnTo>
                  <a:lnTo>
                    <a:pt x="4993005" y="0"/>
                  </a:lnTo>
                  <a:lnTo>
                    <a:pt x="0" y="0"/>
                  </a:lnTo>
                  <a:lnTo>
                    <a:pt x="0" y="533285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40361" y="2726245"/>
          <a:ext cx="5547356" cy="541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971222" y="1455229"/>
            <a:ext cx="5527675" cy="1736089"/>
            <a:chOff x="5971222" y="1455229"/>
            <a:chExt cx="5527675" cy="1736089"/>
          </a:xfrm>
        </p:grpSpPr>
        <p:sp>
          <p:nvSpPr>
            <p:cNvPr id="8" name="object 8"/>
            <p:cNvSpPr/>
            <p:nvPr/>
          </p:nvSpPr>
          <p:spPr>
            <a:xfrm>
              <a:off x="6731507" y="1459991"/>
              <a:ext cx="4762500" cy="1112520"/>
            </a:xfrm>
            <a:custGeom>
              <a:avLst/>
              <a:gdLst/>
              <a:ahLst/>
              <a:cxnLst/>
              <a:rect l="l" t="t" r="r" b="b"/>
              <a:pathLst>
                <a:path w="4762500" h="1112520">
                  <a:moveTo>
                    <a:pt x="0" y="1112520"/>
                  </a:moveTo>
                  <a:lnTo>
                    <a:pt x="4762500" y="1112520"/>
                  </a:lnTo>
                </a:path>
                <a:path w="4762500" h="1112520">
                  <a:moveTo>
                    <a:pt x="0" y="952500"/>
                  </a:moveTo>
                  <a:lnTo>
                    <a:pt x="4762500" y="952500"/>
                  </a:lnTo>
                </a:path>
                <a:path w="4762500" h="1112520">
                  <a:moveTo>
                    <a:pt x="0" y="794004"/>
                  </a:moveTo>
                  <a:lnTo>
                    <a:pt x="4762500" y="794004"/>
                  </a:lnTo>
                </a:path>
                <a:path w="4762500" h="1112520">
                  <a:moveTo>
                    <a:pt x="0" y="635508"/>
                  </a:moveTo>
                  <a:lnTo>
                    <a:pt x="4762500" y="635508"/>
                  </a:lnTo>
                </a:path>
                <a:path w="4762500" h="1112520">
                  <a:moveTo>
                    <a:pt x="0" y="477012"/>
                  </a:moveTo>
                  <a:lnTo>
                    <a:pt x="3433572" y="477012"/>
                  </a:lnTo>
                </a:path>
                <a:path w="4762500" h="1112520">
                  <a:moveTo>
                    <a:pt x="0" y="318516"/>
                  </a:moveTo>
                  <a:lnTo>
                    <a:pt x="3433572" y="318516"/>
                  </a:lnTo>
                </a:path>
                <a:path w="4762500" h="1112520">
                  <a:moveTo>
                    <a:pt x="0" y="158496"/>
                  </a:moveTo>
                  <a:lnTo>
                    <a:pt x="4762500" y="158496"/>
                  </a:lnTo>
                </a:path>
                <a:path w="4762500" h="1112520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5509" y="299542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5509" y="317677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312342" y="1636966"/>
            <a:ext cx="3601085" cy="865505"/>
            <a:chOff x="7312342" y="1636966"/>
            <a:chExt cx="3601085" cy="865505"/>
          </a:xfrm>
        </p:grpSpPr>
        <p:sp>
          <p:nvSpPr>
            <p:cNvPr id="12" name="object 12"/>
            <p:cNvSpPr/>
            <p:nvPr/>
          </p:nvSpPr>
          <p:spPr>
            <a:xfrm>
              <a:off x="7326630" y="1721358"/>
              <a:ext cx="3572510" cy="767080"/>
            </a:xfrm>
            <a:custGeom>
              <a:avLst/>
              <a:gdLst/>
              <a:ahLst/>
              <a:cxnLst/>
              <a:rect l="l" t="t" r="r" b="b"/>
              <a:pathLst>
                <a:path w="3572509" h="767080">
                  <a:moveTo>
                    <a:pt x="0" y="0"/>
                  </a:moveTo>
                  <a:lnTo>
                    <a:pt x="1191768" y="256031"/>
                  </a:lnTo>
                  <a:lnTo>
                    <a:pt x="2382012" y="515112"/>
                  </a:lnTo>
                  <a:lnTo>
                    <a:pt x="3572255" y="766571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6630" y="1651254"/>
              <a:ext cx="3572510" cy="818515"/>
            </a:xfrm>
            <a:custGeom>
              <a:avLst/>
              <a:gdLst/>
              <a:ahLst/>
              <a:cxnLst/>
              <a:rect l="l" t="t" r="r" b="b"/>
              <a:pathLst>
                <a:path w="3572509" h="818514">
                  <a:moveTo>
                    <a:pt x="0" y="0"/>
                  </a:moveTo>
                  <a:lnTo>
                    <a:pt x="1191768" y="274320"/>
                  </a:lnTo>
                  <a:lnTo>
                    <a:pt x="2382012" y="550163"/>
                  </a:lnTo>
                  <a:lnTo>
                    <a:pt x="3572255" y="818388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29934" y="1344041"/>
            <a:ext cx="309880" cy="1455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0,80%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0,70%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0,60%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0,50%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0,40%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0,30%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0,20%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0,10%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4872" y="1062608"/>
            <a:ext cx="3395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Taxa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de crescimento populacional, 2016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24621" y="344195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82685" y="3347973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Bra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70797" y="344195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28607" y="3347973"/>
            <a:ext cx="467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Território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28652" y="987488"/>
            <a:ext cx="6463665" cy="2639695"/>
            <a:chOff x="5728652" y="987488"/>
            <a:chExt cx="6463665" cy="2639695"/>
          </a:xfrm>
        </p:grpSpPr>
        <p:sp>
          <p:nvSpPr>
            <p:cNvPr id="21" name="object 21"/>
            <p:cNvSpPr/>
            <p:nvPr/>
          </p:nvSpPr>
          <p:spPr>
            <a:xfrm>
              <a:off x="5730240" y="989075"/>
              <a:ext cx="5904230" cy="2636520"/>
            </a:xfrm>
            <a:custGeom>
              <a:avLst/>
              <a:gdLst/>
              <a:ahLst/>
              <a:cxnLst/>
              <a:rect l="l" t="t" r="r" b="b"/>
              <a:pathLst>
                <a:path w="5904230" h="2636520">
                  <a:moveTo>
                    <a:pt x="0" y="2636520"/>
                  </a:moveTo>
                  <a:lnTo>
                    <a:pt x="5903975" y="2636520"/>
                  </a:lnTo>
                  <a:lnTo>
                    <a:pt x="5903975" y="0"/>
                  </a:lnTo>
                  <a:lnTo>
                    <a:pt x="0" y="0"/>
                  </a:lnTo>
                  <a:lnTo>
                    <a:pt x="0" y="2636520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65080" y="1642871"/>
              <a:ext cx="2026920" cy="399415"/>
            </a:xfrm>
            <a:custGeom>
              <a:avLst/>
              <a:gdLst/>
              <a:ahLst/>
              <a:cxnLst/>
              <a:rect l="l" t="t" r="r" b="b"/>
              <a:pathLst>
                <a:path w="2026920" h="399414">
                  <a:moveTo>
                    <a:pt x="202692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026920" y="399288"/>
                  </a:lnTo>
                  <a:lnTo>
                    <a:pt x="2026920" y="0"/>
                  </a:lnTo>
                  <a:close/>
                </a:path>
              </a:pathLst>
            </a:custGeom>
            <a:solidFill>
              <a:srgbClr val="D59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388854" y="1659127"/>
            <a:ext cx="157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940361" y="5470969"/>
          <a:ext cx="5547356" cy="54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5971222" y="4199953"/>
            <a:ext cx="5527675" cy="1736089"/>
            <a:chOff x="5971222" y="4199953"/>
            <a:chExt cx="5527675" cy="1736089"/>
          </a:xfrm>
        </p:grpSpPr>
        <p:sp>
          <p:nvSpPr>
            <p:cNvPr id="26" name="object 26"/>
            <p:cNvSpPr/>
            <p:nvPr/>
          </p:nvSpPr>
          <p:spPr>
            <a:xfrm>
              <a:off x="6731507" y="4204715"/>
              <a:ext cx="4762500" cy="1089660"/>
            </a:xfrm>
            <a:custGeom>
              <a:avLst/>
              <a:gdLst/>
              <a:ahLst/>
              <a:cxnLst/>
              <a:rect l="l" t="t" r="r" b="b"/>
              <a:pathLst>
                <a:path w="4762500" h="1089660">
                  <a:moveTo>
                    <a:pt x="0" y="1089659"/>
                  </a:moveTo>
                  <a:lnTo>
                    <a:pt x="4762500" y="1089659"/>
                  </a:lnTo>
                </a:path>
                <a:path w="4762500" h="1089660">
                  <a:moveTo>
                    <a:pt x="0" y="908303"/>
                  </a:moveTo>
                  <a:lnTo>
                    <a:pt x="4762500" y="908303"/>
                  </a:lnTo>
                </a:path>
                <a:path w="4762500" h="1089660">
                  <a:moveTo>
                    <a:pt x="0" y="725423"/>
                  </a:moveTo>
                  <a:lnTo>
                    <a:pt x="4762500" y="725423"/>
                  </a:lnTo>
                </a:path>
                <a:path w="4762500" h="1089660">
                  <a:moveTo>
                    <a:pt x="0" y="544067"/>
                  </a:moveTo>
                  <a:lnTo>
                    <a:pt x="3578352" y="544067"/>
                  </a:lnTo>
                </a:path>
                <a:path w="4762500" h="1089660">
                  <a:moveTo>
                    <a:pt x="0" y="362711"/>
                  </a:moveTo>
                  <a:lnTo>
                    <a:pt x="3578352" y="362711"/>
                  </a:lnTo>
                </a:path>
                <a:path w="4762500" h="1089660">
                  <a:moveTo>
                    <a:pt x="0" y="181355"/>
                  </a:moveTo>
                  <a:lnTo>
                    <a:pt x="4762500" y="181355"/>
                  </a:lnTo>
                </a:path>
                <a:path w="4762500" h="1089660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85509" y="574014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5509" y="592150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312342" y="4308538"/>
            <a:ext cx="3601085" cy="946150"/>
            <a:chOff x="7312342" y="4308538"/>
            <a:chExt cx="3601085" cy="946150"/>
          </a:xfrm>
        </p:grpSpPr>
        <p:sp>
          <p:nvSpPr>
            <p:cNvPr id="30" name="object 30"/>
            <p:cNvSpPr/>
            <p:nvPr/>
          </p:nvSpPr>
          <p:spPr>
            <a:xfrm>
              <a:off x="7326630" y="4322826"/>
              <a:ext cx="3572510" cy="876300"/>
            </a:xfrm>
            <a:custGeom>
              <a:avLst/>
              <a:gdLst/>
              <a:ahLst/>
              <a:cxnLst/>
              <a:rect l="l" t="t" r="r" b="b"/>
              <a:pathLst>
                <a:path w="3572509" h="876300">
                  <a:moveTo>
                    <a:pt x="0" y="0"/>
                  </a:moveTo>
                  <a:lnTo>
                    <a:pt x="1191768" y="291084"/>
                  </a:lnTo>
                  <a:lnTo>
                    <a:pt x="2382012" y="588263"/>
                  </a:lnTo>
                  <a:lnTo>
                    <a:pt x="3572255" y="87630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26630" y="4507230"/>
              <a:ext cx="3572510" cy="733425"/>
            </a:xfrm>
            <a:custGeom>
              <a:avLst/>
              <a:gdLst/>
              <a:ahLst/>
              <a:cxnLst/>
              <a:rect l="l" t="t" r="r" b="b"/>
              <a:pathLst>
                <a:path w="3572509" h="733425">
                  <a:moveTo>
                    <a:pt x="0" y="0"/>
                  </a:moveTo>
                  <a:lnTo>
                    <a:pt x="1191768" y="245364"/>
                  </a:lnTo>
                  <a:lnTo>
                    <a:pt x="2382012" y="492252"/>
                  </a:lnTo>
                  <a:lnTo>
                    <a:pt x="3572255" y="733044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29934" y="4066032"/>
            <a:ext cx="310515" cy="14789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0,70%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0,60%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0,50%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0,40%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0,30%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0,20%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0,10%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84872" y="3807967"/>
            <a:ext cx="3395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Taxa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de crescimento populacional, 2016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24621" y="618667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282685" y="6093358"/>
            <a:ext cx="278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Bra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70797" y="618667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928607" y="6093358"/>
            <a:ext cx="467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Território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28652" y="3732212"/>
            <a:ext cx="6463665" cy="2639695"/>
            <a:chOff x="5728652" y="3732212"/>
            <a:chExt cx="6463665" cy="2639695"/>
          </a:xfrm>
        </p:grpSpPr>
        <p:sp>
          <p:nvSpPr>
            <p:cNvPr id="39" name="object 39"/>
            <p:cNvSpPr/>
            <p:nvPr/>
          </p:nvSpPr>
          <p:spPr>
            <a:xfrm>
              <a:off x="5730240" y="3733800"/>
              <a:ext cx="5904230" cy="2636520"/>
            </a:xfrm>
            <a:custGeom>
              <a:avLst/>
              <a:gdLst/>
              <a:ahLst/>
              <a:cxnLst/>
              <a:rect l="l" t="t" r="r" b="b"/>
              <a:pathLst>
                <a:path w="5904230" h="2636520">
                  <a:moveTo>
                    <a:pt x="0" y="2636520"/>
                  </a:moveTo>
                  <a:lnTo>
                    <a:pt x="5903975" y="2636520"/>
                  </a:lnTo>
                  <a:lnTo>
                    <a:pt x="5903975" y="0"/>
                  </a:lnTo>
                  <a:lnTo>
                    <a:pt x="0" y="0"/>
                  </a:lnTo>
                  <a:lnTo>
                    <a:pt x="0" y="2636520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09860" y="4415027"/>
              <a:ext cx="1882139" cy="401320"/>
            </a:xfrm>
            <a:custGeom>
              <a:avLst/>
              <a:gdLst/>
              <a:ahLst/>
              <a:cxnLst/>
              <a:rect l="l" t="t" r="r" b="b"/>
              <a:pathLst>
                <a:path w="1882140" h="401320">
                  <a:moveTo>
                    <a:pt x="18821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882140" y="400812"/>
                  </a:lnTo>
                  <a:lnTo>
                    <a:pt x="1882140" y="0"/>
                  </a:lnTo>
                  <a:close/>
                </a:path>
              </a:pathLst>
            </a:custGeom>
            <a:solidFill>
              <a:srgbClr val="C4B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428223" y="4432808"/>
            <a:ext cx="1648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3631" y="6436481"/>
            <a:ext cx="11144885" cy="2616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latin typeface="Arial"/>
                <a:cs typeface="Arial"/>
              </a:rPr>
              <a:t>Fonte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Vollset, Stein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Emil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i="1" spc="-5" dirty="0">
                <a:latin typeface="Arial"/>
                <a:cs typeface="Arial"/>
              </a:rPr>
              <a:t>et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</a:t>
            </a:r>
            <a:r>
              <a:rPr sz="800" spc="-5" dirty="0">
                <a:latin typeface="Arial MT"/>
                <a:cs typeface="Arial MT"/>
              </a:rPr>
              <a:t>.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Fertility,</a:t>
            </a:r>
            <a:r>
              <a:rPr sz="800" dirty="0">
                <a:latin typeface="Arial MT"/>
                <a:cs typeface="Arial MT"/>
              </a:rPr>
              <a:t> mortality,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migration,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population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scenarios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195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countries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territories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from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2017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2100: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forecasting</a:t>
            </a:r>
            <a:r>
              <a:rPr sz="800" spc="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analysis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Global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Burden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Disease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Study.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b="1" spc="-5" dirty="0">
                <a:latin typeface="Arial"/>
                <a:cs typeface="Arial"/>
              </a:rPr>
              <a:t>The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Lancet</a:t>
            </a:r>
            <a:r>
              <a:rPr sz="800" spc="-5" dirty="0">
                <a:latin typeface="Arial MT"/>
                <a:cs typeface="Arial MT"/>
              </a:rPr>
              <a:t>,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Volume </a:t>
            </a:r>
            <a:r>
              <a:rPr sz="800" spc="-5" dirty="0">
                <a:latin typeface="Arial MT"/>
                <a:cs typeface="Arial MT"/>
              </a:rPr>
              <a:t>396,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Issue </a:t>
            </a:r>
            <a:r>
              <a:rPr sz="800" spc="-5" dirty="0">
                <a:latin typeface="Arial MT"/>
                <a:cs typeface="Arial MT"/>
              </a:rPr>
              <a:t>10258,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1285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 MT"/>
                <a:cs typeface="Arial MT"/>
              </a:rPr>
              <a:t>–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1306.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Jul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2020.</a:t>
            </a:r>
            <a:r>
              <a:rPr sz="800" spc="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Disponível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em: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https://doi.org/10.1016/S0140-6736(20)30677-2</a:t>
            </a:r>
            <a:r>
              <a:rPr sz="800" spc="-5" dirty="0">
                <a:latin typeface="Arial MT"/>
                <a:cs typeface="Arial MT"/>
              </a:rPr>
              <a:t>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40" y="361264"/>
            <a:ext cx="11031855" cy="942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0485" marR="5080" indent="-58419">
              <a:lnSpc>
                <a:spcPts val="3379"/>
              </a:lnSpc>
              <a:spcBef>
                <a:spcPts val="600"/>
              </a:spcBef>
            </a:pPr>
            <a:r>
              <a:rPr dirty="0"/>
              <a:t>Quantas</a:t>
            </a:r>
            <a:r>
              <a:rPr spc="-40" dirty="0"/>
              <a:t> </a:t>
            </a:r>
            <a:r>
              <a:rPr spc="-5" dirty="0"/>
              <a:t>pessoas</a:t>
            </a:r>
            <a:r>
              <a:rPr spc="-30" dirty="0"/>
              <a:t> </a:t>
            </a:r>
            <a:r>
              <a:rPr spc="-5" dirty="0"/>
              <a:t>mais velhas</a:t>
            </a:r>
            <a:r>
              <a:rPr spc="-20" dirty="0"/>
              <a:t> </a:t>
            </a:r>
            <a:r>
              <a:rPr dirty="0"/>
              <a:t>em</a:t>
            </a:r>
            <a:r>
              <a:rPr spc="-15" dirty="0"/>
              <a:t> </a:t>
            </a:r>
            <a:r>
              <a:rPr dirty="0"/>
              <a:t>relação</a:t>
            </a:r>
            <a:r>
              <a:rPr spc="-20" dirty="0"/>
              <a:t> </a:t>
            </a:r>
            <a:r>
              <a:rPr dirty="0"/>
              <a:t>às</a:t>
            </a:r>
            <a:r>
              <a:rPr spc="-10" dirty="0"/>
              <a:t> </a:t>
            </a:r>
            <a:r>
              <a:rPr spc="-5" dirty="0"/>
              <a:t>mais jovens </a:t>
            </a:r>
            <a:r>
              <a:rPr spc="-875" dirty="0"/>
              <a:t> </a:t>
            </a:r>
            <a:r>
              <a:rPr spc="-5" dirty="0"/>
              <a:t>existem</a:t>
            </a:r>
            <a:r>
              <a:rPr dirty="0"/>
              <a:t> na</a:t>
            </a:r>
            <a:r>
              <a:rPr spc="-25" dirty="0"/>
              <a:t> </a:t>
            </a:r>
            <a:r>
              <a:rPr spc="-5" dirty="0"/>
              <a:t>população,</a:t>
            </a:r>
            <a:r>
              <a:rPr spc="-3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como</a:t>
            </a:r>
            <a:r>
              <a:rPr spc="-20" dirty="0"/>
              <a:t> </a:t>
            </a:r>
            <a:r>
              <a:rPr spc="-5" dirty="0"/>
              <a:t>esses</a:t>
            </a:r>
            <a:r>
              <a:rPr spc="5" dirty="0"/>
              <a:t> </a:t>
            </a:r>
            <a:r>
              <a:rPr spc="-5" dirty="0"/>
              <a:t>padrões</a:t>
            </a:r>
            <a:r>
              <a:rPr spc="-35" dirty="0"/>
              <a:t> </a:t>
            </a:r>
            <a:r>
              <a:rPr dirty="0"/>
              <a:t>mudarão?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039" y="1264919"/>
            <a:ext cx="7708392" cy="4956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631" y="6436481"/>
            <a:ext cx="11144885" cy="2616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latin typeface="Arial"/>
                <a:cs typeface="Arial"/>
              </a:rPr>
              <a:t>Fonte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Vollset, Stein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Emil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i="1" spc="-5" dirty="0">
                <a:latin typeface="Arial"/>
                <a:cs typeface="Arial"/>
              </a:rPr>
              <a:t>et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</a:t>
            </a:r>
            <a:r>
              <a:rPr sz="800" spc="-5" dirty="0">
                <a:latin typeface="Arial MT"/>
                <a:cs typeface="Arial MT"/>
              </a:rPr>
              <a:t>.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Fertility,</a:t>
            </a:r>
            <a:r>
              <a:rPr sz="800" dirty="0">
                <a:latin typeface="Arial MT"/>
                <a:cs typeface="Arial MT"/>
              </a:rPr>
              <a:t> mortality,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migration,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population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scenarios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195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countries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territories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from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2017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2100: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forecasting</a:t>
            </a:r>
            <a:r>
              <a:rPr sz="800" spc="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analysis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Global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Burden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Disease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Study.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b="1" spc="-5" dirty="0">
                <a:latin typeface="Arial"/>
                <a:cs typeface="Arial"/>
              </a:rPr>
              <a:t>The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Lancet</a:t>
            </a:r>
            <a:r>
              <a:rPr sz="800" spc="-5" dirty="0">
                <a:latin typeface="Arial MT"/>
                <a:cs typeface="Arial MT"/>
              </a:rPr>
              <a:t>,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Volume </a:t>
            </a:r>
            <a:r>
              <a:rPr sz="800" spc="-5" dirty="0">
                <a:latin typeface="Arial MT"/>
                <a:cs typeface="Arial MT"/>
              </a:rPr>
              <a:t>396,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Issue </a:t>
            </a:r>
            <a:r>
              <a:rPr sz="800" spc="-5" dirty="0">
                <a:latin typeface="Arial MT"/>
                <a:cs typeface="Arial MT"/>
              </a:rPr>
              <a:t>10258,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1285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 MT"/>
                <a:cs typeface="Arial MT"/>
              </a:rPr>
              <a:t>–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1306.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Jul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2020.</a:t>
            </a:r>
            <a:r>
              <a:rPr sz="800" spc="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Disponível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em: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https://doi.org/10.1016/S0140-6736(20)30677-2</a:t>
            </a:r>
            <a:r>
              <a:rPr sz="800" spc="-5" dirty="0">
                <a:latin typeface="Arial MT"/>
                <a:cs typeface="Arial MT"/>
              </a:rPr>
              <a:t>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824" y="444246"/>
            <a:ext cx="8999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Que</a:t>
            </a:r>
            <a:r>
              <a:rPr sz="3600" spc="-10" dirty="0"/>
              <a:t> </a:t>
            </a:r>
            <a:r>
              <a:rPr sz="3600" dirty="0"/>
              <a:t>estado</a:t>
            </a:r>
            <a:r>
              <a:rPr sz="3600" spc="-10" dirty="0"/>
              <a:t> </a:t>
            </a:r>
            <a:r>
              <a:rPr sz="3600" spc="-5" dirty="0"/>
              <a:t>é</a:t>
            </a:r>
            <a:r>
              <a:rPr sz="3600" spc="-15" dirty="0"/>
              <a:t> </a:t>
            </a:r>
            <a:r>
              <a:rPr sz="3600" dirty="0"/>
              <a:t>esse</a:t>
            </a:r>
            <a:r>
              <a:rPr sz="3600" spc="-10" dirty="0"/>
              <a:t> </a:t>
            </a:r>
            <a:r>
              <a:rPr sz="3600" dirty="0"/>
              <a:t>que</a:t>
            </a:r>
            <a:r>
              <a:rPr sz="3600" spc="-15" dirty="0"/>
              <a:t> </a:t>
            </a:r>
            <a:r>
              <a:rPr sz="3600" dirty="0"/>
              <a:t>estamos</a:t>
            </a:r>
            <a:r>
              <a:rPr sz="3600" spc="-10" dirty="0"/>
              <a:t> </a:t>
            </a:r>
            <a:r>
              <a:rPr sz="3600" dirty="0"/>
              <a:t>falando?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5089" y="1348486"/>
          <a:ext cx="10728325" cy="4650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1203960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481">
                <a:tc>
                  <a:txBody>
                    <a:bodyPr/>
                    <a:lstStyle/>
                    <a:p>
                      <a:pPr marL="64135">
                        <a:lnSpc>
                          <a:spcPts val="231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Regiões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Saúde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ts val="231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(São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José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Mipibu),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(João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06805" marR="281305" indent="-565785">
                        <a:lnSpc>
                          <a:spcPct val="107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Câmara),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IV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(Caicó),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(Santa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Cruz)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VII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(Natal)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31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(Mossoró),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(Pau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Ferros)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VIII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(Açu)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611">
                <a:tc>
                  <a:txBody>
                    <a:bodyPr/>
                    <a:lstStyle/>
                    <a:p>
                      <a:pPr marL="64135">
                        <a:lnSpc>
                          <a:spcPts val="234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municípios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104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municípios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(27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RS), (26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52729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RS),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(25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RS), (21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RS)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533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VII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municípios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(14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RS),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(37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RS)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(12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VIII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45">
                <a:tc>
                  <a:txBody>
                    <a:bodyPr/>
                    <a:lstStyle/>
                    <a:p>
                      <a:pPr marL="64135">
                        <a:lnSpc>
                          <a:spcPts val="234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Recorte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estadual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74,5%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25,50%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08">
                <a:tc>
                  <a:txBody>
                    <a:bodyPr/>
                    <a:lstStyle/>
                    <a:p>
                      <a:pPr marL="6413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estimada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979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2.650.380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habitantes*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8485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910.053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habitantes*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36">
                <a:tc>
                  <a:txBody>
                    <a:bodyPr/>
                    <a:lstStyle/>
                    <a:p>
                      <a:pPr marL="6413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masculina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5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1.286.087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(48,5%)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449.216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(49,3%)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59">
                <a:tc>
                  <a:txBody>
                    <a:bodyPr/>
                    <a:lstStyle/>
                    <a:p>
                      <a:pPr marL="6413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feminina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5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1.364.293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(51,5%)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461.307(50,7%)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5693" y="6092444"/>
            <a:ext cx="11283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*</a:t>
            </a:r>
            <a:r>
              <a:rPr sz="1000" b="1" spc="-5" dirty="0">
                <a:latin typeface="Arial"/>
                <a:cs typeface="Arial"/>
              </a:rPr>
              <a:t>População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residente.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Estudo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de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estimativas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populacionais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por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município,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idade e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sexo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2000-2021</a:t>
            </a:r>
            <a:r>
              <a:rPr sz="1000" b="1" spc="-5" dirty="0">
                <a:latin typeface="Arial"/>
                <a:cs typeface="Arial"/>
              </a:rPr>
              <a:t> -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Brasil.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IBGE.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Brasileiro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Geografia 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Estatística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IBGE,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2021.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Publicado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Grande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Norte.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Diretoria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Políticas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Intersetoriais 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Promoção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Saúde,</a:t>
            </a:r>
            <a:r>
              <a:rPr sz="1000" spc="-10" dirty="0">
                <a:latin typeface="Arial MT"/>
                <a:cs typeface="Arial MT"/>
              </a:rPr>
              <a:t> 2023.</a:t>
            </a:r>
            <a:endParaRPr sz="1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9659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594" y="444245"/>
            <a:ext cx="9946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25" dirty="0"/>
              <a:t> </a:t>
            </a:r>
            <a:r>
              <a:rPr dirty="0"/>
              <a:t>é</a:t>
            </a:r>
            <a:r>
              <a:rPr spc="-20" dirty="0"/>
              <a:t> </a:t>
            </a:r>
            <a:r>
              <a:rPr dirty="0"/>
              <a:t>a </a:t>
            </a:r>
            <a:r>
              <a:rPr spc="-5" dirty="0"/>
              <a:t>tendência</a:t>
            </a:r>
            <a:r>
              <a:rPr spc="-40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dirty="0"/>
              <a:t>fertilidade</a:t>
            </a:r>
            <a:r>
              <a:rPr spc="-40" dirty="0"/>
              <a:t> </a:t>
            </a:r>
            <a:r>
              <a:rPr dirty="0"/>
              <a:t>agora</a:t>
            </a:r>
            <a:r>
              <a:rPr spc="-30" dirty="0"/>
              <a:t> </a:t>
            </a:r>
            <a:r>
              <a:rPr dirty="0"/>
              <a:t>e </a:t>
            </a:r>
            <a:r>
              <a:rPr spc="-5" dirty="0"/>
              <a:t>no</a:t>
            </a:r>
            <a:r>
              <a:rPr spc="-15" dirty="0"/>
              <a:t> </a:t>
            </a:r>
            <a:r>
              <a:rPr dirty="0"/>
              <a:t>futuro?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2229" y="1384680"/>
            <a:ext cx="9804026" cy="47258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631" y="6426809"/>
            <a:ext cx="11144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Fonte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Vollset, Stein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Emil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i="1" spc="-5" dirty="0">
                <a:latin typeface="Arial"/>
                <a:cs typeface="Arial"/>
              </a:rPr>
              <a:t>et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</a:t>
            </a:r>
            <a:r>
              <a:rPr sz="800" spc="-5" dirty="0">
                <a:latin typeface="Arial MT"/>
                <a:cs typeface="Arial MT"/>
              </a:rPr>
              <a:t>.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Fertility,</a:t>
            </a:r>
            <a:r>
              <a:rPr sz="800" dirty="0">
                <a:latin typeface="Arial MT"/>
                <a:cs typeface="Arial MT"/>
              </a:rPr>
              <a:t> mortality,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migration,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population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scenarios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195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countries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and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territories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from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2017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2100: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forecasting</a:t>
            </a:r>
            <a:r>
              <a:rPr sz="800" spc="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analysis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for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Global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Burden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Disease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Study.</a:t>
            </a:r>
            <a:r>
              <a:rPr sz="800" spc="35" dirty="0">
                <a:latin typeface="Arial MT"/>
                <a:cs typeface="Arial MT"/>
              </a:rPr>
              <a:t> </a:t>
            </a:r>
            <a:r>
              <a:rPr sz="800" b="1" spc="-5" dirty="0">
                <a:latin typeface="Arial"/>
                <a:cs typeface="Arial"/>
              </a:rPr>
              <a:t>The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Lancet</a:t>
            </a:r>
            <a:r>
              <a:rPr sz="800" spc="-5" dirty="0">
                <a:latin typeface="Arial MT"/>
                <a:cs typeface="Arial MT"/>
              </a:rPr>
              <a:t>,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Volume </a:t>
            </a:r>
            <a:r>
              <a:rPr sz="800" spc="-5" dirty="0">
                <a:latin typeface="Arial MT"/>
                <a:cs typeface="Arial MT"/>
              </a:rPr>
              <a:t>396,</a:t>
            </a:r>
            <a:r>
              <a:rPr sz="800" spc="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Issue </a:t>
            </a:r>
            <a:r>
              <a:rPr sz="800" spc="-5" dirty="0">
                <a:latin typeface="Arial MT"/>
                <a:cs typeface="Arial MT"/>
              </a:rPr>
              <a:t>10258,</a:t>
            </a:r>
            <a:r>
              <a:rPr sz="800" spc="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1285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Arial MT"/>
                <a:cs typeface="Arial MT"/>
              </a:rPr>
              <a:t>–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1306.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Jul</a:t>
            </a:r>
            <a:r>
              <a:rPr sz="800" spc="2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2020.</a:t>
            </a:r>
            <a:r>
              <a:rPr sz="800" spc="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Disponível</a:t>
            </a:r>
            <a:r>
              <a:rPr sz="800" spc="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em: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https://doi.org/10.1016/S0140-6736(20)30677-2</a:t>
            </a:r>
            <a:r>
              <a:rPr sz="800" spc="-5" dirty="0">
                <a:latin typeface="Arial MT"/>
                <a:cs typeface="Arial MT"/>
              </a:rPr>
              <a:t>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812" y="1502663"/>
            <a:ext cx="2324100" cy="462280"/>
          </a:xfrm>
          <a:prstGeom prst="rect">
            <a:avLst/>
          </a:prstGeom>
          <a:solidFill>
            <a:srgbClr val="BCDADF"/>
          </a:solidFill>
        </p:spPr>
        <p:txBody>
          <a:bodyPr vert="horz" wrap="square" lIns="0" tIns="2667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210"/>
              </a:spcBef>
            </a:pPr>
            <a:r>
              <a:rPr sz="2400" b="1" spc="-5" dirty="0">
                <a:latin typeface="Calibri"/>
                <a:cs typeface="Calibri"/>
              </a:rPr>
              <a:t>Ma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gião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595" y="6190589"/>
            <a:ext cx="44100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Fonte: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Sistema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Informações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sobre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Nascidos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Vivos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-SINASC, 2020.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9969" y="254888"/>
            <a:ext cx="951801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71980" marR="5080" indent="-1859914">
              <a:lnSpc>
                <a:spcPts val="3460"/>
              </a:lnSpc>
              <a:spcBef>
                <a:spcPts val="535"/>
              </a:spcBef>
            </a:pPr>
            <a:r>
              <a:rPr dirty="0"/>
              <a:t>Como</a:t>
            </a:r>
            <a:r>
              <a:rPr spc="-20" dirty="0"/>
              <a:t> </a:t>
            </a:r>
            <a:r>
              <a:rPr dirty="0"/>
              <a:t>anda</a:t>
            </a:r>
            <a:r>
              <a:rPr spc="-30" dirty="0"/>
              <a:t> </a:t>
            </a:r>
            <a:r>
              <a:rPr dirty="0"/>
              <a:t>a </a:t>
            </a:r>
            <a:r>
              <a:rPr spc="-5" dirty="0"/>
              <a:t>relação</a:t>
            </a:r>
            <a:r>
              <a:rPr spc="-25" dirty="0"/>
              <a:t> </a:t>
            </a:r>
            <a:r>
              <a:rPr dirty="0"/>
              <a:t>entre</a:t>
            </a:r>
            <a:r>
              <a:rPr spc="-20" dirty="0"/>
              <a:t> </a:t>
            </a:r>
            <a:r>
              <a:rPr dirty="0"/>
              <a:t>os</a:t>
            </a:r>
            <a:r>
              <a:rPr spc="-25" dirty="0"/>
              <a:t> </a:t>
            </a:r>
            <a:r>
              <a:rPr spc="-5" dirty="0"/>
              <a:t>nascidos</a:t>
            </a:r>
            <a:r>
              <a:rPr spc="-25" dirty="0"/>
              <a:t> </a:t>
            </a:r>
            <a:r>
              <a:rPr spc="-5" dirty="0"/>
              <a:t>vivos</a:t>
            </a:r>
            <a:r>
              <a:rPr spc="-2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o </a:t>
            </a:r>
            <a:r>
              <a:rPr spc="-875" dirty="0"/>
              <a:t> </a:t>
            </a:r>
            <a:r>
              <a:rPr dirty="0"/>
              <a:t>número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habitantes</a:t>
            </a:r>
            <a:r>
              <a:rPr spc="-4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RN?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3457" y="5442013"/>
          <a:ext cx="9975844" cy="54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20,59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15,35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14,78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14,31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14,66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13,48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024318" y="2462593"/>
            <a:ext cx="9968865" cy="3444240"/>
            <a:chOff x="1024318" y="2462593"/>
            <a:chExt cx="9968865" cy="3444240"/>
          </a:xfrm>
        </p:grpSpPr>
        <p:sp>
          <p:nvSpPr>
            <p:cNvPr id="7" name="object 7"/>
            <p:cNvSpPr/>
            <p:nvPr/>
          </p:nvSpPr>
          <p:spPr>
            <a:xfrm>
              <a:off x="1784604" y="2467355"/>
              <a:ext cx="9203690" cy="2383790"/>
            </a:xfrm>
            <a:custGeom>
              <a:avLst/>
              <a:gdLst/>
              <a:ahLst/>
              <a:cxnLst/>
              <a:rect l="l" t="t" r="r" b="b"/>
              <a:pathLst>
                <a:path w="9203690" h="2383790">
                  <a:moveTo>
                    <a:pt x="0" y="2383536"/>
                  </a:moveTo>
                  <a:lnTo>
                    <a:pt x="9203436" y="2383536"/>
                  </a:lnTo>
                </a:path>
                <a:path w="9203690" h="2383790">
                  <a:moveTo>
                    <a:pt x="0" y="1787652"/>
                  </a:moveTo>
                  <a:lnTo>
                    <a:pt x="9203436" y="1787652"/>
                  </a:lnTo>
                </a:path>
                <a:path w="9203690" h="2383790">
                  <a:moveTo>
                    <a:pt x="0" y="1191768"/>
                  </a:moveTo>
                  <a:lnTo>
                    <a:pt x="9203436" y="1191768"/>
                  </a:lnTo>
                </a:path>
                <a:path w="9203690" h="2383790">
                  <a:moveTo>
                    <a:pt x="0" y="595884"/>
                  </a:moveTo>
                  <a:lnTo>
                    <a:pt x="9203436" y="595884"/>
                  </a:lnTo>
                </a:path>
                <a:path w="9203690" h="2383790">
                  <a:moveTo>
                    <a:pt x="0" y="0"/>
                  </a:moveTo>
                  <a:lnTo>
                    <a:pt x="9203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605" y="571118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8605" y="589254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9010" y="2978086"/>
            <a:ext cx="8794750" cy="988694"/>
            <a:chOff x="1989010" y="2978086"/>
            <a:chExt cx="8794750" cy="988694"/>
          </a:xfrm>
        </p:grpSpPr>
        <p:sp>
          <p:nvSpPr>
            <p:cNvPr id="11" name="object 11"/>
            <p:cNvSpPr/>
            <p:nvPr/>
          </p:nvSpPr>
          <p:spPr>
            <a:xfrm>
              <a:off x="2003298" y="3248405"/>
              <a:ext cx="8766175" cy="661670"/>
            </a:xfrm>
            <a:custGeom>
              <a:avLst/>
              <a:gdLst/>
              <a:ahLst/>
              <a:cxnLst/>
              <a:rect l="l" t="t" r="r" b="b"/>
              <a:pathLst>
                <a:path w="8766175" h="661670">
                  <a:moveTo>
                    <a:pt x="0" y="0"/>
                  </a:moveTo>
                  <a:lnTo>
                    <a:pt x="438912" y="91440"/>
                  </a:lnTo>
                  <a:lnTo>
                    <a:pt x="876300" y="155448"/>
                  </a:lnTo>
                  <a:lnTo>
                    <a:pt x="1315212" y="195072"/>
                  </a:lnTo>
                  <a:lnTo>
                    <a:pt x="1752600" y="225552"/>
                  </a:lnTo>
                  <a:lnTo>
                    <a:pt x="2191512" y="242316"/>
                  </a:lnTo>
                  <a:lnTo>
                    <a:pt x="2630424" y="321564"/>
                  </a:lnTo>
                  <a:lnTo>
                    <a:pt x="3067812" y="374904"/>
                  </a:lnTo>
                  <a:lnTo>
                    <a:pt x="3506724" y="367284"/>
                  </a:lnTo>
                  <a:lnTo>
                    <a:pt x="3945636" y="417576"/>
                  </a:lnTo>
                  <a:lnTo>
                    <a:pt x="4383024" y="448056"/>
                  </a:lnTo>
                  <a:lnTo>
                    <a:pt x="4821935" y="431292"/>
                  </a:lnTo>
                  <a:lnTo>
                    <a:pt x="5259324" y="451104"/>
                  </a:lnTo>
                  <a:lnTo>
                    <a:pt x="5698235" y="467868"/>
                  </a:lnTo>
                  <a:lnTo>
                    <a:pt x="6137148" y="437388"/>
                  </a:lnTo>
                  <a:lnTo>
                    <a:pt x="6574535" y="429768"/>
                  </a:lnTo>
                  <a:lnTo>
                    <a:pt x="7013448" y="537972"/>
                  </a:lnTo>
                  <a:lnTo>
                    <a:pt x="7450835" y="513588"/>
                  </a:lnTo>
                  <a:lnTo>
                    <a:pt x="7889748" y="515112"/>
                  </a:lnTo>
                  <a:lnTo>
                    <a:pt x="8328659" y="582168"/>
                  </a:lnTo>
                  <a:lnTo>
                    <a:pt x="8766048" y="661416"/>
                  </a:lnTo>
                </a:path>
              </a:pathLst>
            </a:custGeom>
            <a:ln w="2857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3298" y="2992373"/>
              <a:ext cx="8766175" cy="960119"/>
            </a:xfrm>
            <a:custGeom>
              <a:avLst/>
              <a:gdLst/>
              <a:ahLst/>
              <a:cxnLst/>
              <a:rect l="l" t="t" r="r" b="b"/>
              <a:pathLst>
                <a:path w="8766175" h="960120">
                  <a:moveTo>
                    <a:pt x="0" y="0"/>
                  </a:moveTo>
                  <a:lnTo>
                    <a:pt x="438912" y="208787"/>
                  </a:lnTo>
                  <a:lnTo>
                    <a:pt x="876300" y="288036"/>
                  </a:lnTo>
                  <a:lnTo>
                    <a:pt x="1315212" y="332231"/>
                  </a:lnTo>
                  <a:lnTo>
                    <a:pt x="1752600" y="445008"/>
                  </a:lnTo>
                  <a:lnTo>
                    <a:pt x="2191512" y="400812"/>
                  </a:lnTo>
                  <a:lnTo>
                    <a:pt x="2630424" y="576072"/>
                  </a:lnTo>
                  <a:lnTo>
                    <a:pt x="3067812" y="644651"/>
                  </a:lnTo>
                  <a:lnTo>
                    <a:pt x="3506724" y="566927"/>
                  </a:lnTo>
                  <a:lnTo>
                    <a:pt x="3945636" y="624839"/>
                  </a:lnTo>
                  <a:lnTo>
                    <a:pt x="4383024" y="693419"/>
                  </a:lnTo>
                  <a:lnTo>
                    <a:pt x="4821935" y="684276"/>
                  </a:lnTo>
                  <a:lnTo>
                    <a:pt x="5259324" y="731519"/>
                  </a:lnTo>
                  <a:lnTo>
                    <a:pt x="5698235" y="748283"/>
                  </a:lnTo>
                  <a:lnTo>
                    <a:pt x="6137148" y="731519"/>
                  </a:lnTo>
                  <a:lnTo>
                    <a:pt x="6574535" y="707136"/>
                  </a:lnTo>
                  <a:lnTo>
                    <a:pt x="7013448" y="847344"/>
                  </a:lnTo>
                  <a:lnTo>
                    <a:pt x="7450835" y="836676"/>
                  </a:lnTo>
                  <a:lnTo>
                    <a:pt x="7889748" y="781812"/>
                  </a:lnTo>
                  <a:lnTo>
                    <a:pt x="8328659" y="941832"/>
                  </a:lnTo>
                  <a:lnTo>
                    <a:pt x="8766048" y="960119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3421" y="535305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3421" y="475678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5508" y="4160901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5508" y="3564763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5508" y="2968878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5508" y="2372614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2819" y="2038857"/>
            <a:ext cx="3883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585858"/>
                </a:solidFill>
                <a:latin typeface="Calibri"/>
                <a:cs typeface="Calibri"/>
              </a:rPr>
              <a:t>Taxa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natalidade (por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1000hab),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812" y="1964435"/>
            <a:ext cx="10346690" cy="4086225"/>
          </a:xfrm>
          <a:custGeom>
            <a:avLst/>
            <a:gdLst/>
            <a:ahLst/>
            <a:cxnLst/>
            <a:rect l="l" t="t" r="r" b="b"/>
            <a:pathLst>
              <a:path w="10346690" h="4086225">
                <a:moveTo>
                  <a:pt x="0" y="4085844"/>
                </a:moveTo>
                <a:lnTo>
                  <a:pt x="10346436" y="4085844"/>
                </a:lnTo>
                <a:lnTo>
                  <a:pt x="10346436" y="0"/>
                </a:lnTo>
                <a:lnTo>
                  <a:pt x="0" y="0"/>
                </a:lnTo>
                <a:lnTo>
                  <a:pt x="0" y="408584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411224"/>
            <a:ext cx="2520950" cy="462280"/>
          </a:xfrm>
          <a:prstGeom prst="rect">
            <a:avLst/>
          </a:prstGeom>
          <a:solidFill>
            <a:srgbClr val="C4BBC5"/>
          </a:solidFill>
        </p:spPr>
        <p:txBody>
          <a:bodyPr vert="horz" wrap="square" lIns="0" tIns="26034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Macrorregião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969" y="254888"/>
            <a:ext cx="951801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71980" marR="5080" indent="-1859914">
              <a:lnSpc>
                <a:spcPts val="3460"/>
              </a:lnSpc>
              <a:spcBef>
                <a:spcPts val="535"/>
              </a:spcBef>
            </a:pPr>
            <a:r>
              <a:rPr dirty="0"/>
              <a:t>Como</a:t>
            </a:r>
            <a:r>
              <a:rPr spc="-20" dirty="0"/>
              <a:t> </a:t>
            </a:r>
            <a:r>
              <a:rPr dirty="0"/>
              <a:t>anda</a:t>
            </a:r>
            <a:r>
              <a:rPr spc="-30" dirty="0"/>
              <a:t> </a:t>
            </a:r>
            <a:r>
              <a:rPr dirty="0"/>
              <a:t>a </a:t>
            </a:r>
            <a:r>
              <a:rPr spc="-5" dirty="0"/>
              <a:t>relação</a:t>
            </a:r>
            <a:r>
              <a:rPr spc="-25" dirty="0"/>
              <a:t> </a:t>
            </a:r>
            <a:r>
              <a:rPr dirty="0"/>
              <a:t>entre</a:t>
            </a:r>
            <a:r>
              <a:rPr spc="-20" dirty="0"/>
              <a:t> </a:t>
            </a:r>
            <a:r>
              <a:rPr dirty="0"/>
              <a:t>os</a:t>
            </a:r>
            <a:r>
              <a:rPr spc="-25" dirty="0"/>
              <a:t> </a:t>
            </a:r>
            <a:r>
              <a:rPr spc="-5" dirty="0"/>
              <a:t>nascidos</a:t>
            </a:r>
            <a:r>
              <a:rPr spc="-25" dirty="0"/>
              <a:t> </a:t>
            </a:r>
            <a:r>
              <a:rPr spc="-5" dirty="0"/>
              <a:t>vivos</a:t>
            </a:r>
            <a:r>
              <a:rPr spc="-2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o </a:t>
            </a:r>
            <a:r>
              <a:rPr spc="-875" dirty="0"/>
              <a:t> </a:t>
            </a:r>
            <a:r>
              <a:rPr dirty="0"/>
              <a:t>número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habitantes</a:t>
            </a:r>
            <a:r>
              <a:rPr spc="-4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RN?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6109208"/>
            <a:ext cx="4410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Fonte: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Sistema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 Informações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sobre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Nascidos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Vivos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-SINASC, 2020.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8220" y="5470969"/>
          <a:ext cx="10348589" cy="5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18,45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17,54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16,77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16,83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15,42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14,25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13,92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74382" y="2388044"/>
            <a:ext cx="10334625" cy="3547745"/>
            <a:chOff x="774382" y="2388044"/>
            <a:chExt cx="10334625" cy="3547745"/>
          </a:xfrm>
        </p:grpSpPr>
        <p:sp>
          <p:nvSpPr>
            <p:cNvPr id="7" name="object 7"/>
            <p:cNvSpPr/>
            <p:nvPr/>
          </p:nvSpPr>
          <p:spPr>
            <a:xfrm>
              <a:off x="1536191" y="2389632"/>
              <a:ext cx="9570720" cy="2776855"/>
            </a:xfrm>
            <a:custGeom>
              <a:avLst/>
              <a:gdLst/>
              <a:ahLst/>
              <a:cxnLst/>
              <a:rect l="l" t="t" r="r" b="b"/>
              <a:pathLst>
                <a:path w="9570720" h="2776854">
                  <a:moveTo>
                    <a:pt x="0" y="2776728"/>
                  </a:moveTo>
                  <a:lnTo>
                    <a:pt x="9570719" y="2776728"/>
                  </a:lnTo>
                </a:path>
                <a:path w="9570720" h="2776854">
                  <a:moveTo>
                    <a:pt x="0" y="2468879"/>
                  </a:moveTo>
                  <a:lnTo>
                    <a:pt x="9570719" y="2468879"/>
                  </a:lnTo>
                </a:path>
                <a:path w="9570720" h="2776854">
                  <a:moveTo>
                    <a:pt x="0" y="2159507"/>
                  </a:moveTo>
                  <a:lnTo>
                    <a:pt x="9570719" y="2159507"/>
                  </a:lnTo>
                </a:path>
                <a:path w="9570720" h="2776854">
                  <a:moveTo>
                    <a:pt x="0" y="1851659"/>
                  </a:moveTo>
                  <a:lnTo>
                    <a:pt x="9570719" y="1851659"/>
                  </a:lnTo>
                </a:path>
                <a:path w="9570720" h="2776854">
                  <a:moveTo>
                    <a:pt x="0" y="1542287"/>
                  </a:moveTo>
                  <a:lnTo>
                    <a:pt x="9570719" y="1542287"/>
                  </a:lnTo>
                </a:path>
                <a:path w="9570720" h="2776854">
                  <a:moveTo>
                    <a:pt x="0" y="1234439"/>
                  </a:moveTo>
                  <a:lnTo>
                    <a:pt x="9570719" y="1234439"/>
                  </a:lnTo>
                </a:path>
                <a:path w="9570720" h="2776854">
                  <a:moveTo>
                    <a:pt x="0" y="926591"/>
                  </a:moveTo>
                  <a:lnTo>
                    <a:pt x="9570719" y="926591"/>
                  </a:lnTo>
                </a:path>
                <a:path w="9570720" h="2776854">
                  <a:moveTo>
                    <a:pt x="0" y="617219"/>
                  </a:moveTo>
                  <a:lnTo>
                    <a:pt x="9570719" y="617219"/>
                  </a:lnTo>
                </a:path>
                <a:path w="9570720" h="2776854">
                  <a:moveTo>
                    <a:pt x="0" y="309371"/>
                  </a:moveTo>
                  <a:lnTo>
                    <a:pt x="9570719" y="309371"/>
                  </a:lnTo>
                </a:path>
                <a:path w="9570720" h="2776854">
                  <a:moveTo>
                    <a:pt x="0" y="0"/>
                  </a:moveTo>
                  <a:lnTo>
                    <a:pt x="9570719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669" y="573862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8669" y="592150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49742" y="2615374"/>
            <a:ext cx="9144000" cy="1071245"/>
            <a:chOff x="1749742" y="2615374"/>
            <a:chExt cx="9144000" cy="1071245"/>
          </a:xfrm>
        </p:grpSpPr>
        <p:sp>
          <p:nvSpPr>
            <p:cNvPr id="11" name="object 11"/>
            <p:cNvSpPr/>
            <p:nvPr/>
          </p:nvSpPr>
          <p:spPr>
            <a:xfrm>
              <a:off x="1764029" y="2629661"/>
              <a:ext cx="9115425" cy="856615"/>
            </a:xfrm>
            <a:custGeom>
              <a:avLst/>
              <a:gdLst/>
              <a:ahLst/>
              <a:cxnLst/>
              <a:rect l="l" t="t" r="r" b="b"/>
              <a:pathLst>
                <a:path w="9115425" h="856614">
                  <a:moveTo>
                    <a:pt x="0" y="0"/>
                  </a:moveTo>
                  <a:lnTo>
                    <a:pt x="455675" y="118872"/>
                  </a:lnTo>
                  <a:lnTo>
                    <a:pt x="911351" y="201167"/>
                  </a:lnTo>
                  <a:lnTo>
                    <a:pt x="1367027" y="251460"/>
                  </a:lnTo>
                  <a:lnTo>
                    <a:pt x="1822704" y="292608"/>
                  </a:lnTo>
                  <a:lnTo>
                    <a:pt x="2278380" y="313943"/>
                  </a:lnTo>
                  <a:lnTo>
                    <a:pt x="2734056" y="416051"/>
                  </a:lnTo>
                  <a:lnTo>
                    <a:pt x="3189732" y="486155"/>
                  </a:lnTo>
                  <a:lnTo>
                    <a:pt x="3645407" y="475488"/>
                  </a:lnTo>
                  <a:lnTo>
                    <a:pt x="4101083" y="541020"/>
                  </a:lnTo>
                  <a:lnTo>
                    <a:pt x="4556759" y="579120"/>
                  </a:lnTo>
                  <a:lnTo>
                    <a:pt x="5013960" y="559308"/>
                  </a:lnTo>
                  <a:lnTo>
                    <a:pt x="5469636" y="585215"/>
                  </a:lnTo>
                  <a:lnTo>
                    <a:pt x="5925312" y="605027"/>
                  </a:lnTo>
                  <a:lnTo>
                    <a:pt x="6380988" y="566927"/>
                  </a:lnTo>
                  <a:lnTo>
                    <a:pt x="6836664" y="557784"/>
                  </a:lnTo>
                  <a:lnTo>
                    <a:pt x="7292340" y="696467"/>
                  </a:lnTo>
                  <a:lnTo>
                    <a:pt x="7748016" y="664463"/>
                  </a:lnTo>
                  <a:lnTo>
                    <a:pt x="8203692" y="665988"/>
                  </a:lnTo>
                  <a:lnTo>
                    <a:pt x="8659368" y="754379"/>
                  </a:lnTo>
                  <a:lnTo>
                    <a:pt x="9115044" y="856488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4029" y="2702813"/>
              <a:ext cx="9115425" cy="969644"/>
            </a:xfrm>
            <a:custGeom>
              <a:avLst/>
              <a:gdLst/>
              <a:ahLst/>
              <a:cxnLst/>
              <a:rect l="l" t="t" r="r" b="b"/>
              <a:pathLst>
                <a:path w="9115425" h="969645">
                  <a:moveTo>
                    <a:pt x="0" y="67056"/>
                  </a:moveTo>
                  <a:lnTo>
                    <a:pt x="455675" y="76200"/>
                  </a:lnTo>
                  <a:lnTo>
                    <a:pt x="911351" y="0"/>
                  </a:lnTo>
                  <a:lnTo>
                    <a:pt x="1367027" y="166115"/>
                  </a:lnTo>
                  <a:lnTo>
                    <a:pt x="1822704" y="184403"/>
                  </a:lnTo>
                  <a:lnTo>
                    <a:pt x="2278380" y="176784"/>
                  </a:lnTo>
                  <a:lnTo>
                    <a:pt x="2734056" y="463296"/>
                  </a:lnTo>
                  <a:lnTo>
                    <a:pt x="3189732" y="332232"/>
                  </a:lnTo>
                  <a:lnTo>
                    <a:pt x="3645407" y="394715"/>
                  </a:lnTo>
                  <a:lnTo>
                    <a:pt x="4101083" y="452627"/>
                  </a:lnTo>
                  <a:lnTo>
                    <a:pt x="4556759" y="531876"/>
                  </a:lnTo>
                  <a:lnTo>
                    <a:pt x="5013960" y="574548"/>
                  </a:lnTo>
                  <a:lnTo>
                    <a:pt x="5469636" y="675132"/>
                  </a:lnTo>
                  <a:lnTo>
                    <a:pt x="5925312" y="725424"/>
                  </a:lnTo>
                  <a:lnTo>
                    <a:pt x="6380988" y="632460"/>
                  </a:lnTo>
                  <a:lnTo>
                    <a:pt x="6836664" y="624839"/>
                  </a:lnTo>
                  <a:lnTo>
                    <a:pt x="7292340" y="830580"/>
                  </a:lnTo>
                  <a:lnTo>
                    <a:pt x="7748016" y="783336"/>
                  </a:lnTo>
                  <a:lnTo>
                    <a:pt x="8203692" y="729996"/>
                  </a:lnTo>
                  <a:lnTo>
                    <a:pt x="8659368" y="897636"/>
                  </a:lnTo>
                  <a:lnTo>
                    <a:pt x="9115044" y="969263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6817" y="2295525"/>
            <a:ext cx="286385" cy="324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18,00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16,00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8810" y="1961768"/>
            <a:ext cx="3883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585858"/>
                </a:solidFill>
                <a:latin typeface="Calibri"/>
                <a:cs typeface="Calibri"/>
              </a:rPr>
              <a:t>Taxa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natalidade (por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1000hab),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" y="1888235"/>
            <a:ext cx="10713720" cy="4191000"/>
          </a:xfrm>
          <a:custGeom>
            <a:avLst/>
            <a:gdLst/>
            <a:ahLst/>
            <a:cxnLst/>
            <a:rect l="l" t="t" r="r" b="b"/>
            <a:pathLst>
              <a:path w="10713720" h="4191000">
                <a:moveTo>
                  <a:pt x="0" y="4191000"/>
                </a:moveTo>
                <a:lnTo>
                  <a:pt x="10713720" y="4191000"/>
                </a:lnTo>
                <a:lnTo>
                  <a:pt x="1071372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514603"/>
            <a:ext cx="10625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Quanto</a:t>
            </a:r>
            <a:r>
              <a:rPr spc="-50" dirty="0"/>
              <a:t> </a:t>
            </a:r>
            <a:r>
              <a:rPr dirty="0"/>
              <a:t>tempo</a:t>
            </a:r>
            <a:r>
              <a:rPr spc="-1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spc="-5" dirty="0"/>
              <a:t>pessoas</a:t>
            </a:r>
            <a:r>
              <a:rPr spc="-45" dirty="0"/>
              <a:t> </a:t>
            </a:r>
            <a:r>
              <a:rPr spc="-5" dirty="0"/>
              <a:t>vivem</a:t>
            </a:r>
            <a:r>
              <a:rPr spc="-10" dirty="0"/>
              <a:t> </a:t>
            </a:r>
            <a:r>
              <a:rPr dirty="0"/>
              <a:t>e como</a:t>
            </a:r>
            <a:r>
              <a:rPr spc="-20" dirty="0"/>
              <a:t> </a:t>
            </a:r>
            <a:r>
              <a:rPr spc="-5" dirty="0"/>
              <a:t>isso</a:t>
            </a:r>
            <a:r>
              <a:rPr spc="-15" dirty="0"/>
              <a:t> </a:t>
            </a:r>
            <a:r>
              <a:rPr dirty="0"/>
              <a:t>mudará?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9095" y="1072514"/>
            <a:ext cx="5614035" cy="4978400"/>
            <a:chOff x="379095" y="1072514"/>
            <a:chExt cx="5614035" cy="4978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413" y="1242528"/>
              <a:ext cx="5347783" cy="47424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3857" y="1077277"/>
              <a:ext cx="5604510" cy="4968875"/>
            </a:xfrm>
            <a:custGeom>
              <a:avLst/>
              <a:gdLst/>
              <a:ahLst/>
              <a:cxnLst/>
              <a:rect l="l" t="t" r="r" b="b"/>
              <a:pathLst>
                <a:path w="5604510" h="4968875">
                  <a:moveTo>
                    <a:pt x="0" y="4968621"/>
                  </a:moveTo>
                  <a:lnTo>
                    <a:pt x="5604129" y="4968621"/>
                  </a:lnTo>
                  <a:lnTo>
                    <a:pt x="5604129" y="0"/>
                  </a:lnTo>
                  <a:lnTo>
                    <a:pt x="0" y="0"/>
                  </a:lnTo>
                  <a:lnTo>
                    <a:pt x="0" y="4968621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7230" y="6093663"/>
            <a:ext cx="11047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Fonte</a:t>
            </a:r>
            <a:r>
              <a:rPr sz="900" dirty="0">
                <a:latin typeface="Arial MT"/>
                <a:cs typeface="Arial MT"/>
              </a:rPr>
              <a:t>:</a:t>
            </a:r>
            <a:endParaRPr sz="900">
              <a:latin typeface="Arial MT"/>
              <a:cs typeface="Arial MT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Vollset, </a:t>
            </a:r>
            <a:r>
              <a:rPr sz="900" spc="-5" dirty="0">
                <a:latin typeface="Arial MT"/>
                <a:cs typeface="Arial MT"/>
              </a:rPr>
              <a:t>Stein </a:t>
            </a:r>
            <a:r>
              <a:rPr sz="900" dirty="0">
                <a:latin typeface="Arial MT"/>
                <a:cs typeface="Arial MT"/>
              </a:rPr>
              <a:t>Emil </a:t>
            </a:r>
            <a:r>
              <a:rPr sz="900" i="1" dirty="0">
                <a:latin typeface="Arial"/>
                <a:cs typeface="Arial"/>
              </a:rPr>
              <a:t>et a</a:t>
            </a:r>
            <a:r>
              <a:rPr sz="900" dirty="0">
                <a:latin typeface="Arial MT"/>
                <a:cs typeface="Arial MT"/>
              </a:rPr>
              <a:t>l. Fertility, mortality, migration,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population scenarios for </a:t>
            </a:r>
            <a:r>
              <a:rPr sz="900" spc="-5" dirty="0">
                <a:latin typeface="Arial MT"/>
                <a:cs typeface="Arial MT"/>
              </a:rPr>
              <a:t>195 </a:t>
            </a:r>
            <a:r>
              <a:rPr sz="900" dirty="0">
                <a:latin typeface="Arial MT"/>
                <a:cs typeface="Arial MT"/>
              </a:rPr>
              <a:t>countries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territories from </a:t>
            </a:r>
            <a:r>
              <a:rPr sz="900" spc="-5" dirty="0">
                <a:latin typeface="Arial MT"/>
                <a:cs typeface="Arial MT"/>
              </a:rPr>
              <a:t>2017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2100: a </a:t>
            </a:r>
            <a:r>
              <a:rPr sz="900" spc="5" dirty="0">
                <a:latin typeface="Arial MT"/>
                <a:cs typeface="Arial MT"/>
              </a:rPr>
              <a:t>forecasting </a:t>
            </a:r>
            <a:r>
              <a:rPr sz="900" spc="-5" dirty="0">
                <a:latin typeface="Arial MT"/>
                <a:cs typeface="Arial MT"/>
              </a:rPr>
              <a:t>analysis </a:t>
            </a:r>
            <a:r>
              <a:rPr sz="900" dirty="0">
                <a:latin typeface="Arial MT"/>
                <a:cs typeface="Arial MT"/>
              </a:rPr>
              <a:t>for the </a:t>
            </a:r>
            <a:r>
              <a:rPr sz="900" spc="-5" dirty="0">
                <a:latin typeface="Arial MT"/>
                <a:cs typeface="Arial MT"/>
              </a:rPr>
              <a:t>Global Burden </a:t>
            </a:r>
            <a:r>
              <a:rPr sz="900" dirty="0">
                <a:latin typeface="Arial MT"/>
                <a:cs typeface="Arial MT"/>
              </a:rPr>
              <a:t>of Disease </a:t>
            </a:r>
            <a:r>
              <a:rPr sz="900" spc="-5" dirty="0">
                <a:latin typeface="Arial MT"/>
                <a:cs typeface="Arial MT"/>
              </a:rPr>
              <a:t>Study. The </a:t>
            </a:r>
            <a:r>
              <a:rPr sz="900" dirty="0">
                <a:latin typeface="Arial MT"/>
                <a:cs typeface="Arial MT"/>
              </a:rPr>
              <a:t>Lancet, Volume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396,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Issue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10258,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1285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1306.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Jul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2020.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Disponível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em:</a:t>
            </a:r>
            <a:r>
              <a:rPr sz="900" spc="10" dirty="0">
                <a:solidFill>
                  <a:srgbClr val="9353C3"/>
                </a:solidFill>
                <a:latin typeface="Arial MT"/>
                <a:cs typeface="Arial MT"/>
              </a:rPr>
              <a:t> 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https://doi.org/10.1016/S0140-6736(20)30677-2</a:t>
            </a:r>
            <a:r>
              <a:rPr sz="900" spc="-5" dirty="0"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spc="-5" dirty="0">
                <a:latin typeface="Arial MT"/>
                <a:cs typeface="Arial MT"/>
              </a:rPr>
              <a:t>Observatório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do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Nordeste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para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Análise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Sociodemográfica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da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Covid-19].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Disponível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em:</a:t>
            </a:r>
            <a:r>
              <a:rPr sz="900" spc="30" dirty="0">
                <a:solidFill>
                  <a:srgbClr val="9353C3"/>
                </a:solidFill>
                <a:latin typeface="Arial MT"/>
                <a:cs typeface="Arial MT"/>
              </a:rPr>
              <a:t> 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https://demografiaufrn.net/onas-covid19</a:t>
            </a:r>
            <a:r>
              <a:rPr sz="900" spc="-5" dirty="0"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1082039"/>
            <a:ext cx="5707380" cy="495909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016" y="341502"/>
            <a:ext cx="96342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0520" marR="5080" indent="-338455">
              <a:lnSpc>
                <a:spcPts val="3460"/>
              </a:lnSpc>
              <a:spcBef>
                <a:spcPts val="535"/>
              </a:spcBef>
            </a:pPr>
            <a:r>
              <a:rPr dirty="0"/>
              <a:t>Quais</a:t>
            </a:r>
            <a:r>
              <a:rPr spc="-35" dirty="0"/>
              <a:t> </a:t>
            </a:r>
            <a:r>
              <a:rPr dirty="0"/>
              <a:t>os</a:t>
            </a:r>
            <a:r>
              <a:rPr spc="-25" dirty="0"/>
              <a:t> </a:t>
            </a:r>
            <a:r>
              <a:rPr dirty="0"/>
              <a:t>fatores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risco</a:t>
            </a:r>
            <a:r>
              <a:rPr spc="-15" dirty="0"/>
              <a:t> </a:t>
            </a:r>
            <a:r>
              <a:rPr dirty="0"/>
              <a:t>provocam</a:t>
            </a:r>
            <a:r>
              <a:rPr spc="-30" dirty="0"/>
              <a:t> </a:t>
            </a:r>
            <a:r>
              <a:rPr dirty="0"/>
              <a:t>a </a:t>
            </a:r>
            <a:r>
              <a:rPr spc="-5" dirty="0"/>
              <a:t>maioria</a:t>
            </a:r>
            <a:r>
              <a:rPr dirty="0"/>
              <a:t> </a:t>
            </a:r>
            <a:r>
              <a:rPr spc="-5" dirty="0"/>
              <a:t>das </a:t>
            </a:r>
            <a:r>
              <a:rPr spc="-875" dirty="0"/>
              <a:t> </a:t>
            </a:r>
            <a:r>
              <a:rPr dirty="0"/>
              <a:t>mortes</a:t>
            </a:r>
            <a:r>
              <a:rPr spc="-30" dirty="0"/>
              <a:t> </a:t>
            </a:r>
            <a:r>
              <a:rPr dirty="0"/>
              <a:t>e </a:t>
            </a:r>
            <a:r>
              <a:rPr spc="-5" dirty="0"/>
              <a:t>incapacidades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forma</a:t>
            </a:r>
            <a:r>
              <a:rPr spc="-15" dirty="0"/>
              <a:t> </a:t>
            </a:r>
            <a:r>
              <a:rPr spc="-5" dirty="0"/>
              <a:t>combinada?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361" y="1421891"/>
            <a:ext cx="9091399" cy="44552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711" y="6309011"/>
            <a:ext cx="11071225" cy="2908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latin typeface="Arial"/>
                <a:cs typeface="Arial"/>
              </a:rPr>
              <a:t>Fonte</a:t>
            </a:r>
            <a:r>
              <a:rPr sz="900" dirty="0">
                <a:latin typeface="Arial MT"/>
                <a:cs typeface="Arial MT"/>
              </a:rPr>
              <a:t>: </a:t>
            </a:r>
            <a:r>
              <a:rPr sz="900" spc="-5" dirty="0">
                <a:latin typeface="Arial MT"/>
                <a:cs typeface="Arial MT"/>
              </a:rPr>
              <a:t>Murray, </a:t>
            </a:r>
            <a:r>
              <a:rPr sz="900" dirty="0">
                <a:latin typeface="Arial MT"/>
                <a:cs typeface="Arial MT"/>
              </a:rPr>
              <a:t>J </a:t>
            </a:r>
            <a:r>
              <a:rPr sz="900" spc="-5" dirty="0">
                <a:latin typeface="Arial MT"/>
                <a:cs typeface="Arial MT"/>
              </a:rPr>
              <a:t>L </a:t>
            </a:r>
            <a:r>
              <a:rPr sz="900" dirty="0">
                <a:latin typeface="Arial MT"/>
                <a:cs typeface="Arial MT"/>
              </a:rPr>
              <a:t>Christopher </a:t>
            </a:r>
            <a:r>
              <a:rPr sz="900" i="1" dirty="0">
                <a:latin typeface="Arial"/>
                <a:cs typeface="Arial"/>
              </a:rPr>
              <a:t>et al</a:t>
            </a:r>
            <a:r>
              <a:rPr sz="900" dirty="0">
                <a:latin typeface="Arial MT"/>
                <a:cs typeface="Arial MT"/>
              </a:rPr>
              <a:t>. </a:t>
            </a:r>
            <a:r>
              <a:rPr sz="900" spc="-5" dirty="0">
                <a:latin typeface="Arial MT"/>
                <a:cs typeface="Arial MT"/>
              </a:rPr>
              <a:t>Global burden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-5" dirty="0">
                <a:latin typeface="Arial MT"/>
                <a:cs typeface="Arial MT"/>
              </a:rPr>
              <a:t>369 </a:t>
            </a:r>
            <a:r>
              <a:rPr sz="900" dirty="0">
                <a:latin typeface="Arial MT"/>
                <a:cs typeface="Arial MT"/>
              </a:rPr>
              <a:t>diseases </a:t>
            </a:r>
            <a:r>
              <a:rPr sz="900" spc="-5" dirty="0">
                <a:latin typeface="Arial MT"/>
                <a:cs typeface="Arial MT"/>
              </a:rPr>
              <a:t>and injuries in 204 </a:t>
            </a:r>
            <a:r>
              <a:rPr sz="900" dirty="0">
                <a:latin typeface="Arial MT"/>
                <a:cs typeface="Arial MT"/>
              </a:rPr>
              <a:t>countries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territories, 1990–2019: </a:t>
            </a:r>
            <a:r>
              <a:rPr sz="900" spc="-5" dirty="0">
                <a:latin typeface="Arial MT"/>
                <a:cs typeface="Arial MT"/>
              </a:rPr>
              <a:t>a </a:t>
            </a:r>
            <a:r>
              <a:rPr sz="900" dirty="0">
                <a:latin typeface="Arial MT"/>
                <a:cs typeface="Arial MT"/>
              </a:rPr>
              <a:t>systematic </a:t>
            </a:r>
            <a:r>
              <a:rPr sz="900" spc="-5" dirty="0">
                <a:latin typeface="Arial MT"/>
                <a:cs typeface="Arial MT"/>
              </a:rPr>
              <a:t>analysis </a:t>
            </a:r>
            <a:r>
              <a:rPr sz="900" dirty="0">
                <a:latin typeface="Arial MT"/>
                <a:cs typeface="Arial MT"/>
              </a:rPr>
              <a:t>for the </a:t>
            </a:r>
            <a:r>
              <a:rPr sz="900" spc="-5" dirty="0">
                <a:latin typeface="Arial MT"/>
                <a:cs typeface="Arial MT"/>
              </a:rPr>
              <a:t>Global </a:t>
            </a:r>
            <a:r>
              <a:rPr sz="900" dirty="0">
                <a:latin typeface="Arial MT"/>
                <a:cs typeface="Arial MT"/>
              </a:rPr>
              <a:t>Burden of Disease Study </a:t>
            </a:r>
            <a:r>
              <a:rPr sz="900" spc="-5" dirty="0">
                <a:latin typeface="Arial MT"/>
                <a:cs typeface="Arial MT"/>
              </a:rPr>
              <a:t>2019. </a:t>
            </a:r>
            <a:r>
              <a:rPr sz="900" b="1" dirty="0">
                <a:latin typeface="Arial"/>
                <a:cs typeface="Arial"/>
              </a:rPr>
              <a:t>The Lancet</a:t>
            </a:r>
            <a:r>
              <a:rPr sz="900" dirty="0">
                <a:latin typeface="Arial MT"/>
                <a:cs typeface="Arial MT"/>
              </a:rPr>
              <a:t>, ISSN: 0140-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6736,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Vol: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396,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Issue: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10258,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Page: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1204-1222.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Oct.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2020.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Disponível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em: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</a:rPr>
              <a:t>htt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ps://doi.org/10.1016/S0140-6736(20)30925-9</a:t>
            </a:r>
            <a:r>
              <a:rPr sz="900" spc="-5" dirty="0">
                <a:latin typeface="Arial MT"/>
                <a:cs typeface="Arial MT"/>
                <a:hlinkClick r:id="rId3"/>
              </a:rPr>
              <a:t>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35" y="380492"/>
            <a:ext cx="116103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O</a:t>
            </a:r>
            <a:r>
              <a:rPr sz="3400" spc="5" dirty="0"/>
              <a:t> </a:t>
            </a:r>
            <a:r>
              <a:rPr sz="3400" spc="-5" dirty="0"/>
              <a:t>que causa</a:t>
            </a:r>
            <a:r>
              <a:rPr sz="3400" spc="5" dirty="0"/>
              <a:t> </a:t>
            </a:r>
            <a:r>
              <a:rPr sz="3400" spc="-5" dirty="0"/>
              <a:t>mais</a:t>
            </a:r>
            <a:r>
              <a:rPr sz="3400" spc="10" dirty="0"/>
              <a:t> </a:t>
            </a:r>
            <a:r>
              <a:rPr sz="3400" spc="-5" dirty="0"/>
              <a:t>mortes</a:t>
            </a:r>
            <a:r>
              <a:rPr sz="3400" spc="15" dirty="0"/>
              <a:t> </a:t>
            </a:r>
            <a:r>
              <a:rPr sz="3400" spc="-5" dirty="0"/>
              <a:t>e incapacidades</a:t>
            </a:r>
            <a:r>
              <a:rPr sz="3400" spc="15" dirty="0"/>
              <a:t> </a:t>
            </a:r>
            <a:r>
              <a:rPr sz="3400" spc="-5" dirty="0"/>
              <a:t>combinadas?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390" y="1223092"/>
            <a:ext cx="7595027" cy="4393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711" y="6309011"/>
            <a:ext cx="11071225" cy="2908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latin typeface="Arial"/>
                <a:cs typeface="Arial"/>
              </a:rPr>
              <a:t>Fonte</a:t>
            </a:r>
            <a:r>
              <a:rPr sz="900" dirty="0">
                <a:latin typeface="Arial MT"/>
                <a:cs typeface="Arial MT"/>
              </a:rPr>
              <a:t>: </a:t>
            </a:r>
            <a:r>
              <a:rPr sz="900" spc="-5" dirty="0">
                <a:latin typeface="Arial MT"/>
                <a:cs typeface="Arial MT"/>
              </a:rPr>
              <a:t>Murray, </a:t>
            </a:r>
            <a:r>
              <a:rPr sz="900" dirty="0">
                <a:latin typeface="Arial MT"/>
                <a:cs typeface="Arial MT"/>
              </a:rPr>
              <a:t>J </a:t>
            </a:r>
            <a:r>
              <a:rPr sz="900" spc="-5" dirty="0">
                <a:latin typeface="Arial MT"/>
                <a:cs typeface="Arial MT"/>
              </a:rPr>
              <a:t>L </a:t>
            </a:r>
            <a:r>
              <a:rPr sz="900" dirty="0">
                <a:latin typeface="Arial MT"/>
                <a:cs typeface="Arial MT"/>
              </a:rPr>
              <a:t>Christopher </a:t>
            </a:r>
            <a:r>
              <a:rPr sz="900" i="1" dirty="0">
                <a:latin typeface="Arial"/>
                <a:cs typeface="Arial"/>
              </a:rPr>
              <a:t>et al</a:t>
            </a:r>
            <a:r>
              <a:rPr sz="900" dirty="0">
                <a:latin typeface="Arial MT"/>
                <a:cs typeface="Arial MT"/>
              </a:rPr>
              <a:t>. </a:t>
            </a:r>
            <a:r>
              <a:rPr sz="900" spc="-5" dirty="0">
                <a:latin typeface="Arial MT"/>
                <a:cs typeface="Arial MT"/>
              </a:rPr>
              <a:t>Global burden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-5" dirty="0">
                <a:latin typeface="Arial MT"/>
                <a:cs typeface="Arial MT"/>
              </a:rPr>
              <a:t>369 </a:t>
            </a:r>
            <a:r>
              <a:rPr sz="900" dirty="0">
                <a:latin typeface="Arial MT"/>
                <a:cs typeface="Arial MT"/>
              </a:rPr>
              <a:t>diseases </a:t>
            </a:r>
            <a:r>
              <a:rPr sz="900" spc="-5" dirty="0">
                <a:latin typeface="Arial MT"/>
                <a:cs typeface="Arial MT"/>
              </a:rPr>
              <a:t>and injuries in 204 </a:t>
            </a:r>
            <a:r>
              <a:rPr sz="900" dirty="0">
                <a:latin typeface="Arial MT"/>
                <a:cs typeface="Arial MT"/>
              </a:rPr>
              <a:t>countries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territories, 1990–2019: </a:t>
            </a:r>
            <a:r>
              <a:rPr sz="900" spc="-5" dirty="0">
                <a:latin typeface="Arial MT"/>
                <a:cs typeface="Arial MT"/>
              </a:rPr>
              <a:t>a </a:t>
            </a:r>
            <a:r>
              <a:rPr sz="900" dirty="0">
                <a:latin typeface="Arial MT"/>
                <a:cs typeface="Arial MT"/>
              </a:rPr>
              <a:t>systematic </a:t>
            </a:r>
            <a:r>
              <a:rPr sz="900" spc="-5" dirty="0">
                <a:latin typeface="Arial MT"/>
                <a:cs typeface="Arial MT"/>
              </a:rPr>
              <a:t>analysis </a:t>
            </a:r>
            <a:r>
              <a:rPr sz="900" dirty="0">
                <a:latin typeface="Arial MT"/>
                <a:cs typeface="Arial MT"/>
              </a:rPr>
              <a:t>for the </a:t>
            </a:r>
            <a:r>
              <a:rPr sz="900" spc="-5" dirty="0">
                <a:latin typeface="Arial MT"/>
                <a:cs typeface="Arial MT"/>
              </a:rPr>
              <a:t>Global </a:t>
            </a:r>
            <a:r>
              <a:rPr sz="900" dirty="0">
                <a:latin typeface="Arial MT"/>
                <a:cs typeface="Arial MT"/>
              </a:rPr>
              <a:t>Burden of Disease Study </a:t>
            </a:r>
            <a:r>
              <a:rPr sz="900" spc="-5" dirty="0">
                <a:latin typeface="Arial MT"/>
                <a:cs typeface="Arial MT"/>
              </a:rPr>
              <a:t>2019. </a:t>
            </a:r>
            <a:r>
              <a:rPr sz="900" b="1" dirty="0">
                <a:latin typeface="Arial"/>
                <a:cs typeface="Arial"/>
              </a:rPr>
              <a:t>The Lancet</a:t>
            </a:r>
            <a:r>
              <a:rPr sz="900" dirty="0">
                <a:latin typeface="Arial MT"/>
                <a:cs typeface="Arial MT"/>
              </a:rPr>
              <a:t>, ISSN: 0140-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6736,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Vol: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396,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Issue: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10258,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Page: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1204-1222.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Oct.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2020.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Disponível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em: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</a:rPr>
              <a:t>htt</a:t>
            </a:r>
            <a:r>
              <a:rPr sz="9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ps://doi.org/10.1016/S0140-6736(20)30925-9</a:t>
            </a:r>
            <a:r>
              <a:rPr sz="900" spc="-5" dirty="0">
                <a:latin typeface="Arial MT"/>
                <a:cs typeface="Arial MT"/>
                <a:hlinkClick r:id="rId3"/>
              </a:rPr>
              <a:t>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763" y="294258"/>
            <a:ext cx="108102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71595" marR="5080" indent="-3859529">
              <a:lnSpc>
                <a:spcPts val="3460"/>
              </a:lnSpc>
              <a:spcBef>
                <a:spcPts val="535"/>
              </a:spcBef>
            </a:pPr>
            <a:r>
              <a:rPr dirty="0"/>
              <a:t>Como</a:t>
            </a:r>
            <a:r>
              <a:rPr spc="-2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spc="-5" dirty="0"/>
              <a:t>causas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morte</a:t>
            </a:r>
            <a:r>
              <a:rPr spc="-20" dirty="0"/>
              <a:t> </a:t>
            </a:r>
            <a:r>
              <a:rPr dirty="0"/>
              <a:t>no</a:t>
            </a:r>
            <a:r>
              <a:rPr spc="-20" dirty="0"/>
              <a:t> </a:t>
            </a:r>
            <a:r>
              <a:rPr dirty="0"/>
              <a:t>RN </a:t>
            </a:r>
            <a:r>
              <a:rPr spc="-10" dirty="0"/>
              <a:t>se</a:t>
            </a:r>
            <a:r>
              <a:rPr dirty="0"/>
              <a:t> </a:t>
            </a:r>
            <a:r>
              <a:rPr spc="-5" dirty="0"/>
              <a:t>comparam</a:t>
            </a:r>
            <a:r>
              <a:rPr spc="-15" dirty="0"/>
              <a:t> </a:t>
            </a:r>
            <a:r>
              <a:rPr dirty="0"/>
              <a:t>à outros </a:t>
            </a:r>
            <a:r>
              <a:rPr spc="-875" dirty="0"/>
              <a:t> </a:t>
            </a:r>
            <a:r>
              <a:rPr spc="-5" dirty="0"/>
              <a:t>estados</a:t>
            </a:r>
            <a:r>
              <a:rPr spc="-40" dirty="0"/>
              <a:t> </a:t>
            </a:r>
            <a:r>
              <a:rPr spc="-5" dirty="0"/>
              <a:t>(2019)?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8200" y="1362455"/>
            <a:ext cx="10728960" cy="4945380"/>
            <a:chOff x="838200" y="1362455"/>
            <a:chExt cx="10728960" cy="4945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362455"/>
              <a:ext cx="10728960" cy="49453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9223" y="1379245"/>
              <a:ext cx="623341" cy="6659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28025" y="1420240"/>
              <a:ext cx="510540" cy="551180"/>
            </a:xfrm>
            <a:custGeom>
              <a:avLst/>
              <a:gdLst/>
              <a:ahLst/>
              <a:cxnLst/>
              <a:rect l="l" t="t" r="r" b="b"/>
              <a:pathLst>
                <a:path w="510540" h="551180">
                  <a:moveTo>
                    <a:pt x="377444" y="0"/>
                  </a:moveTo>
                  <a:lnTo>
                    <a:pt x="66421" y="360934"/>
                  </a:lnTo>
                  <a:lnTo>
                    <a:pt x="0" y="303657"/>
                  </a:lnTo>
                  <a:lnTo>
                    <a:pt x="18288" y="551053"/>
                  </a:lnTo>
                  <a:lnTo>
                    <a:pt x="265683" y="532638"/>
                  </a:lnTo>
                  <a:lnTo>
                    <a:pt x="199263" y="475361"/>
                  </a:lnTo>
                  <a:lnTo>
                    <a:pt x="510285" y="114554"/>
                  </a:lnTo>
                  <a:lnTo>
                    <a:pt x="3774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1500" y="6460337"/>
            <a:ext cx="75095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Health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Metrics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Evaluation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(IHME).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GBD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History.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https://vizhub.healthdata.org/gbd-compare/#0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60" y="1595627"/>
            <a:ext cx="3851275" cy="330835"/>
          </a:xfrm>
          <a:custGeom>
            <a:avLst/>
            <a:gdLst/>
            <a:ahLst/>
            <a:cxnLst/>
            <a:rect l="l" t="t" r="r" b="b"/>
            <a:pathLst>
              <a:path w="3851275" h="330835">
                <a:moveTo>
                  <a:pt x="3851148" y="0"/>
                </a:moveTo>
                <a:lnTo>
                  <a:pt x="0" y="0"/>
                </a:lnTo>
                <a:lnTo>
                  <a:pt x="0" y="330708"/>
                </a:lnTo>
                <a:lnTo>
                  <a:pt x="3851148" y="330708"/>
                </a:lnTo>
                <a:lnTo>
                  <a:pt x="3851148" y="0"/>
                </a:lnTo>
                <a:close/>
              </a:path>
            </a:pathLst>
          </a:custGeom>
          <a:solidFill>
            <a:srgbClr val="D7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2170" y="1493977"/>
            <a:ext cx="14820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Arial"/>
                <a:cs typeface="Arial"/>
              </a:rPr>
              <a:t>Homens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1419" y="1595627"/>
            <a:ext cx="3851275" cy="408940"/>
          </a:xfrm>
          <a:prstGeom prst="rect">
            <a:avLst/>
          </a:prstGeom>
          <a:solidFill>
            <a:srgbClr val="DEEBEE"/>
          </a:solidFill>
        </p:spPr>
        <p:txBody>
          <a:bodyPr vert="horz" wrap="square" lIns="0" tIns="0" rIns="0" bIns="0" rtlCol="0">
            <a:spAutoFit/>
          </a:bodyPr>
          <a:lstStyle/>
          <a:p>
            <a:pPr marL="1173480">
              <a:lnSpc>
                <a:spcPts val="2695"/>
              </a:lnSpc>
            </a:pPr>
            <a:r>
              <a:rPr sz="2700" b="1" spc="-5" dirty="0">
                <a:latin typeface="Arial"/>
                <a:cs typeface="Arial"/>
              </a:rPr>
              <a:t>Mulheres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959" y="457581"/>
            <a:ext cx="11050270" cy="9912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968750" marR="5080" indent="-3956685">
              <a:lnSpc>
                <a:spcPts val="3760"/>
              </a:lnSpc>
              <a:spcBef>
                <a:spcPts val="280"/>
              </a:spcBef>
            </a:pPr>
            <a:r>
              <a:rPr dirty="0"/>
              <a:t>Ranking</a:t>
            </a:r>
            <a:r>
              <a:rPr spc="-40" dirty="0"/>
              <a:t> </a:t>
            </a:r>
            <a:r>
              <a:rPr dirty="0"/>
              <a:t>das</a:t>
            </a:r>
            <a:r>
              <a:rPr spc="-30" dirty="0"/>
              <a:t> </a:t>
            </a:r>
            <a:r>
              <a:rPr dirty="0"/>
              <a:t>principais</a:t>
            </a:r>
            <a:r>
              <a:rPr spc="-30" dirty="0"/>
              <a:t> </a:t>
            </a:r>
            <a:r>
              <a:rPr spc="-5" dirty="0"/>
              <a:t>causas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óbitos</a:t>
            </a:r>
            <a:r>
              <a:rPr spc="-40" dirty="0"/>
              <a:t> </a:t>
            </a:r>
            <a:r>
              <a:rPr dirty="0"/>
              <a:t>em</a:t>
            </a:r>
            <a:r>
              <a:rPr spc="-15" dirty="0"/>
              <a:t> </a:t>
            </a:r>
            <a:r>
              <a:rPr spc="-5" dirty="0"/>
              <a:t>1990</a:t>
            </a:r>
            <a:r>
              <a:rPr spc="-10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spc="-5" dirty="0"/>
              <a:t>2019, </a:t>
            </a:r>
            <a:r>
              <a:rPr spc="-869" dirty="0"/>
              <a:t> </a:t>
            </a:r>
            <a:r>
              <a:rPr dirty="0"/>
              <a:t>por</a:t>
            </a:r>
            <a:r>
              <a:rPr spc="-30" dirty="0"/>
              <a:t> </a:t>
            </a:r>
            <a:r>
              <a:rPr spc="-5" dirty="0"/>
              <a:t>sexo,</a:t>
            </a:r>
            <a:r>
              <a:rPr spc="-20" dirty="0"/>
              <a:t> </a:t>
            </a:r>
            <a:r>
              <a:rPr dirty="0"/>
              <a:t>no</a:t>
            </a:r>
            <a:r>
              <a:rPr spc="-25" dirty="0"/>
              <a:t> </a:t>
            </a:r>
            <a:r>
              <a:rPr dirty="0"/>
              <a:t>RN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0755" y="6592620"/>
            <a:ext cx="75095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5" dirty="0">
                <a:latin typeface="Arial MT"/>
                <a:cs typeface="Arial MT"/>
              </a:rPr>
              <a:t> Health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Metrics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Evaluation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(IHME).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GBD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History.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2"/>
              </a:rPr>
              <a:t>https://vizhub.healthdata.org/gbd-compare/#0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922" y="2063114"/>
            <a:ext cx="6080125" cy="4368800"/>
            <a:chOff x="145922" y="2063114"/>
            <a:chExt cx="6080125" cy="4368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" y="2072639"/>
              <a:ext cx="6060948" cy="4349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0685" y="2067877"/>
              <a:ext cx="6070600" cy="4359275"/>
            </a:xfrm>
            <a:custGeom>
              <a:avLst/>
              <a:gdLst/>
              <a:ahLst/>
              <a:cxnLst/>
              <a:rect l="l" t="t" r="r" b="b"/>
              <a:pathLst>
                <a:path w="6070600" h="4359275">
                  <a:moveTo>
                    <a:pt x="0" y="4359021"/>
                  </a:moveTo>
                  <a:lnTo>
                    <a:pt x="6070473" y="4359021"/>
                  </a:lnTo>
                  <a:lnTo>
                    <a:pt x="6070473" y="0"/>
                  </a:lnTo>
                  <a:lnTo>
                    <a:pt x="0" y="0"/>
                  </a:lnTo>
                  <a:lnTo>
                    <a:pt x="0" y="4359021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67538" y="2063114"/>
            <a:ext cx="5579110" cy="4354830"/>
            <a:chOff x="6467538" y="2063114"/>
            <a:chExt cx="5579110" cy="43548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2072639"/>
              <a:ext cx="5559552" cy="4335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72301" y="2067877"/>
              <a:ext cx="5569585" cy="4345305"/>
            </a:xfrm>
            <a:custGeom>
              <a:avLst/>
              <a:gdLst/>
              <a:ahLst/>
              <a:cxnLst/>
              <a:rect l="l" t="t" r="r" b="b"/>
              <a:pathLst>
                <a:path w="5569584" h="4345305">
                  <a:moveTo>
                    <a:pt x="0" y="4345305"/>
                  </a:moveTo>
                  <a:lnTo>
                    <a:pt x="5569077" y="4345305"/>
                  </a:lnTo>
                  <a:lnTo>
                    <a:pt x="5569077" y="0"/>
                  </a:lnTo>
                  <a:lnTo>
                    <a:pt x="0" y="0"/>
                  </a:lnTo>
                  <a:lnTo>
                    <a:pt x="0" y="434530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336547"/>
            <a:ext cx="10438130" cy="5135880"/>
            <a:chOff x="838200" y="1336547"/>
            <a:chExt cx="10438130" cy="5135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336547"/>
              <a:ext cx="10437876" cy="51358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0" y="1374660"/>
              <a:ext cx="611098" cy="6553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2510" y="1415287"/>
              <a:ext cx="495934" cy="541020"/>
            </a:xfrm>
            <a:custGeom>
              <a:avLst/>
              <a:gdLst/>
              <a:ahLst/>
              <a:cxnLst/>
              <a:rect l="l" t="t" r="r" b="b"/>
              <a:pathLst>
                <a:path w="495934" h="541019">
                  <a:moveTo>
                    <a:pt x="385699" y="0"/>
                  </a:moveTo>
                  <a:lnTo>
                    <a:pt x="54864" y="383921"/>
                  </a:lnTo>
                  <a:lnTo>
                    <a:pt x="0" y="336550"/>
                  </a:lnTo>
                  <a:lnTo>
                    <a:pt x="15113" y="541020"/>
                  </a:lnTo>
                  <a:lnTo>
                    <a:pt x="219583" y="525779"/>
                  </a:lnTo>
                  <a:lnTo>
                    <a:pt x="164592" y="478536"/>
                  </a:lnTo>
                  <a:lnTo>
                    <a:pt x="495554" y="94614"/>
                  </a:lnTo>
                  <a:lnTo>
                    <a:pt x="3856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0999" y="294258"/>
            <a:ext cx="108451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542415" marR="5080" indent="-1530350">
              <a:lnSpc>
                <a:spcPts val="3460"/>
              </a:lnSpc>
              <a:spcBef>
                <a:spcPts val="535"/>
              </a:spcBef>
            </a:pPr>
            <a:r>
              <a:rPr dirty="0"/>
              <a:t>Como</a:t>
            </a:r>
            <a:r>
              <a:rPr spc="-15" dirty="0"/>
              <a:t> </a:t>
            </a:r>
            <a:r>
              <a:rPr dirty="0"/>
              <a:t>as</a:t>
            </a:r>
            <a:r>
              <a:rPr spc="-5" dirty="0"/>
              <a:t> causas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incapacidade</a:t>
            </a:r>
            <a:r>
              <a:rPr spc="-35" dirty="0"/>
              <a:t> </a:t>
            </a:r>
            <a:r>
              <a:rPr spc="-5" dirty="0"/>
              <a:t>(deficiência)</a:t>
            </a:r>
            <a:r>
              <a:rPr spc="-35" dirty="0"/>
              <a:t> </a:t>
            </a:r>
            <a:r>
              <a:rPr dirty="0"/>
              <a:t>no</a:t>
            </a:r>
            <a:r>
              <a:rPr spc="-15" dirty="0"/>
              <a:t> </a:t>
            </a:r>
            <a:r>
              <a:rPr dirty="0"/>
              <a:t>RN</a:t>
            </a:r>
            <a:r>
              <a:rPr spc="5" dirty="0"/>
              <a:t> </a:t>
            </a:r>
            <a:r>
              <a:rPr spc="-10" dirty="0"/>
              <a:t>se </a:t>
            </a:r>
            <a:r>
              <a:rPr spc="-875" dirty="0"/>
              <a:t> </a:t>
            </a:r>
            <a:r>
              <a:rPr dirty="0"/>
              <a:t>comparam</a:t>
            </a:r>
            <a:r>
              <a:rPr spc="-20" dirty="0"/>
              <a:t> </a:t>
            </a:r>
            <a:r>
              <a:rPr spc="-5" dirty="0"/>
              <a:t>às</a:t>
            </a:r>
            <a:r>
              <a:rPr spc="-1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outros</a:t>
            </a:r>
            <a:r>
              <a:rPr spc="-45" dirty="0"/>
              <a:t> </a:t>
            </a:r>
            <a:r>
              <a:rPr spc="-5" dirty="0"/>
              <a:t>estados?</a:t>
            </a:r>
            <a:r>
              <a:rPr spc="-40" dirty="0"/>
              <a:t> </a:t>
            </a:r>
            <a:r>
              <a:rPr spc="-5" dirty="0"/>
              <a:t>(2019)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5527" y="6487893"/>
            <a:ext cx="750950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Health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Metrics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Evaluation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(IHME).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GBD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History.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https://vizhub.healthdata.org/gbd-compare/#0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1254252"/>
            <a:ext cx="11655040" cy="50596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999" y="294258"/>
            <a:ext cx="108451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184400" marR="5080" indent="-2172335">
              <a:lnSpc>
                <a:spcPts val="3460"/>
              </a:lnSpc>
              <a:spcBef>
                <a:spcPts val="535"/>
              </a:spcBef>
            </a:pPr>
            <a:r>
              <a:rPr dirty="0"/>
              <a:t>Como</a:t>
            </a:r>
            <a:r>
              <a:rPr spc="-15" dirty="0"/>
              <a:t> </a:t>
            </a:r>
            <a:r>
              <a:rPr dirty="0"/>
              <a:t>as</a:t>
            </a:r>
            <a:r>
              <a:rPr spc="-5" dirty="0"/>
              <a:t> causas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incapacidade</a:t>
            </a:r>
            <a:r>
              <a:rPr spc="-35" dirty="0"/>
              <a:t> </a:t>
            </a:r>
            <a:r>
              <a:rPr spc="-5" dirty="0"/>
              <a:t>(deficiência)</a:t>
            </a:r>
            <a:r>
              <a:rPr spc="-35" dirty="0"/>
              <a:t> </a:t>
            </a:r>
            <a:r>
              <a:rPr dirty="0"/>
              <a:t>no</a:t>
            </a:r>
            <a:r>
              <a:rPr spc="-15" dirty="0"/>
              <a:t> </a:t>
            </a:r>
            <a:r>
              <a:rPr dirty="0"/>
              <a:t>RN</a:t>
            </a:r>
            <a:r>
              <a:rPr spc="5" dirty="0"/>
              <a:t> </a:t>
            </a:r>
            <a:r>
              <a:rPr spc="-10" dirty="0"/>
              <a:t>se </a:t>
            </a:r>
            <a:r>
              <a:rPr spc="-875" dirty="0"/>
              <a:t> </a:t>
            </a:r>
            <a:r>
              <a:rPr dirty="0"/>
              <a:t>comparam</a:t>
            </a:r>
            <a:r>
              <a:rPr spc="-15" dirty="0"/>
              <a:t> </a:t>
            </a:r>
            <a:r>
              <a:rPr dirty="0"/>
              <a:t>às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outros</a:t>
            </a:r>
            <a:r>
              <a:rPr spc="-25" dirty="0"/>
              <a:t> </a:t>
            </a:r>
            <a:r>
              <a:rPr dirty="0"/>
              <a:t>estados?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5527" y="6487893"/>
            <a:ext cx="750950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Health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Metrics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Evaluation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(IHME).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GBD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History.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https://vizhub.healthdata.org/gbd-compare/#0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1286" y="1351407"/>
          <a:ext cx="10728324" cy="4525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A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7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quilombolas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5AA1AD"/>
                      </a:solidFill>
                      <a:prstDash val="solid"/>
                    </a:lnL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09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6350">
                      <a:solidFill>
                        <a:srgbClr val="5AA1AD"/>
                      </a:solidFill>
                      <a:prstDash val="solid"/>
                    </a:lnR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indígenas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83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ciganas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mapeadas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774">
                <a:tc>
                  <a:txBody>
                    <a:bodyPr/>
                    <a:lstStyle/>
                    <a:p>
                      <a:pPr marL="64135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Percentual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acesso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água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esgoto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885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85,17%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(água)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6619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27,05%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(esgoto)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0444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78,45%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(água)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21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21,88%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(esgoto)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902">
                <a:tc>
                  <a:txBody>
                    <a:bodyPr/>
                    <a:lstStyle/>
                    <a:p>
                      <a:pPr marL="64135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Média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acesso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coleta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lixo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96,86%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64,61%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28">
                <a:tc>
                  <a:txBody>
                    <a:bodyPr/>
                    <a:lstStyle/>
                    <a:p>
                      <a:pPr marL="64135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IDH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(baixo),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49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(médio)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(alto)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(baixo),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44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(médio)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1(alto)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4135">
                        <a:lnSpc>
                          <a:spcPts val="209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PIB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percapta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20.965,56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18.533,57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976">
                <a:tc>
                  <a:txBody>
                    <a:bodyPr/>
                    <a:lstStyle/>
                    <a:p>
                      <a:pPr marL="64135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Percentual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beneficiária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planos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saúde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privados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18,38%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9,80%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117" y="6028131"/>
            <a:ext cx="11283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Instituto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Brasileiro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Geografia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Estatística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IBGE, </a:t>
            </a:r>
            <a:r>
              <a:rPr sz="1000" spc="-10" dirty="0">
                <a:latin typeface="Arial MT"/>
                <a:cs typeface="Arial MT"/>
              </a:rPr>
              <a:t>2021.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Estado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Publicado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Grande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Norte.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Diretoria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Políticas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Intersetoriais 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Promoção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Saúde,</a:t>
            </a:r>
            <a:r>
              <a:rPr sz="1000" spc="-10" dirty="0">
                <a:latin typeface="Arial MT"/>
                <a:cs typeface="Arial MT"/>
              </a:rPr>
              <a:t> 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2824" y="528573"/>
            <a:ext cx="8999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Que</a:t>
            </a:r>
            <a:r>
              <a:rPr sz="3600" spc="-10" dirty="0"/>
              <a:t> </a:t>
            </a:r>
            <a:r>
              <a:rPr sz="3600" dirty="0"/>
              <a:t>estado</a:t>
            </a:r>
            <a:r>
              <a:rPr sz="3600" spc="-10" dirty="0"/>
              <a:t> </a:t>
            </a:r>
            <a:r>
              <a:rPr sz="3600" spc="-5" dirty="0"/>
              <a:t>é</a:t>
            </a:r>
            <a:r>
              <a:rPr sz="3600" spc="-15" dirty="0"/>
              <a:t> </a:t>
            </a:r>
            <a:r>
              <a:rPr sz="3600" dirty="0"/>
              <a:t>esse</a:t>
            </a:r>
            <a:r>
              <a:rPr sz="3600" spc="-10" dirty="0"/>
              <a:t> </a:t>
            </a:r>
            <a:r>
              <a:rPr sz="3600" dirty="0"/>
              <a:t>que</a:t>
            </a:r>
            <a:r>
              <a:rPr sz="3600" spc="-10" dirty="0"/>
              <a:t> </a:t>
            </a:r>
            <a:r>
              <a:rPr sz="3600" dirty="0"/>
              <a:t>estamos</a:t>
            </a:r>
            <a:r>
              <a:rPr sz="3600" spc="-15" dirty="0"/>
              <a:t> </a:t>
            </a:r>
            <a:r>
              <a:rPr sz="3600" dirty="0"/>
              <a:t>falando?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827995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050" y="541147"/>
            <a:ext cx="10487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Que</a:t>
            </a:r>
            <a:r>
              <a:rPr sz="2800" spc="15" dirty="0"/>
              <a:t> </a:t>
            </a:r>
            <a:r>
              <a:rPr sz="2800" spc="-5" dirty="0"/>
              <a:t>estrutura</a:t>
            </a:r>
            <a:r>
              <a:rPr sz="2800" spc="20" dirty="0"/>
              <a:t> </a:t>
            </a:r>
            <a:r>
              <a:rPr sz="2800" spc="-5" dirty="0"/>
              <a:t>temos</a:t>
            </a:r>
            <a:r>
              <a:rPr sz="2800" spc="15" dirty="0"/>
              <a:t> </a:t>
            </a:r>
            <a:r>
              <a:rPr sz="2800" spc="-5" dirty="0"/>
              <a:t>para</a:t>
            </a:r>
            <a:r>
              <a:rPr sz="2800" spc="10" dirty="0"/>
              <a:t> </a:t>
            </a:r>
            <a:r>
              <a:rPr sz="2800" spc="-5" dirty="0"/>
              <a:t>dar</a:t>
            </a:r>
            <a:r>
              <a:rPr sz="2800" spc="10" dirty="0"/>
              <a:t> </a:t>
            </a:r>
            <a:r>
              <a:rPr sz="2800" spc="-5" dirty="0"/>
              <a:t>conta</a:t>
            </a:r>
            <a:r>
              <a:rPr sz="2800" spc="35" dirty="0"/>
              <a:t> </a:t>
            </a:r>
            <a:r>
              <a:rPr sz="2800" spc="-5" dirty="0"/>
              <a:t>das</a:t>
            </a:r>
            <a:r>
              <a:rPr sz="2800" spc="20" dirty="0"/>
              <a:t> </a:t>
            </a:r>
            <a:r>
              <a:rPr sz="2800" spc="-5" dirty="0"/>
              <a:t>demandas</a:t>
            </a:r>
            <a:r>
              <a:rPr sz="2800" spc="45" dirty="0"/>
              <a:t> </a:t>
            </a:r>
            <a:r>
              <a:rPr sz="2800" spc="-5" dirty="0"/>
              <a:t>de</a:t>
            </a:r>
            <a:r>
              <a:rPr sz="2800" dirty="0"/>
              <a:t> </a:t>
            </a:r>
            <a:r>
              <a:rPr sz="2800" spc="-5" dirty="0"/>
              <a:t>saúde?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3735" y="1080897"/>
          <a:ext cx="11234419" cy="521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592"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ESTABELECIMENTO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Posto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5AA1AD"/>
                      </a:solidFill>
                      <a:prstDash val="solid"/>
                    </a:lnL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201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95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R w="6350">
                      <a:solidFill>
                        <a:srgbClr val="5AA1AD"/>
                      </a:solidFill>
                      <a:prstDash val="solid"/>
                    </a:lnR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Unidades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Básicas de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696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304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5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Equipes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Estratégia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Família –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ESF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(12/2020)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759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289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Equipes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Atenção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Básica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Tradicional–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EAB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(12/2020)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79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Equipes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Saúde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Bucal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ESB/ESF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(12/2020)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719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305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Absoluto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Ambulâncias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Suporte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Básico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 SAMU*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07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Absoluto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Ambulâncias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Suporte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Avançado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SAMU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Absoluto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Centrais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Regulação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SAMU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Absoluto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Bases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Descentralizadas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SAMU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36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absoluto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Estabelecimentos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Hospitalares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SUS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83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Central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Regulação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Médica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das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Urgências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040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Central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Regulação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8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Acesso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ts val="207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2061" y="6325615"/>
            <a:ext cx="5341620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Destaca-se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existência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SAMU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Natal,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Mossoró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Metropolitano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(Estadual)</a:t>
            </a:r>
            <a:endParaRPr sz="1200">
              <a:latin typeface="Arial MT"/>
              <a:cs typeface="Arial MT"/>
            </a:endParaRPr>
          </a:p>
          <a:p>
            <a:pPr marL="158115">
              <a:lnSpc>
                <a:spcPts val="1180"/>
              </a:lnSpc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Cadastro Nacional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Estabelecimentos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Saúde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– CNES.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05/2023.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818" y="560959"/>
            <a:ext cx="1048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Que</a:t>
            </a:r>
            <a:r>
              <a:rPr sz="2800" spc="10" dirty="0"/>
              <a:t> </a:t>
            </a:r>
            <a:r>
              <a:rPr sz="2800" spc="-5" dirty="0"/>
              <a:t>estrutura</a:t>
            </a:r>
            <a:r>
              <a:rPr sz="2800" spc="20" dirty="0"/>
              <a:t> </a:t>
            </a:r>
            <a:r>
              <a:rPr sz="2800" spc="-5" dirty="0"/>
              <a:t>temos</a:t>
            </a:r>
            <a:r>
              <a:rPr sz="2800" spc="15" dirty="0"/>
              <a:t> </a:t>
            </a:r>
            <a:r>
              <a:rPr sz="2800" spc="-5" dirty="0"/>
              <a:t>para</a:t>
            </a:r>
            <a:r>
              <a:rPr sz="2800" spc="10" dirty="0"/>
              <a:t> </a:t>
            </a:r>
            <a:r>
              <a:rPr sz="2800" spc="-5" dirty="0"/>
              <a:t>dar</a:t>
            </a:r>
            <a:r>
              <a:rPr sz="2800" spc="10" dirty="0"/>
              <a:t> </a:t>
            </a:r>
            <a:r>
              <a:rPr sz="2800" spc="-5" dirty="0"/>
              <a:t>conta</a:t>
            </a:r>
            <a:r>
              <a:rPr sz="2800" spc="35" dirty="0"/>
              <a:t> </a:t>
            </a:r>
            <a:r>
              <a:rPr sz="2800" spc="-5" dirty="0"/>
              <a:t>das</a:t>
            </a:r>
            <a:r>
              <a:rPr sz="2800" spc="20" dirty="0"/>
              <a:t> </a:t>
            </a:r>
            <a:r>
              <a:rPr sz="2800" spc="-5" dirty="0"/>
              <a:t>demandas</a:t>
            </a:r>
            <a:r>
              <a:rPr sz="2800" spc="45" dirty="0"/>
              <a:t> </a:t>
            </a:r>
            <a:r>
              <a:rPr sz="2800" spc="-5" dirty="0"/>
              <a:t>de</a:t>
            </a:r>
            <a:r>
              <a:rPr sz="2800" dirty="0"/>
              <a:t> </a:t>
            </a:r>
            <a:r>
              <a:rPr sz="2800" spc="-5" dirty="0"/>
              <a:t>saúde?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4941" y="1154683"/>
          <a:ext cx="11011535" cy="4719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44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ESTABELECIMENTO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5029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6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Geral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53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Especializado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Hospital/Dia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Isolado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19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Policlínica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7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Especialidade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747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336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8580" marR="59372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Estabelecimentos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que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realizam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consultas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especializadas</a:t>
                      </a:r>
                      <a:r>
                        <a:rPr sz="18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pelo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SUS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195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63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Unidade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Mista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42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Unidades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Pronto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Atendimento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UPA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41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Pronto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Socorro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Geral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216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Pronto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Socorro Especializado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L="68580" marR="592455">
                        <a:lnSpc>
                          <a:spcPts val="2110"/>
                        </a:lnSpc>
                        <a:tabLst>
                          <a:tab pos="1048385" algn="l"/>
                          <a:tab pos="1432560" algn="l"/>
                          <a:tab pos="2145665" algn="l"/>
                          <a:tab pos="3243580" algn="l"/>
                          <a:tab pos="3499485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ida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	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	Diagnose	e	</a:t>
                      </a:r>
                      <a:r>
                        <a:rPr sz="1800" spc="-19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(Sadt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Isolado)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07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229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 algn="ctr">
                        <a:lnSpc>
                          <a:spcPts val="207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136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25144" y="5901029"/>
            <a:ext cx="46297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Cadastro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Nacional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Estabelecimentos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Saúde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–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CNES.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05/2023.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564" y="634111"/>
            <a:ext cx="1048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Que</a:t>
            </a:r>
            <a:r>
              <a:rPr sz="2800" spc="10" dirty="0"/>
              <a:t> </a:t>
            </a:r>
            <a:r>
              <a:rPr sz="2800" spc="-5" dirty="0"/>
              <a:t>estrutura</a:t>
            </a:r>
            <a:r>
              <a:rPr sz="2800" spc="20" dirty="0"/>
              <a:t> </a:t>
            </a:r>
            <a:r>
              <a:rPr sz="2800" spc="-5" dirty="0"/>
              <a:t>temos</a:t>
            </a:r>
            <a:r>
              <a:rPr sz="2800" spc="15" dirty="0"/>
              <a:t> </a:t>
            </a:r>
            <a:r>
              <a:rPr sz="2800" spc="-5" dirty="0"/>
              <a:t>para</a:t>
            </a:r>
            <a:r>
              <a:rPr sz="2800" spc="10" dirty="0"/>
              <a:t> </a:t>
            </a:r>
            <a:r>
              <a:rPr sz="2800" spc="-5" dirty="0"/>
              <a:t>dar</a:t>
            </a:r>
            <a:r>
              <a:rPr sz="2800" spc="10" dirty="0"/>
              <a:t> </a:t>
            </a:r>
            <a:r>
              <a:rPr sz="2800" spc="-5" dirty="0"/>
              <a:t>conta</a:t>
            </a:r>
            <a:r>
              <a:rPr sz="2800" spc="35" dirty="0"/>
              <a:t> </a:t>
            </a:r>
            <a:r>
              <a:rPr sz="2800" spc="-5" dirty="0"/>
              <a:t>das</a:t>
            </a:r>
            <a:r>
              <a:rPr sz="2800" spc="20" dirty="0"/>
              <a:t> </a:t>
            </a:r>
            <a:r>
              <a:rPr sz="2800" spc="-5" dirty="0"/>
              <a:t>demandas</a:t>
            </a:r>
            <a:r>
              <a:rPr sz="2800" spc="45" dirty="0"/>
              <a:t> </a:t>
            </a:r>
            <a:r>
              <a:rPr sz="2800" spc="-5" dirty="0"/>
              <a:t>de</a:t>
            </a:r>
            <a:r>
              <a:rPr sz="2800" dirty="0"/>
              <a:t> </a:t>
            </a:r>
            <a:r>
              <a:rPr sz="2800" spc="-5" dirty="0"/>
              <a:t>saúde?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883" y="1308480"/>
          <a:ext cx="11243310" cy="4611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484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ESTABELECIMENTO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solidFill>
                      <a:srgbClr val="5A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68580">
                        <a:lnSpc>
                          <a:spcPts val="2039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Laboratório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Central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Publica-LACEN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78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Laboratório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 Pública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05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Atenção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Hemoterapia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Hematologica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79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Atenção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Psicossocial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205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Pólo</a:t>
                      </a:r>
                      <a:r>
                        <a:rPr sz="18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Academia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Saúde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79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Serviço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Atenção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Domiciliar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Isolado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(Home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Care)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7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79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Central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Notificação,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Captação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Distrib.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 Órgãos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Estadual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06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Central de</a:t>
                      </a:r>
                      <a:r>
                        <a:rPr sz="18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Abastecimento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78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Imunização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206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Oficina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Ortopédica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079"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Farmácia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5AA1AD"/>
                      </a:solidFill>
                      <a:prstDash val="solid"/>
                    </a:lnL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207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93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7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5AA1AD"/>
                      </a:solidFill>
                      <a:prstDash val="solid"/>
                    </a:lnR>
                    <a:lnT w="6350">
                      <a:solidFill>
                        <a:srgbClr val="5AA1AD"/>
                      </a:solidFill>
                      <a:prstDash val="solid"/>
                    </a:lnT>
                    <a:lnB w="6350">
                      <a:solidFill>
                        <a:srgbClr val="5AA1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3851" y="6076289"/>
            <a:ext cx="46304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Cadastro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Nacional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Estabelecimentos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Saúde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–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CNES.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05/2023.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357" y="442340"/>
            <a:ext cx="8357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Onde</a:t>
            </a:r>
            <a:r>
              <a:rPr sz="3600" spc="-15" dirty="0"/>
              <a:t> </a:t>
            </a:r>
            <a:r>
              <a:rPr sz="3600" dirty="0"/>
              <a:t>internam</a:t>
            </a:r>
            <a:r>
              <a:rPr sz="3600" spc="-10" dirty="0"/>
              <a:t> </a:t>
            </a:r>
            <a:r>
              <a:rPr sz="3600" dirty="0"/>
              <a:t>essas</a:t>
            </a:r>
            <a:r>
              <a:rPr sz="3600" spc="-10" dirty="0"/>
              <a:t> </a:t>
            </a:r>
            <a:r>
              <a:rPr sz="3600" spc="-5" dirty="0"/>
              <a:t>pessoas</a:t>
            </a:r>
            <a:r>
              <a:rPr sz="3600" spc="-15" dirty="0"/>
              <a:t> </a:t>
            </a:r>
            <a:r>
              <a:rPr sz="3600" spc="-10" dirty="0"/>
              <a:t>no </a:t>
            </a:r>
            <a:r>
              <a:rPr sz="3600" dirty="0"/>
              <a:t>RN?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947481" y="1691449"/>
            <a:ext cx="9105265" cy="4149090"/>
            <a:chOff x="1947481" y="1691449"/>
            <a:chExt cx="9105265" cy="4149090"/>
          </a:xfrm>
        </p:grpSpPr>
        <p:sp>
          <p:nvSpPr>
            <p:cNvPr id="4" name="object 4"/>
            <p:cNvSpPr/>
            <p:nvPr/>
          </p:nvSpPr>
          <p:spPr>
            <a:xfrm>
              <a:off x="1952244" y="4421123"/>
              <a:ext cx="1856739" cy="340360"/>
            </a:xfrm>
            <a:custGeom>
              <a:avLst/>
              <a:gdLst/>
              <a:ahLst/>
              <a:cxnLst/>
              <a:rect l="l" t="t" r="r" b="b"/>
              <a:pathLst>
                <a:path w="1856739" h="340360">
                  <a:moveTo>
                    <a:pt x="0" y="339851"/>
                  </a:moveTo>
                  <a:lnTo>
                    <a:pt x="202692" y="339851"/>
                  </a:lnTo>
                </a:path>
                <a:path w="1856739" h="340360">
                  <a:moveTo>
                    <a:pt x="387095" y="339851"/>
                  </a:moveTo>
                  <a:lnTo>
                    <a:pt x="437388" y="339851"/>
                  </a:lnTo>
                </a:path>
                <a:path w="1856739" h="340360">
                  <a:moveTo>
                    <a:pt x="0" y="0"/>
                  </a:moveTo>
                  <a:lnTo>
                    <a:pt x="202692" y="0"/>
                  </a:lnTo>
                </a:path>
                <a:path w="1856739" h="340360">
                  <a:moveTo>
                    <a:pt x="387095" y="0"/>
                  </a:moveTo>
                  <a:lnTo>
                    <a:pt x="18562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4936" y="4369307"/>
              <a:ext cx="1012190" cy="733425"/>
            </a:xfrm>
            <a:custGeom>
              <a:avLst/>
              <a:gdLst/>
              <a:ahLst/>
              <a:cxnLst/>
              <a:rect l="l" t="t" r="r" b="b"/>
              <a:pathLst>
                <a:path w="1012189" h="733425">
                  <a:moveTo>
                    <a:pt x="184404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184404" y="733044"/>
                  </a:lnTo>
                  <a:lnTo>
                    <a:pt x="184404" y="0"/>
                  </a:lnTo>
                  <a:close/>
                </a:path>
                <a:path w="1012189" h="733425">
                  <a:moveTo>
                    <a:pt x="1011936" y="664464"/>
                  </a:moveTo>
                  <a:lnTo>
                    <a:pt x="826008" y="664464"/>
                  </a:lnTo>
                  <a:lnTo>
                    <a:pt x="826008" y="733044"/>
                  </a:lnTo>
                  <a:lnTo>
                    <a:pt x="1011936" y="733044"/>
                  </a:lnTo>
                  <a:lnTo>
                    <a:pt x="1011936" y="6644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2244" y="2036063"/>
              <a:ext cx="9095740" cy="2725420"/>
            </a:xfrm>
            <a:custGeom>
              <a:avLst/>
              <a:gdLst/>
              <a:ahLst/>
              <a:cxnLst/>
              <a:rect l="l" t="t" r="r" b="b"/>
              <a:pathLst>
                <a:path w="9095740" h="2725420">
                  <a:moveTo>
                    <a:pt x="623316" y="2724912"/>
                  </a:moveTo>
                  <a:lnTo>
                    <a:pt x="1856232" y="2724912"/>
                  </a:lnTo>
                </a:path>
                <a:path w="9095740" h="2725420">
                  <a:moveTo>
                    <a:pt x="2042159" y="2724912"/>
                  </a:moveTo>
                  <a:lnTo>
                    <a:pt x="2090928" y="2724912"/>
                  </a:lnTo>
                </a:path>
                <a:path w="9095740" h="2725420">
                  <a:moveTo>
                    <a:pt x="2042159" y="2385060"/>
                  </a:moveTo>
                  <a:lnTo>
                    <a:pt x="2090928" y="2385060"/>
                  </a:lnTo>
                </a:path>
                <a:path w="9095740" h="2725420">
                  <a:moveTo>
                    <a:pt x="0" y="2043684"/>
                  </a:moveTo>
                  <a:lnTo>
                    <a:pt x="1856232" y="2043684"/>
                  </a:lnTo>
                </a:path>
                <a:path w="9095740" h="2725420">
                  <a:moveTo>
                    <a:pt x="2042159" y="2043684"/>
                  </a:moveTo>
                  <a:lnTo>
                    <a:pt x="2090928" y="2043684"/>
                  </a:lnTo>
                </a:path>
                <a:path w="9095740" h="2725420">
                  <a:moveTo>
                    <a:pt x="0" y="1703832"/>
                  </a:moveTo>
                  <a:lnTo>
                    <a:pt x="1856232" y="1703832"/>
                  </a:lnTo>
                </a:path>
                <a:path w="9095740" h="2725420">
                  <a:moveTo>
                    <a:pt x="2042159" y="1703832"/>
                  </a:moveTo>
                  <a:lnTo>
                    <a:pt x="2090928" y="1703832"/>
                  </a:lnTo>
                </a:path>
                <a:path w="9095740" h="2725420">
                  <a:moveTo>
                    <a:pt x="0" y="1362456"/>
                  </a:moveTo>
                  <a:lnTo>
                    <a:pt x="1856232" y="1362456"/>
                  </a:lnTo>
                </a:path>
                <a:path w="9095740" h="2725420">
                  <a:moveTo>
                    <a:pt x="2042159" y="1362456"/>
                  </a:moveTo>
                  <a:lnTo>
                    <a:pt x="9095232" y="1362456"/>
                  </a:lnTo>
                </a:path>
                <a:path w="9095740" h="2725420">
                  <a:moveTo>
                    <a:pt x="0" y="1022603"/>
                  </a:moveTo>
                  <a:lnTo>
                    <a:pt x="1856232" y="1022603"/>
                  </a:lnTo>
                </a:path>
                <a:path w="9095740" h="2725420">
                  <a:moveTo>
                    <a:pt x="2042159" y="1022603"/>
                  </a:moveTo>
                  <a:lnTo>
                    <a:pt x="9095232" y="1022603"/>
                  </a:lnTo>
                </a:path>
                <a:path w="9095740" h="2725420">
                  <a:moveTo>
                    <a:pt x="0" y="681227"/>
                  </a:moveTo>
                  <a:lnTo>
                    <a:pt x="1856232" y="681227"/>
                  </a:lnTo>
                </a:path>
                <a:path w="9095740" h="2725420">
                  <a:moveTo>
                    <a:pt x="2042159" y="681227"/>
                  </a:moveTo>
                  <a:lnTo>
                    <a:pt x="9095232" y="681227"/>
                  </a:lnTo>
                </a:path>
                <a:path w="9095740" h="2725420">
                  <a:moveTo>
                    <a:pt x="0" y="341375"/>
                  </a:moveTo>
                  <a:lnTo>
                    <a:pt x="1856232" y="341375"/>
                  </a:lnTo>
                </a:path>
                <a:path w="9095740" h="2725420">
                  <a:moveTo>
                    <a:pt x="2042159" y="341375"/>
                  </a:moveTo>
                  <a:lnTo>
                    <a:pt x="9095232" y="341375"/>
                  </a:lnTo>
                </a:path>
                <a:path w="9095740" h="2725420">
                  <a:moveTo>
                    <a:pt x="0" y="0"/>
                  </a:moveTo>
                  <a:lnTo>
                    <a:pt x="1856232" y="0"/>
                  </a:lnTo>
                </a:path>
                <a:path w="9095740" h="2725420">
                  <a:moveTo>
                    <a:pt x="2042159" y="0"/>
                  </a:moveTo>
                  <a:lnTo>
                    <a:pt x="90952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8476" y="1866899"/>
              <a:ext cx="186055" cy="3235960"/>
            </a:xfrm>
            <a:custGeom>
              <a:avLst/>
              <a:gdLst/>
              <a:ahLst/>
              <a:cxnLst/>
              <a:rect l="l" t="t" r="r" b="b"/>
              <a:pathLst>
                <a:path w="186054" h="3235960">
                  <a:moveTo>
                    <a:pt x="185927" y="0"/>
                  </a:moveTo>
                  <a:lnTo>
                    <a:pt x="0" y="0"/>
                  </a:lnTo>
                  <a:lnTo>
                    <a:pt x="0" y="3235452"/>
                  </a:lnTo>
                  <a:lnTo>
                    <a:pt x="185927" y="3235452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9100" y="4760976"/>
              <a:ext cx="1233170" cy="0"/>
            </a:xfrm>
            <a:custGeom>
              <a:avLst/>
              <a:gdLst/>
              <a:ahLst/>
              <a:cxnLst/>
              <a:rect l="l" t="t" r="r" b="b"/>
              <a:pathLst>
                <a:path w="1233170">
                  <a:moveTo>
                    <a:pt x="0" y="0"/>
                  </a:moveTo>
                  <a:lnTo>
                    <a:pt x="1232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6008" y="4777739"/>
              <a:ext cx="184785" cy="325120"/>
            </a:xfrm>
            <a:custGeom>
              <a:avLst/>
              <a:gdLst/>
              <a:ahLst/>
              <a:cxnLst/>
              <a:rect l="l" t="t" r="r" b="b"/>
              <a:pathLst>
                <a:path w="184785" h="325120">
                  <a:moveTo>
                    <a:pt x="184403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184403" y="32461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9100" y="4421123"/>
              <a:ext cx="2060575" cy="340360"/>
            </a:xfrm>
            <a:custGeom>
              <a:avLst/>
              <a:gdLst/>
              <a:ahLst/>
              <a:cxnLst/>
              <a:rect l="l" t="t" r="r" b="b"/>
              <a:pathLst>
                <a:path w="2060575" h="340360">
                  <a:moveTo>
                    <a:pt x="1418844" y="339851"/>
                  </a:moveTo>
                  <a:lnTo>
                    <a:pt x="2060448" y="339851"/>
                  </a:lnTo>
                </a:path>
                <a:path w="2060575" h="340360">
                  <a:moveTo>
                    <a:pt x="0" y="0"/>
                  </a:moveTo>
                  <a:lnTo>
                    <a:pt x="1232915" y="0"/>
                  </a:lnTo>
                </a:path>
                <a:path w="2060575" h="340360">
                  <a:moveTo>
                    <a:pt x="1418844" y="0"/>
                  </a:moveTo>
                  <a:lnTo>
                    <a:pt x="2060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2015" y="4369307"/>
              <a:ext cx="186055" cy="733425"/>
            </a:xfrm>
            <a:custGeom>
              <a:avLst/>
              <a:gdLst/>
              <a:ahLst/>
              <a:cxnLst/>
              <a:rect l="l" t="t" r="r" b="b"/>
              <a:pathLst>
                <a:path w="186054" h="733425">
                  <a:moveTo>
                    <a:pt x="185928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185928" y="733044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3952" y="4760976"/>
              <a:ext cx="641985" cy="0"/>
            </a:xfrm>
            <a:custGeom>
              <a:avLst/>
              <a:gdLst/>
              <a:ahLst/>
              <a:cxnLst/>
              <a:rect l="l" t="t" r="r" b="b"/>
              <a:pathLst>
                <a:path w="641984">
                  <a:moveTo>
                    <a:pt x="0" y="0"/>
                  </a:moveTo>
                  <a:lnTo>
                    <a:pt x="6416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3952" y="4418742"/>
              <a:ext cx="4573905" cy="5080"/>
            </a:xfrm>
            <a:custGeom>
              <a:avLst/>
              <a:gdLst/>
              <a:ahLst/>
              <a:cxnLst/>
              <a:rect l="l" t="t" r="r" b="b"/>
              <a:pathLst>
                <a:path w="4573905" h="5079">
                  <a:moveTo>
                    <a:pt x="0" y="4762"/>
                  </a:moveTo>
                  <a:lnTo>
                    <a:pt x="4573524" y="4762"/>
                  </a:lnTo>
                </a:path>
                <a:path w="4573905" h="5079">
                  <a:moveTo>
                    <a:pt x="0" y="0"/>
                  </a:moveTo>
                  <a:lnTo>
                    <a:pt x="457352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29100" y="4079747"/>
              <a:ext cx="6818630" cy="0"/>
            </a:xfrm>
            <a:custGeom>
              <a:avLst/>
              <a:gdLst/>
              <a:ahLst/>
              <a:cxnLst/>
              <a:rect l="l" t="t" r="r" b="b"/>
              <a:pathLst>
                <a:path w="6818630">
                  <a:moveTo>
                    <a:pt x="0" y="0"/>
                  </a:moveTo>
                  <a:lnTo>
                    <a:pt x="2060448" y="0"/>
                  </a:lnTo>
                </a:path>
                <a:path w="6818630">
                  <a:moveTo>
                    <a:pt x="2244852" y="0"/>
                  </a:moveTo>
                  <a:lnTo>
                    <a:pt x="68183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9547" y="3842004"/>
              <a:ext cx="184785" cy="1260475"/>
            </a:xfrm>
            <a:custGeom>
              <a:avLst/>
              <a:gdLst/>
              <a:ahLst/>
              <a:cxnLst/>
              <a:rect l="l" t="t" r="r" b="b"/>
              <a:pathLst>
                <a:path w="184785" h="1260475">
                  <a:moveTo>
                    <a:pt x="184403" y="0"/>
                  </a:moveTo>
                  <a:lnTo>
                    <a:pt x="0" y="0"/>
                  </a:lnTo>
                  <a:lnTo>
                    <a:pt x="0" y="1260348"/>
                  </a:lnTo>
                  <a:lnTo>
                    <a:pt x="184403" y="1260348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1484" y="4760976"/>
              <a:ext cx="641985" cy="0"/>
            </a:xfrm>
            <a:custGeom>
              <a:avLst/>
              <a:gdLst/>
              <a:ahLst/>
              <a:cxnLst/>
              <a:rect l="l" t="t" r="r" b="b"/>
              <a:pathLst>
                <a:path w="641984">
                  <a:moveTo>
                    <a:pt x="0" y="0"/>
                  </a:moveTo>
                  <a:lnTo>
                    <a:pt x="641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5555" y="4727447"/>
              <a:ext cx="186055" cy="375285"/>
            </a:xfrm>
            <a:custGeom>
              <a:avLst/>
              <a:gdLst/>
              <a:ahLst/>
              <a:cxnLst/>
              <a:rect l="l" t="t" r="r" b="b"/>
              <a:pathLst>
                <a:path w="186054" h="375285">
                  <a:moveTo>
                    <a:pt x="185927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185927" y="374903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7491" y="4760976"/>
              <a:ext cx="641985" cy="0"/>
            </a:xfrm>
            <a:custGeom>
              <a:avLst/>
              <a:gdLst/>
              <a:ahLst/>
              <a:cxnLst/>
              <a:rect l="l" t="t" r="r" b="b"/>
              <a:pathLst>
                <a:path w="641984">
                  <a:moveTo>
                    <a:pt x="0" y="0"/>
                  </a:moveTo>
                  <a:lnTo>
                    <a:pt x="6416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3088" y="4727447"/>
              <a:ext cx="184785" cy="375285"/>
            </a:xfrm>
            <a:custGeom>
              <a:avLst/>
              <a:gdLst/>
              <a:ahLst/>
              <a:cxnLst/>
              <a:rect l="l" t="t" r="r" b="b"/>
              <a:pathLst>
                <a:path w="184784" h="375285">
                  <a:moveTo>
                    <a:pt x="1844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184403" y="374903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55024" y="4760976"/>
              <a:ext cx="1468120" cy="0"/>
            </a:xfrm>
            <a:custGeom>
              <a:avLst/>
              <a:gdLst/>
              <a:ahLst/>
              <a:cxnLst/>
              <a:rect l="l" t="t" r="r" b="b"/>
              <a:pathLst>
                <a:path w="1468120">
                  <a:moveTo>
                    <a:pt x="0" y="0"/>
                  </a:moveTo>
                  <a:lnTo>
                    <a:pt x="1467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69096" y="4727447"/>
              <a:ext cx="1013460" cy="375285"/>
            </a:xfrm>
            <a:custGeom>
              <a:avLst/>
              <a:gdLst/>
              <a:ahLst/>
              <a:cxnLst/>
              <a:rect l="l" t="t" r="r" b="b"/>
              <a:pathLst>
                <a:path w="1013459" h="375285">
                  <a:moveTo>
                    <a:pt x="185928" y="0"/>
                  </a:moveTo>
                  <a:lnTo>
                    <a:pt x="0" y="0"/>
                  </a:lnTo>
                  <a:lnTo>
                    <a:pt x="0" y="374904"/>
                  </a:lnTo>
                  <a:lnTo>
                    <a:pt x="185928" y="374904"/>
                  </a:lnTo>
                  <a:lnTo>
                    <a:pt x="185928" y="0"/>
                  </a:lnTo>
                  <a:close/>
                </a:path>
                <a:path w="1013459" h="375285">
                  <a:moveTo>
                    <a:pt x="1013460" y="356616"/>
                  </a:moveTo>
                  <a:lnTo>
                    <a:pt x="827532" y="356616"/>
                  </a:lnTo>
                  <a:lnTo>
                    <a:pt x="827532" y="374904"/>
                  </a:lnTo>
                  <a:lnTo>
                    <a:pt x="1013460" y="374904"/>
                  </a:lnTo>
                  <a:lnTo>
                    <a:pt x="1013460" y="3566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08563" y="4760976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8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422636" y="4421123"/>
              <a:ext cx="186055" cy="681355"/>
            </a:xfrm>
            <a:custGeom>
              <a:avLst/>
              <a:gdLst/>
              <a:ahLst/>
              <a:cxnLst/>
              <a:rect l="l" t="t" r="r" b="b"/>
              <a:pathLst>
                <a:path w="186054" h="681354">
                  <a:moveTo>
                    <a:pt x="185928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185928" y="681227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631" y="4488179"/>
              <a:ext cx="186055" cy="614680"/>
            </a:xfrm>
            <a:custGeom>
              <a:avLst/>
              <a:gdLst/>
              <a:ahLst/>
              <a:cxnLst/>
              <a:rect l="l" t="t" r="r" b="b"/>
              <a:pathLst>
                <a:path w="186055" h="614679">
                  <a:moveTo>
                    <a:pt x="185928" y="0"/>
                  </a:moveTo>
                  <a:lnTo>
                    <a:pt x="0" y="0"/>
                  </a:lnTo>
                  <a:lnTo>
                    <a:pt x="0" y="614172"/>
                  </a:lnTo>
                  <a:lnTo>
                    <a:pt x="185928" y="614172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29100" y="3739895"/>
              <a:ext cx="6818630" cy="0"/>
            </a:xfrm>
            <a:custGeom>
              <a:avLst/>
              <a:gdLst/>
              <a:ahLst/>
              <a:cxnLst/>
              <a:rect l="l" t="t" r="r" b="b"/>
              <a:pathLst>
                <a:path w="6818630">
                  <a:moveTo>
                    <a:pt x="0" y="0"/>
                  </a:moveTo>
                  <a:lnTo>
                    <a:pt x="68183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43172" y="3500627"/>
              <a:ext cx="6802120" cy="1602105"/>
            </a:xfrm>
            <a:custGeom>
              <a:avLst/>
              <a:gdLst/>
              <a:ahLst/>
              <a:cxnLst/>
              <a:rect l="l" t="t" r="r" b="b"/>
              <a:pathLst>
                <a:path w="6802120" h="1602104">
                  <a:moveTo>
                    <a:pt x="185928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185928" y="1601724"/>
                  </a:lnTo>
                  <a:lnTo>
                    <a:pt x="185928" y="0"/>
                  </a:lnTo>
                  <a:close/>
                </a:path>
                <a:path w="6802120" h="1602104">
                  <a:moveTo>
                    <a:pt x="2667000" y="1312164"/>
                  </a:moveTo>
                  <a:lnTo>
                    <a:pt x="2481072" y="1312164"/>
                  </a:lnTo>
                  <a:lnTo>
                    <a:pt x="2481072" y="1601724"/>
                  </a:lnTo>
                  <a:lnTo>
                    <a:pt x="2667000" y="1601724"/>
                  </a:lnTo>
                  <a:lnTo>
                    <a:pt x="2667000" y="1312164"/>
                  </a:lnTo>
                  <a:close/>
                </a:path>
                <a:path w="6802120" h="1602104">
                  <a:moveTo>
                    <a:pt x="4320540" y="1379220"/>
                  </a:moveTo>
                  <a:lnTo>
                    <a:pt x="4134612" y="1379220"/>
                  </a:lnTo>
                  <a:lnTo>
                    <a:pt x="4134612" y="1601724"/>
                  </a:lnTo>
                  <a:lnTo>
                    <a:pt x="4320540" y="1601724"/>
                  </a:lnTo>
                  <a:lnTo>
                    <a:pt x="4320540" y="1379220"/>
                  </a:lnTo>
                  <a:close/>
                </a:path>
                <a:path w="6802120" h="1602104">
                  <a:moveTo>
                    <a:pt x="5146548" y="1295400"/>
                  </a:moveTo>
                  <a:lnTo>
                    <a:pt x="4962144" y="1295400"/>
                  </a:lnTo>
                  <a:lnTo>
                    <a:pt x="4962144" y="1601724"/>
                  </a:lnTo>
                  <a:lnTo>
                    <a:pt x="5146548" y="1601724"/>
                  </a:lnTo>
                  <a:lnTo>
                    <a:pt x="5146548" y="1295400"/>
                  </a:lnTo>
                  <a:close/>
                </a:path>
                <a:path w="6802120" h="1602104">
                  <a:moveTo>
                    <a:pt x="6801612" y="1414272"/>
                  </a:moveTo>
                  <a:lnTo>
                    <a:pt x="6615684" y="1414272"/>
                  </a:lnTo>
                  <a:lnTo>
                    <a:pt x="6615684" y="1601724"/>
                  </a:lnTo>
                  <a:lnTo>
                    <a:pt x="6801612" y="1601724"/>
                  </a:lnTo>
                  <a:lnTo>
                    <a:pt x="6801612" y="14142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52244" y="1696211"/>
              <a:ext cx="9095740" cy="4139565"/>
            </a:xfrm>
            <a:custGeom>
              <a:avLst/>
              <a:gdLst/>
              <a:ahLst/>
              <a:cxnLst/>
              <a:rect l="l" t="t" r="r" b="b"/>
              <a:pathLst>
                <a:path w="9095740" h="4139565">
                  <a:moveTo>
                    <a:pt x="0" y="3406140"/>
                  </a:moveTo>
                  <a:lnTo>
                    <a:pt x="9095232" y="3406140"/>
                  </a:lnTo>
                </a:path>
                <a:path w="9095740" h="4139565">
                  <a:moveTo>
                    <a:pt x="0" y="3406140"/>
                  </a:moveTo>
                  <a:lnTo>
                    <a:pt x="0" y="4139184"/>
                  </a:lnTo>
                </a:path>
                <a:path w="9095740" h="4139565">
                  <a:moveTo>
                    <a:pt x="826007" y="3406140"/>
                  </a:moveTo>
                  <a:lnTo>
                    <a:pt x="826007" y="4139184"/>
                  </a:lnTo>
                </a:path>
                <a:path w="9095740" h="4139565">
                  <a:moveTo>
                    <a:pt x="1653540" y="3406140"/>
                  </a:moveTo>
                  <a:lnTo>
                    <a:pt x="1653540" y="4139184"/>
                  </a:lnTo>
                </a:path>
                <a:path w="9095740" h="4139565">
                  <a:moveTo>
                    <a:pt x="2479547" y="3406140"/>
                  </a:moveTo>
                  <a:lnTo>
                    <a:pt x="2479547" y="4139184"/>
                  </a:lnTo>
                </a:path>
                <a:path w="9095740" h="4139565">
                  <a:moveTo>
                    <a:pt x="3307079" y="3406140"/>
                  </a:moveTo>
                  <a:lnTo>
                    <a:pt x="3307079" y="4139184"/>
                  </a:lnTo>
                </a:path>
                <a:path w="9095740" h="4139565">
                  <a:moveTo>
                    <a:pt x="4133088" y="3406140"/>
                  </a:moveTo>
                  <a:lnTo>
                    <a:pt x="4133088" y="4139184"/>
                  </a:lnTo>
                </a:path>
                <a:path w="9095740" h="4139565">
                  <a:moveTo>
                    <a:pt x="4960620" y="3406140"/>
                  </a:moveTo>
                  <a:lnTo>
                    <a:pt x="4960620" y="4139184"/>
                  </a:lnTo>
                </a:path>
                <a:path w="9095740" h="4139565">
                  <a:moveTo>
                    <a:pt x="5788152" y="3406140"/>
                  </a:moveTo>
                  <a:lnTo>
                    <a:pt x="5788152" y="4139184"/>
                  </a:lnTo>
                </a:path>
                <a:path w="9095740" h="4139565">
                  <a:moveTo>
                    <a:pt x="6614159" y="3406140"/>
                  </a:moveTo>
                  <a:lnTo>
                    <a:pt x="6614159" y="4139184"/>
                  </a:lnTo>
                </a:path>
                <a:path w="9095740" h="4139565">
                  <a:moveTo>
                    <a:pt x="7441691" y="3406140"/>
                  </a:moveTo>
                  <a:lnTo>
                    <a:pt x="7441691" y="4139184"/>
                  </a:lnTo>
                </a:path>
                <a:path w="9095740" h="4139565">
                  <a:moveTo>
                    <a:pt x="8267700" y="3406140"/>
                  </a:moveTo>
                  <a:lnTo>
                    <a:pt x="8267700" y="4139184"/>
                  </a:lnTo>
                </a:path>
                <a:path w="9095740" h="4139565">
                  <a:moveTo>
                    <a:pt x="9095232" y="3406140"/>
                  </a:moveTo>
                  <a:lnTo>
                    <a:pt x="9095232" y="4139184"/>
                  </a:lnTo>
                </a:path>
                <a:path w="9095740" h="4139565">
                  <a:moveTo>
                    <a:pt x="0" y="0"/>
                  </a:moveTo>
                  <a:lnTo>
                    <a:pt x="90952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093214" y="5305425"/>
            <a:ext cx="54483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3500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Unidade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amento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4254" y="5096002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01278" y="5096002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891535" y="5276977"/>
          <a:ext cx="6336665" cy="39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6936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coronariana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8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8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adulto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adulto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adulto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pediátrica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neonatal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9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-UCO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9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intermed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intermed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90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neonatal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90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neonatal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528175" y="5165852"/>
            <a:ext cx="55943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4769" marR="5080" indent="-5270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cuidados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intermed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44708" y="5235702"/>
            <a:ext cx="78105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" algn="ctr">
              <a:lnSpc>
                <a:spcPct val="1016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Unidade de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cuidados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intermed</a:t>
            </a:r>
            <a:r>
              <a:rPr sz="9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adulto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071372" y="5670194"/>
          <a:ext cx="9976485" cy="541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520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convencional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5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canguru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505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pediatrico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1066609" y="5830633"/>
            <a:ext cx="9986010" cy="375285"/>
            <a:chOff x="1066609" y="5830633"/>
            <a:chExt cx="9986010" cy="375285"/>
          </a:xfrm>
        </p:grpSpPr>
        <p:sp>
          <p:nvSpPr>
            <p:cNvPr id="36" name="object 36"/>
            <p:cNvSpPr/>
            <p:nvPr/>
          </p:nvSpPr>
          <p:spPr>
            <a:xfrm>
              <a:off x="1071372" y="5835396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2520" y="5891784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1372" y="6018276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2520" y="607466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52244" y="5835396"/>
              <a:ext cx="9095740" cy="365760"/>
            </a:xfrm>
            <a:custGeom>
              <a:avLst/>
              <a:gdLst/>
              <a:ahLst/>
              <a:cxnLst/>
              <a:rect l="l" t="t" r="r" b="b"/>
              <a:pathLst>
                <a:path w="9095740" h="365760">
                  <a:moveTo>
                    <a:pt x="0" y="0"/>
                  </a:moveTo>
                  <a:lnTo>
                    <a:pt x="0" y="182879"/>
                  </a:lnTo>
                </a:path>
                <a:path w="9095740" h="365760">
                  <a:moveTo>
                    <a:pt x="0" y="0"/>
                  </a:moveTo>
                  <a:lnTo>
                    <a:pt x="0" y="182879"/>
                  </a:lnTo>
                </a:path>
                <a:path w="9095740" h="365760">
                  <a:moveTo>
                    <a:pt x="0" y="182879"/>
                  </a:moveTo>
                  <a:lnTo>
                    <a:pt x="0" y="365759"/>
                  </a:lnTo>
                </a:path>
                <a:path w="9095740" h="365760">
                  <a:moveTo>
                    <a:pt x="0" y="182879"/>
                  </a:moveTo>
                  <a:lnTo>
                    <a:pt x="0" y="365759"/>
                  </a:lnTo>
                </a:path>
                <a:path w="9095740" h="365760">
                  <a:moveTo>
                    <a:pt x="826007" y="0"/>
                  </a:moveTo>
                  <a:lnTo>
                    <a:pt x="826007" y="182879"/>
                  </a:lnTo>
                </a:path>
                <a:path w="9095740" h="365760">
                  <a:moveTo>
                    <a:pt x="826007" y="0"/>
                  </a:moveTo>
                  <a:lnTo>
                    <a:pt x="826007" y="182879"/>
                  </a:lnTo>
                </a:path>
                <a:path w="9095740" h="365760">
                  <a:moveTo>
                    <a:pt x="826007" y="182879"/>
                  </a:moveTo>
                  <a:lnTo>
                    <a:pt x="826007" y="365759"/>
                  </a:lnTo>
                </a:path>
                <a:path w="9095740" h="365760">
                  <a:moveTo>
                    <a:pt x="826007" y="182879"/>
                  </a:moveTo>
                  <a:lnTo>
                    <a:pt x="826007" y="365759"/>
                  </a:lnTo>
                </a:path>
                <a:path w="9095740" h="365760">
                  <a:moveTo>
                    <a:pt x="1653540" y="0"/>
                  </a:moveTo>
                  <a:lnTo>
                    <a:pt x="1653540" y="182879"/>
                  </a:lnTo>
                </a:path>
                <a:path w="9095740" h="365760">
                  <a:moveTo>
                    <a:pt x="1653540" y="0"/>
                  </a:moveTo>
                  <a:lnTo>
                    <a:pt x="1653540" y="182879"/>
                  </a:lnTo>
                </a:path>
                <a:path w="9095740" h="365760">
                  <a:moveTo>
                    <a:pt x="1653540" y="182879"/>
                  </a:moveTo>
                  <a:lnTo>
                    <a:pt x="1653540" y="365759"/>
                  </a:lnTo>
                </a:path>
                <a:path w="9095740" h="365760">
                  <a:moveTo>
                    <a:pt x="1653540" y="182879"/>
                  </a:moveTo>
                  <a:lnTo>
                    <a:pt x="1653540" y="365759"/>
                  </a:lnTo>
                </a:path>
                <a:path w="9095740" h="365760">
                  <a:moveTo>
                    <a:pt x="2479547" y="0"/>
                  </a:moveTo>
                  <a:lnTo>
                    <a:pt x="2479547" y="182879"/>
                  </a:lnTo>
                </a:path>
                <a:path w="9095740" h="365760">
                  <a:moveTo>
                    <a:pt x="2479547" y="0"/>
                  </a:moveTo>
                  <a:lnTo>
                    <a:pt x="2479547" y="182879"/>
                  </a:lnTo>
                </a:path>
                <a:path w="9095740" h="365760">
                  <a:moveTo>
                    <a:pt x="2479547" y="182879"/>
                  </a:moveTo>
                  <a:lnTo>
                    <a:pt x="2479547" y="365759"/>
                  </a:lnTo>
                </a:path>
                <a:path w="9095740" h="365760">
                  <a:moveTo>
                    <a:pt x="2479547" y="182879"/>
                  </a:moveTo>
                  <a:lnTo>
                    <a:pt x="2479547" y="365759"/>
                  </a:lnTo>
                </a:path>
                <a:path w="9095740" h="365760">
                  <a:moveTo>
                    <a:pt x="3307079" y="0"/>
                  </a:moveTo>
                  <a:lnTo>
                    <a:pt x="3307079" y="182879"/>
                  </a:lnTo>
                </a:path>
                <a:path w="9095740" h="365760">
                  <a:moveTo>
                    <a:pt x="3307079" y="0"/>
                  </a:moveTo>
                  <a:lnTo>
                    <a:pt x="3307079" y="182879"/>
                  </a:lnTo>
                </a:path>
                <a:path w="9095740" h="365760">
                  <a:moveTo>
                    <a:pt x="3307079" y="182879"/>
                  </a:moveTo>
                  <a:lnTo>
                    <a:pt x="3307079" y="365759"/>
                  </a:lnTo>
                </a:path>
                <a:path w="9095740" h="365760">
                  <a:moveTo>
                    <a:pt x="3307079" y="182879"/>
                  </a:moveTo>
                  <a:lnTo>
                    <a:pt x="3307079" y="365759"/>
                  </a:lnTo>
                </a:path>
                <a:path w="9095740" h="365760">
                  <a:moveTo>
                    <a:pt x="4133088" y="0"/>
                  </a:moveTo>
                  <a:lnTo>
                    <a:pt x="4133088" y="182879"/>
                  </a:lnTo>
                </a:path>
                <a:path w="9095740" h="365760">
                  <a:moveTo>
                    <a:pt x="4133088" y="0"/>
                  </a:moveTo>
                  <a:lnTo>
                    <a:pt x="4133088" y="182879"/>
                  </a:lnTo>
                </a:path>
                <a:path w="9095740" h="365760">
                  <a:moveTo>
                    <a:pt x="4133088" y="182879"/>
                  </a:moveTo>
                  <a:lnTo>
                    <a:pt x="4133088" y="365759"/>
                  </a:lnTo>
                </a:path>
                <a:path w="9095740" h="365760">
                  <a:moveTo>
                    <a:pt x="4133088" y="182879"/>
                  </a:moveTo>
                  <a:lnTo>
                    <a:pt x="4133088" y="365759"/>
                  </a:lnTo>
                </a:path>
                <a:path w="9095740" h="365760">
                  <a:moveTo>
                    <a:pt x="4960620" y="0"/>
                  </a:moveTo>
                  <a:lnTo>
                    <a:pt x="4960620" y="182879"/>
                  </a:lnTo>
                </a:path>
                <a:path w="9095740" h="365760">
                  <a:moveTo>
                    <a:pt x="4960620" y="0"/>
                  </a:moveTo>
                  <a:lnTo>
                    <a:pt x="4960620" y="182879"/>
                  </a:lnTo>
                </a:path>
                <a:path w="9095740" h="365760">
                  <a:moveTo>
                    <a:pt x="4960620" y="182879"/>
                  </a:moveTo>
                  <a:lnTo>
                    <a:pt x="4960620" y="365759"/>
                  </a:lnTo>
                </a:path>
                <a:path w="9095740" h="365760">
                  <a:moveTo>
                    <a:pt x="4960620" y="182879"/>
                  </a:moveTo>
                  <a:lnTo>
                    <a:pt x="4960620" y="365759"/>
                  </a:lnTo>
                </a:path>
                <a:path w="9095740" h="365760">
                  <a:moveTo>
                    <a:pt x="5788152" y="0"/>
                  </a:moveTo>
                  <a:lnTo>
                    <a:pt x="5788152" y="182879"/>
                  </a:lnTo>
                </a:path>
                <a:path w="9095740" h="365760">
                  <a:moveTo>
                    <a:pt x="5788152" y="0"/>
                  </a:moveTo>
                  <a:lnTo>
                    <a:pt x="5788152" y="182879"/>
                  </a:lnTo>
                </a:path>
                <a:path w="9095740" h="365760">
                  <a:moveTo>
                    <a:pt x="5788152" y="182879"/>
                  </a:moveTo>
                  <a:lnTo>
                    <a:pt x="5788152" y="365759"/>
                  </a:lnTo>
                </a:path>
                <a:path w="9095740" h="365760">
                  <a:moveTo>
                    <a:pt x="5788152" y="182879"/>
                  </a:moveTo>
                  <a:lnTo>
                    <a:pt x="5788152" y="365759"/>
                  </a:lnTo>
                </a:path>
                <a:path w="9095740" h="365760">
                  <a:moveTo>
                    <a:pt x="6614159" y="0"/>
                  </a:moveTo>
                  <a:lnTo>
                    <a:pt x="6614159" y="182879"/>
                  </a:lnTo>
                </a:path>
                <a:path w="9095740" h="365760">
                  <a:moveTo>
                    <a:pt x="6614159" y="0"/>
                  </a:moveTo>
                  <a:lnTo>
                    <a:pt x="6614159" y="182879"/>
                  </a:lnTo>
                </a:path>
                <a:path w="9095740" h="365760">
                  <a:moveTo>
                    <a:pt x="6614159" y="182879"/>
                  </a:moveTo>
                  <a:lnTo>
                    <a:pt x="6614159" y="365759"/>
                  </a:lnTo>
                </a:path>
                <a:path w="9095740" h="365760">
                  <a:moveTo>
                    <a:pt x="6614159" y="182879"/>
                  </a:moveTo>
                  <a:lnTo>
                    <a:pt x="6614159" y="365759"/>
                  </a:lnTo>
                </a:path>
                <a:path w="9095740" h="365760">
                  <a:moveTo>
                    <a:pt x="7441691" y="0"/>
                  </a:moveTo>
                  <a:lnTo>
                    <a:pt x="7441691" y="182879"/>
                  </a:lnTo>
                </a:path>
                <a:path w="9095740" h="365760">
                  <a:moveTo>
                    <a:pt x="7441691" y="0"/>
                  </a:moveTo>
                  <a:lnTo>
                    <a:pt x="7441691" y="182879"/>
                  </a:lnTo>
                </a:path>
                <a:path w="9095740" h="365760">
                  <a:moveTo>
                    <a:pt x="7441691" y="182879"/>
                  </a:moveTo>
                  <a:lnTo>
                    <a:pt x="7441691" y="365759"/>
                  </a:lnTo>
                </a:path>
                <a:path w="9095740" h="365760">
                  <a:moveTo>
                    <a:pt x="7441691" y="182879"/>
                  </a:moveTo>
                  <a:lnTo>
                    <a:pt x="7441691" y="365759"/>
                  </a:lnTo>
                </a:path>
                <a:path w="9095740" h="365760">
                  <a:moveTo>
                    <a:pt x="8267700" y="0"/>
                  </a:moveTo>
                  <a:lnTo>
                    <a:pt x="8267700" y="182879"/>
                  </a:lnTo>
                </a:path>
                <a:path w="9095740" h="365760">
                  <a:moveTo>
                    <a:pt x="8267700" y="0"/>
                  </a:moveTo>
                  <a:lnTo>
                    <a:pt x="8267700" y="182879"/>
                  </a:lnTo>
                </a:path>
                <a:path w="9095740" h="365760">
                  <a:moveTo>
                    <a:pt x="8267700" y="182879"/>
                  </a:moveTo>
                  <a:lnTo>
                    <a:pt x="8267700" y="365759"/>
                  </a:lnTo>
                </a:path>
                <a:path w="9095740" h="365760">
                  <a:moveTo>
                    <a:pt x="8267700" y="182879"/>
                  </a:moveTo>
                  <a:lnTo>
                    <a:pt x="8267700" y="365759"/>
                  </a:lnTo>
                </a:path>
                <a:path w="9095740" h="365760">
                  <a:moveTo>
                    <a:pt x="9095232" y="0"/>
                  </a:moveTo>
                  <a:lnTo>
                    <a:pt x="9095232" y="182879"/>
                  </a:lnTo>
                </a:path>
                <a:path w="9095740" h="365760">
                  <a:moveTo>
                    <a:pt x="9095232" y="0"/>
                  </a:moveTo>
                  <a:lnTo>
                    <a:pt x="9095232" y="182879"/>
                  </a:lnTo>
                </a:path>
                <a:path w="9095740" h="365760">
                  <a:moveTo>
                    <a:pt x="9095232" y="182879"/>
                  </a:moveTo>
                  <a:lnTo>
                    <a:pt x="9095232" y="365759"/>
                  </a:lnTo>
                </a:path>
                <a:path w="9095740" h="365760">
                  <a:moveTo>
                    <a:pt x="9095232" y="182879"/>
                  </a:moveTo>
                  <a:lnTo>
                    <a:pt x="9095232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775205" y="5008245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9382" y="1601851"/>
            <a:ext cx="199390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56488" y="1556003"/>
            <a:ext cx="10330180" cy="4707890"/>
          </a:xfrm>
          <a:custGeom>
            <a:avLst/>
            <a:gdLst/>
            <a:ahLst/>
            <a:cxnLst/>
            <a:rect l="l" t="t" r="r" b="b"/>
            <a:pathLst>
              <a:path w="10330180" h="4707890">
                <a:moveTo>
                  <a:pt x="0" y="4707636"/>
                </a:moveTo>
                <a:lnTo>
                  <a:pt x="10329671" y="4707636"/>
                </a:lnTo>
                <a:lnTo>
                  <a:pt x="10329671" y="0"/>
                </a:lnTo>
                <a:lnTo>
                  <a:pt x="0" y="0"/>
                </a:lnTo>
                <a:lnTo>
                  <a:pt x="0" y="47076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48508" y="1266190"/>
            <a:ext cx="710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Quantidade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Leitos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complementares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Macrorregião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Saúde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RN.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6246" y="6326349"/>
            <a:ext cx="625348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Saúde</a:t>
            </a:r>
            <a:r>
              <a:rPr sz="1000" spc="-5" dirty="0">
                <a:latin typeface="Arial MT"/>
                <a:cs typeface="Arial MT"/>
              </a:rPr>
              <a:t> 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Nacional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 Estabelecimentos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Saúde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357" y="442340"/>
            <a:ext cx="8357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Onde</a:t>
            </a:r>
            <a:r>
              <a:rPr sz="3600" spc="-15" dirty="0"/>
              <a:t> </a:t>
            </a:r>
            <a:r>
              <a:rPr sz="3600" dirty="0"/>
              <a:t>internam</a:t>
            </a:r>
            <a:r>
              <a:rPr sz="3600" spc="-10" dirty="0"/>
              <a:t> </a:t>
            </a:r>
            <a:r>
              <a:rPr sz="3600" dirty="0"/>
              <a:t>essas</a:t>
            </a:r>
            <a:r>
              <a:rPr sz="3600" spc="-10" dirty="0"/>
              <a:t> </a:t>
            </a:r>
            <a:r>
              <a:rPr sz="3600" spc="-5" dirty="0"/>
              <a:t>pessoas</a:t>
            </a:r>
            <a:r>
              <a:rPr sz="3600" spc="-15" dirty="0"/>
              <a:t> </a:t>
            </a:r>
            <a:r>
              <a:rPr sz="3600" spc="-10" dirty="0"/>
              <a:t>no </a:t>
            </a:r>
            <a:r>
              <a:rPr sz="3600" dirty="0"/>
              <a:t>RN?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98598" y="1359154"/>
            <a:ext cx="7052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Quantidade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leitos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Especialidade.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Macrorregiões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Saúde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RN.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744" y="2415539"/>
            <a:ext cx="9391015" cy="3129280"/>
            <a:chOff x="2142744" y="2415539"/>
            <a:chExt cx="9391015" cy="3129280"/>
          </a:xfrm>
        </p:grpSpPr>
        <p:sp>
          <p:nvSpPr>
            <p:cNvPr id="5" name="object 5"/>
            <p:cNvSpPr/>
            <p:nvPr/>
          </p:nvSpPr>
          <p:spPr>
            <a:xfrm>
              <a:off x="2142744" y="3531107"/>
              <a:ext cx="1949450" cy="1610995"/>
            </a:xfrm>
            <a:custGeom>
              <a:avLst/>
              <a:gdLst/>
              <a:ahLst/>
              <a:cxnLst/>
              <a:rect l="l" t="t" r="r" b="b"/>
              <a:pathLst>
                <a:path w="1949450" h="1610995">
                  <a:moveTo>
                    <a:pt x="0" y="1610867"/>
                  </a:moveTo>
                  <a:lnTo>
                    <a:pt x="384048" y="1610867"/>
                  </a:lnTo>
                </a:path>
                <a:path w="1949450" h="1610995">
                  <a:moveTo>
                    <a:pt x="736092" y="1610867"/>
                  </a:moveTo>
                  <a:lnTo>
                    <a:pt x="830580" y="1610867"/>
                  </a:lnTo>
                </a:path>
                <a:path w="1949450" h="1610995">
                  <a:moveTo>
                    <a:pt x="0" y="1207008"/>
                  </a:moveTo>
                  <a:lnTo>
                    <a:pt x="384048" y="1207008"/>
                  </a:lnTo>
                </a:path>
                <a:path w="1949450" h="1610995">
                  <a:moveTo>
                    <a:pt x="736092" y="1207008"/>
                  </a:moveTo>
                  <a:lnTo>
                    <a:pt x="830580" y="1207008"/>
                  </a:lnTo>
                </a:path>
                <a:path w="1949450" h="1610995">
                  <a:moveTo>
                    <a:pt x="0" y="804671"/>
                  </a:moveTo>
                  <a:lnTo>
                    <a:pt x="384048" y="804671"/>
                  </a:lnTo>
                </a:path>
                <a:path w="1949450" h="1610995">
                  <a:moveTo>
                    <a:pt x="736092" y="804671"/>
                  </a:moveTo>
                  <a:lnTo>
                    <a:pt x="1949195" y="804671"/>
                  </a:lnTo>
                </a:path>
                <a:path w="1949450" h="1610995">
                  <a:moveTo>
                    <a:pt x="0" y="402335"/>
                  </a:moveTo>
                  <a:lnTo>
                    <a:pt x="384048" y="402335"/>
                  </a:lnTo>
                </a:path>
                <a:path w="1949450" h="1610995">
                  <a:moveTo>
                    <a:pt x="736092" y="402335"/>
                  </a:moveTo>
                  <a:lnTo>
                    <a:pt x="1949195" y="402335"/>
                  </a:lnTo>
                </a:path>
                <a:path w="1949450" h="1610995">
                  <a:moveTo>
                    <a:pt x="0" y="0"/>
                  </a:moveTo>
                  <a:lnTo>
                    <a:pt x="384048" y="0"/>
                  </a:lnTo>
                </a:path>
                <a:path w="1949450" h="1610995">
                  <a:moveTo>
                    <a:pt x="736092" y="0"/>
                  </a:moveTo>
                  <a:lnTo>
                    <a:pt x="1949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6792" y="3493007"/>
              <a:ext cx="352425" cy="2051685"/>
            </a:xfrm>
            <a:custGeom>
              <a:avLst/>
              <a:gdLst/>
              <a:ahLst/>
              <a:cxnLst/>
              <a:rect l="l" t="t" r="r" b="b"/>
              <a:pathLst>
                <a:path w="352425" h="2051685">
                  <a:moveTo>
                    <a:pt x="352044" y="0"/>
                  </a:moveTo>
                  <a:lnTo>
                    <a:pt x="0" y="0"/>
                  </a:lnTo>
                  <a:lnTo>
                    <a:pt x="0" y="2051303"/>
                  </a:lnTo>
                  <a:lnTo>
                    <a:pt x="352044" y="2051303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2744" y="2726435"/>
              <a:ext cx="9391015" cy="2415540"/>
            </a:xfrm>
            <a:custGeom>
              <a:avLst/>
              <a:gdLst/>
              <a:ahLst/>
              <a:cxnLst/>
              <a:rect l="l" t="t" r="r" b="b"/>
              <a:pathLst>
                <a:path w="9391015" h="2415540">
                  <a:moveTo>
                    <a:pt x="1181100" y="2415540"/>
                  </a:moveTo>
                  <a:lnTo>
                    <a:pt x="1949195" y="2415540"/>
                  </a:lnTo>
                </a:path>
                <a:path w="9391015" h="2415540">
                  <a:moveTo>
                    <a:pt x="2299716" y="2415540"/>
                  </a:moveTo>
                  <a:lnTo>
                    <a:pt x="2395728" y="2415540"/>
                  </a:lnTo>
                </a:path>
                <a:path w="9391015" h="2415540">
                  <a:moveTo>
                    <a:pt x="1181100" y="2011680"/>
                  </a:moveTo>
                  <a:lnTo>
                    <a:pt x="1949195" y="2011680"/>
                  </a:lnTo>
                </a:path>
                <a:path w="9391015" h="2415540">
                  <a:moveTo>
                    <a:pt x="2299716" y="2011680"/>
                  </a:moveTo>
                  <a:lnTo>
                    <a:pt x="2395728" y="2011680"/>
                  </a:lnTo>
                </a:path>
                <a:path w="9391015" h="2415540">
                  <a:moveTo>
                    <a:pt x="2299716" y="1609344"/>
                  </a:moveTo>
                  <a:lnTo>
                    <a:pt x="2395728" y="1609344"/>
                  </a:lnTo>
                </a:path>
                <a:path w="9391015" h="2415540">
                  <a:moveTo>
                    <a:pt x="2299716" y="1207008"/>
                  </a:moveTo>
                  <a:lnTo>
                    <a:pt x="2395728" y="1207008"/>
                  </a:lnTo>
                </a:path>
                <a:path w="9391015" h="2415540">
                  <a:moveTo>
                    <a:pt x="2299716" y="804672"/>
                  </a:moveTo>
                  <a:lnTo>
                    <a:pt x="9390888" y="804672"/>
                  </a:lnTo>
                </a:path>
                <a:path w="9391015" h="2415540">
                  <a:moveTo>
                    <a:pt x="0" y="402336"/>
                  </a:moveTo>
                  <a:lnTo>
                    <a:pt x="1949195" y="402336"/>
                  </a:lnTo>
                </a:path>
                <a:path w="9391015" h="2415540">
                  <a:moveTo>
                    <a:pt x="2299716" y="402336"/>
                  </a:moveTo>
                  <a:lnTo>
                    <a:pt x="9390888" y="402336"/>
                  </a:lnTo>
                </a:path>
                <a:path w="9391015" h="2415540">
                  <a:moveTo>
                    <a:pt x="0" y="0"/>
                  </a:moveTo>
                  <a:lnTo>
                    <a:pt x="1949195" y="0"/>
                  </a:lnTo>
                </a:path>
                <a:path w="9391015" h="2415540">
                  <a:moveTo>
                    <a:pt x="2299716" y="0"/>
                  </a:moveTo>
                  <a:lnTo>
                    <a:pt x="93908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1939" y="2415539"/>
              <a:ext cx="350520" cy="3129280"/>
            </a:xfrm>
            <a:custGeom>
              <a:avLst/>
              <a:gdLst/>
              <a:ahLst/>
              <a:cxnLst/>
              <a:rect l="l" t="t" r="r" b="b"/>
              <a:pathLst>
                <a:path w="350520" h="3129279">
                  <a:moveTo>
                    <a:pt x="350520" y="0"/>
                  </a:moveTo>
                  <a:lnTo>
                    <a:pt x="0" y="0"/>
                  </a:lnTo>
                  <a:lnTo>
                    <a:pt x="0" y="3128772"/>
                  </a:lnTo>
                  <a:lnTo>
                    <a:pt x="350520" y="3128772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8992" y="4335779"/>
              <a:ext cx="6644640" cy="806450"/>
            </a:xfrm>
            <a:custGeom>
              <a:avLst/>
              <a:gdLst/>
              <a:ahLst/>
              <a:cxnLst/>
              <a:rect l="l" t="t" r="r" b="b"/>
              <a:pathLst>
                <a:path w="6644640" h="806450">
                  <a:moveTo>
                    <a:pt x="0" y="806196"/>
                  </a:moveTo>
                  <a:lnTo>
                    <a:pt x="768096" y="806196"/>
                  </a:lnTo>
                </a:path>
                <a:path w="6644640" h="806450">
                  <a:moveTo>
                    <a:pt x="1118616" y="806196"/>
                  </a:moveTo>
                  <a:lnTo>
                    <a:pt x="1214628" y="806196"/>
                  </a:lnTo>
                </a:path>
                <a:path w="6644640" h="806450">
                  <a:moveTo>
                    <a:pt x="0" y="402336"/>
                  </a:moveTo>
                  <a:lnTo>
                    <a:pt x="768096" y="402336"/>
                  </a:lnTo>
                </a:path>
                <a:path w="6644640" h="806450">
                  <a:moveTo>
                    <a:pt x="1118616" y="402336"/>
                  </a:moveTo>
                  <a:lnTo>
                    <a:pt x="2333243" y="402336"/>
                  </a:lnTo>
                </a:path>
                <a:path w="6644640" h="806450">
                  <a:moveTo>
                    <a:pt x="0" y="0"/>
                  </a:moveTo>
                  <a:lnTo>
                    <a:pt x="768096" y="0"/>
                  </a:lnTo>
                </a:path>
                <a:path w="6644640" h="806450">
                  <a:moveTo>
                    <a:pt x="1118616" y="0"/>
                  </a:moveTo>
                  <a:lnTo>
                    <a:pt x="66446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7088" y="4290060"/>
              <a:ext cx="350520" cy="1254760"/>
            </a:xfrm>
            <a:custGeom>
              <a:avLst/>
              <a:gdLst/>
              <a:ahLst/>
              <a:cxnLst/>
              <a:rect l="l" t="t" r="r" b="b"/>
              <a:pathLst>
                <a:path w="350520" h="1254760">
                  <a:moveTo>
                    <a:pt x="350520" y="0"/>
                  </a:moveTo>
                  <a:lnTo>
                    <a:pt x="0" y="0"/>
                  </a:lnTo>
                  <a:lnTo>
                    <a:pt x="0" y="1254252"/>
                  </a:lnTo>
                  <a:lnTo>
                    <a:pt x="350520" y="1254252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4140" y="4738116"/>
              <a:ext cx="5080000" cy="403860"/>
            </a:xfrm>
            <a:custGeom>
              <a:avLst/>
              <a:gdLst/>
              <a:ahLst/>
              <a:cxnLst/>
              <a:rect l="l" t="t" r="r" b="b"/>
              <a:pathLst>
                <a:path w="5080000" h="403860">
                  <a:moveTo>
                    <a:pt x="0" y="403859"/>
                  </a:moveTo>
                  <a:lnTo>
                    <a:pt x="768095" y="403859"/>
                  </a:lnTo>
                </a:path>
                <a:path w="5080000" h="403860">
                  <a:moveTo>
                    <a:pt x="1118615" y="403859"/>
                  </a:moveTo>
                  <a:lnTo>
                    <a:pt x="1214628" y="403859"/>
                  </a:lnTo>
                </a:path>
                <a:path w="5080000" h="403860">
                  <a:moveTo>
                    <a:pt x="1118615" y="0"/>
                  </a:moveTo>
                  <a:lnTo>
                    <a:pt x="50794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2235" y="4625339"/>
              <a:ext cx="350520" cy="919480"/>
            </a:xfrm>
            <a:custGeom>
              <a:avLst/>
              <a:gdLst/>
              <a:ahLst/>
              <a:cxnLst/>
              <a:rect l="l" t="t" r="r" b="b"/>
              <a:pathLst>
                <a:path w="350520" h="919479">
                  <a:moveTo>
                    <a:pt x="350520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350520" y="918972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9288" y="5141975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0" y="0"/>
                  </a:moveTo>
                  <a:lnTo>
                    <a:pt x="768095" y="0"/>
                  </a:lnTo>
                </a:path>
                <a:path w="3514725">
                  <a:moveTo>
                    <a:pt x="1118615" y="0"/>
                  </a:moveTo>
                  <a:lnTo>
                    <a:pt x="35143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87384" y="4788407"/>
              <a:ext cx="1915795" cy="756285"/>
            </a:xfrm>
            <a:custGeom>
              <a:avLst/>
              <a:gdLst/>
              <a:ahLst/>
              <a:cxnLst/>
              <a:rect l="l" t="t" r="r" b="b"/>
              <a:pathLst>
                <a:path w="1915795" h="756285">
                  <a:moveTo>
                    <a:pt x="35052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350520" y="755904"/>
                  </a:lnTo>
                  <a:lnTo>
                    <a:pt x="350520" y="0"/>
                  </a:lnTo>
                  <a:close/>
                </a:path>
                <a:path w="1915795" h="756285">
                  <a:moveTo>
                    <a:pt x="1915668" y="611124"/>
                  </a:moveTo>
                  <a:lnTo>
                    <a:pt x="1565148" y="611124"/>
                  </a:lnTo>
                  <a:lnTo>
                    <a:pt x="1565148" y="755904"/>
                  </a:lnTo>
                  <a:lnTo>
                    <a:pt x="1915668" y="755904"/>
                  </a:lnTo>
                  <a:lnTo>
                    <a:pt x="1915668" y="61112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3324" y="4565904"/>
              <a:ext cx="350520" cy="978535"/>
            </a:xfrm>
            <a:custGeom>
              <a:avLst/>
              <a:gdLst/>
              <a:ahLst/>
              <a:cxnLst/>
              <a:rect l="l" t="t" r="r" b="b"/>
              <a:pathLst>
                <a:path w="350520" h="978535">
                  <a:moveTo>
                    <a:pt x="350520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350520" y="978408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8992" y="3933443"/>
              <a:ext cx="6644640" cy="0"/>
            </a:xfrm>
            <a:custGeom>
              <a:avLst/>
              <a:gdLst/>
              <a:ahLst/>
              <a:cxnLst/>
              <a:rect l="l" t="t" r="r" b="b"/>
              <a:pathLst>
                <a:path w="6644640">
                  <a:moveTo>
                    <a:pt x="0" y="0"/>
                  </a:moveTo>
                  <a:lnTo>
                    <a:pt x="66446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8472" y="3874007"/>
              <a:ext cx="5046345" cy="1670685"/>
            </a:xfrm>
            <a:custGeom>
              <a:avLst/>
              <a:gdLst/>
              <a:ahLst/>
              <a:cxnLst/>
              <a:rect l="l" t="t" r="r" b="b"/>
              <a:pathLst>
                <a:path w="5046345" h="1670685">
                  <a:moveTo>
                    <a:pt x="350520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350520" y="1670304"/>
                  </a:lnTo>
                  <a:lnTo>
                    <a:pt x="350520" y="0"/>
                  </a:lnTo>
                  <a:close/>
                </a:path>
                <a:path w="5046345" h="1670685">
                  <a:moveTo>
                    <a:pt x="1915668" y="1007364"/>
                  </a:moveTo>
                  <a:lnTo>
                    <a:pt x="1565148" y="1007364"/>
                  </a:lnTo>
                  <a:lnTo>
                    <a:pt x="1565148" y="1670304"/>
                  </a:lnTo>
                  <a:lnTo>
                    <a:pt x="1915668" y="1670304"/>
                  </a:lnTo>
                  <a:lnTo>
                    <a:pt x="1915668" y="1007364"/>
                  </a:lnTo>
                  <a:close/>
                </a:path>
                <a:path w="5046345" h="1670685">
                  <a:moveTo>
                    <a:pt x="3480816" y="1178052"/>
                  </a:moveTo>
                  <a:lnTo>
                    <a:pt x="3130296" y="1178052"/>
                  </a:lnTo>
                  <a:lnTo>
                    <a:pt x="3130296" y="1670304"/>
                  </a:lnTo>
                  <a:lnTo>
                    <a:pt x="3480816" y="1670304"/>
                  </a:lnTo>
                  <a:lnTo>
                    <a:pt x="3480816" y="1178052"/>
                  </a:lnTo>
                  <a:close/>
                </a:path>
                <a:path w="5046345" h="1670685">
                  <a:moveTo>
                    <a:pt x="5045964" y="1459992"/>
                  </a:moveTo>
                  <a:lnTo>
                    <a:pt x="4695444" y="1459992"/>
                  </a:lnTo>
                  <a:lnTo>
                    <a:pt x="4695444" y="1670304"/>
                  </a:lnTo>
                  <a:lnTo>
                    <a:pt x="5045964" y="1670304"/>
                  </a:lnTo>
                  <a:lnTo>
                    <a:pt x="5045964" y="145999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142744" y="2324100"/>
            <a:ext cx="9391015" cy="0"/>
          </a:xfrm>
          <a:custGeom>
            <a:avLst/>
            <a:gdLst/>
            <a:ahLst/>
            <a:cxnLst/>
            <a:rect l="l" t="t" r="r" b="b"/>
            <a:pathLst>
              <a:path w="9391015">
                <a:moveTo>
                  <a:pt x="0" y="0"/>
                </a:moveTo>
                <a:lnTo>
                  <a:pt x="9390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2744" y="1920239"/>
            <a:ext cx="9391015" cy="0"/>
          </a:xfrm>
          <a:custGeom>
            <a:avLst/>
            <a:gdLst/>
            <a:ahLst/>
            <a:cxnLst/>
            <a:rect l="l" t="t" r="r" b="b"/>
            <a:pathLst>
              <a:path w="9391015">
                <a:moveTo>
                  <a:pt x="0" y="0"/>
                </a:moveTo>
                <a:lnTo>
                  <a:pt x="9390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32725" y="5539549"/>
          <a:ext cx="10310495" cy="54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Cirúrgicos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Clínicos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Obstétrico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Pediátrico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Especialidades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Hospital/DIA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1554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278636" y="577595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8636" y="595884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92604" y="1826514"/>
            <a:ext cx="257175" cy="3786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1800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6246" y="6326349"/>
            <a:ext cx="625348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Fonte: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Saúde</a:t>
            </a:r>
            <a:r>
              <a:rPr sz="1000" spc="-5" dirty="0">
                <a:latin typeface="Arial MT"/>
                <a:cs typeface="Arial MT"/>
              </a:rPr>
              <a:t> 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Nacional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 Estabelecimentos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Saúde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445134"/>
            <a:ext cx="10175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estrutura</a:t>
            </a:r>
            <a:r>
              <a:rPr spc="-2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spc="-5" dirty="0"/>
              <a:t>sistema</a:t>
            </a:r>
            <a:r>
              <a:rPr spc="-30" dirty="0"/>
              <a:t> </a:t>
            </a:r>
            <a:r>
              <a:rPr dirty="0"/>
              <a:t>para</a:t>
            </a:r>
            <a:r>
              <a:rPr spc="-15" dirty="0"/>
              <a:t> </a:t>
            </a:r>
            <a:r>
              <a:rPr dirty="0"/>
              <a:t>apoio</a:t>
            </a:r>
            <a:r>
              <a:rPr spc="-40" dirty="0"/>
              <a:t> </a:t>
            </a:r>
            <a:r>
              <a:rPr dirty="0"/>
              <a:t>diagnóstico?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5448" y="1413129"/>
            <a:ext cx="82334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Estabelecimentos</a:t>
            </a:r>
            <a:r>
              <a:rPr sz="1600" spc="4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c/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 SUS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Tipo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Gestão.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MRS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 Grande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Norte.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463" y="1304544"/>
            <a:ext cx="1929764" cy="36893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53121" y="1808797"/>
            <a:ext cx="10185400" cy="3894454"/>
            <a:chOff x="1353121" y="1808797"/>
            <a:chExt cx="10185400" cy="3894454"/>
          </a:xfrm>
        </p:grpSpPr>
        <p:sp>
          <p:nvSpPr>
            <p:cNvPr id="6" name="object 6"/>
            <p:cNvSpPr/>
            <p:nvPr/>
          </p:nvSpPr>
          <p:spPr>
            <a:xfrm>
              <a:off x="1357883" y="4690014"/>
              <a:ext cx="3822700" cy="5080"/>
            </a:xfrm>
            <a:custGeom>
              <a:avLst/>
              <a:gdLst/>
              <a:ahLst/>
              <a:cxnLst/>
              <a:rect l="l" t="t" r="r" b="b"/>
              <a:pathLst>
                <a:path w="3822700" h="5079">
                  <a:moveTo>
                    <a:pt x="0" y="4762"/>
                  </a:moveTo>
                  <a:lnTo>
                    <a:pt x="2465831" y="4762"/>
                  </a:lnTo>
                </a:path>
                <a:path w="3822700" h="5079">
                  <a:moveTo>
                    <a:pt x="0" y="0"/>
                  </a:moveTo>
                  <a:lnTo>
                    <a:pt x="2465831" y="0"/>
                  </a:lnTo>
                </a:path>
                <a:path w="3822700" h="5079">
                  <a:moveTo>
                    <a:pt x="2584704" y="4762"/>
                  </a:moveTo>
                  <a:lnTo>
                    <a:pt x="3822191" y="4762"/>
                  </a:lnTo>
                </a:path>
                <a:path w="3822700" h="5079">
                  <a:moveTo>
                    <a:pt x="2584704" y="0"/>
                  </a:moveTo>
                  <a:lnTo>
                    <a:pt x="382219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9848" y="4692395"/>
              <a:ext cx="117475" cy="411480"/>
            </a:xfrm>
            <a:custGeom>
              <a:avLst/>
              <a:gdLst/>
              <a:ahLst/>
              <a:cxnLst/>
              <a:rect l="l" t="t" r="r" b="b"/>
              <a:pathLst>
                <a:path w="117475" h="411479">
                  <a:moveTo>
                    <a:pt x="117348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17348" y="411479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199" y="5062727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79" h="41275">
                  <a:moveTo>
                    <a:pt x="118872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18872" y="4114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3488" y="4939283"/>
              <a:ext cx="117475" cy="165100"/>
            </a:xfrm>
            <a:custGeom>
              <a:avLst/>
              <a:gdLst/>
              <a:ahLst/>
              <a:cxnLst/>
              <a:rect l="l" t="t" r="r" b="b"/>
              <a:pathLst>
                <a:path w="117475" h="165100">
                  <a:moveTo>
                    <a:pt x="117348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17348" y="164592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39" y="5062727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79" h="41275">
                  <a:moveTo>
                    <a:pt x="118872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18872" y="4114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3716" y="4590288"/>
              <a:ext cx="119380" cy="513715"/>
            </a:xfrm>
            <a:custGeom>
              <a:avLst/>
              <a:gdLst/>
              <a:ahLst/>
              <a:cxnLst/>
              <a:rect l="l" t="t" r="r" b="b"/>
              <a:pathLst>
                <a:path w="119379" h="513714">
                  <a:moveTo>
                    <a:pt x="118872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18872" y="51358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8948" y="4690014"/>
              <a:ext cx="559435" cy="5080"/>
            </a:xfrm>
            <a:custGeom>
              <a:avLst/>
              <a:gdLst/>
              <a:ahLst/>
              <a:cxnLst/>
              <a:rect l="l" t="t" r="r" b="b"/>
              <a:pathLst>
                <a:path w="559435" h="5079">
                  <a:moveTo>
                    <a:pt x="0" y="4762"/>
                  </a:moveTo>
                  <a:lnTo>
                    <a:pt x="559307" y="4762"/>
                  </a:lnTo>
                </a:path>
                <a:path w="559435" h="5079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7883" y="4280916"/>
              <a:ext cx="4500880" cy="0"/>
            </a:xfrm>
            <a:custGeom>
              <a:avLst/>
              <a:gdLst/>
              <a:ahLst/>
              <a:cxnLst/>
              <a:rect l="l" t="t" r="r" b="b"/>
              <a:pathLst>
                <a:path w="4500880">
                  <a:moveTo>
                    <a:pt x="0" y="0"/>
                  </a:moveTo>
                  <a:lnTo>
                    <a:pt x="3822191" y="0"/>
                  </a:lnTo>
                </a:path>
                <a:path w="4500880">
                  <a:moveTo>
                    <a:pt x="3941064" y="0"/>
                  </a:moveTo>
                  <a:lnTo>
                    <a:pt x="45003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0075" y="4075176"/>
              <a:ext cx="119380" cy="1028700"/>
            </a:xfrm>
            <a:custGeom>
              <a:avLst/>
              <a:gdLst/>
              <a:ahLst/>
              <a:cxnLst/>
              <a:rect l="l" t="t" r="r" b="b"/>
              <a:pathLst>
                <a:path w="119379" h="1028700">
                  <a:moveTo>
                    <a:pt x="118872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18872" y="102870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127" y="4690014"/>
              <a:ext cx="3952240" cy="5080"/>
            </a:xfrm>
            <a:custGeom>
              <a:avLst/>
              <a:gdLst/>
              <a:ahLst/>
              <a:cxnLst/>
              <a:rect l="l" t="t" r="r" b="b"/>
              <a:pathLst>
                <a:path w="3952240" h="5079">
                  <a:moveTo>
                    <a:pt x="0" y="4762"/>
                  </a:moveTo>
                  <a:lnTo>
                    <a:pt x="3951731" y="4762"/>
                  </a:lnTo>
                </a:path>
                <a:path w="3952240" h="5079">
                  <a:moveTo>
                    <a:pt x="0" y="0"/>
                  </a:moveTo>
                  <a:lnTo>
                    <a:pt x="395173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7883" y="2634996"/>
              <a:ext cx="8571230" cy="1645920"/>
            </a:xfrm>
            <a:custGeom>
              <a:avLst/>
              <a:gdLst/>
              <a:ahLst/>
              <a:cxnLst/>
              <a:rect l="l" t="t" r="r" b="b"/>
              <a:pathLst>
                <a:path w="8571230" h="1645920">
                  <a:moveTo>
                    <a:pt x="4619244" y="1645920"/>
                  </a:moveTo>
                  <a:lnTo>
                    <a:pt x="8570976" y="1645920"/>
                  </a:lnTo>
                </a:path>
                <a:path w="8571230" h="1645920">
                  <a:moveTo>
                    <a:pt x="0" y="1234439"/>
                  </a:moveTo>
                  <a:lnTo>
                    <a:pt x="4500371" y="1234439"/>
                  </a:lnTo>
                </a:path>
                <a:path w="8571230" h="1645920">
                  <a:moveTo>
                    <a:pt x="4619244" y="1234439"/>
                  </a:moveTo>
                  <a:lnTo>
                    <a:pt x="8570976" y="1234439"/>
                  </a:lnTo>
                </a:path>
                <a:path w="8571230" h="1645920">
                  <a:moveTo>
                    <a:pt x="0" y="822959"/>
                  </a:moveTo>
                  <a:lnTo>
                    <a:pt x="4500371" y="822959"/>
                  </a:lnTo>
                </a:path>
                <a:path w="8571230" h="1645920">
                  <a:moveTo>
                    <a:pt x="4619244" y="822959"/>
                  </a:moveTo>
                  <a:lnTo>
                    <a:pt x="8570976" y="822959"/>
                  </a:lnTo>
                </a:path>
                <a:path w="8571230" h="1645920">
                  <a:moveTo>
                    <a:pt x="0" y="411479"/>
                  </a:moveTo>
                  <a:lnTo>
                    <a:pt x="4500371" y="411479"/>
                  </a:lnTo>
                </a:path>
                <a:path w="8571230" h="1645920">
                  <a:moveTo>
                    <a:pt x="4619244" y="411479"/>
                  </a:moveTo>
                  <a:lnTo>
                    <a:pt x="8570976" y="411479"/>
                  </a:lnTo>
                </a:path>
                <a:path w="8571230" h="1645920">
                  <a:moveTo>
                    <a:pt x="0" y="0"/>
                  </a:moveTo>
                  <a:lnTo>
                    <a:pt x="4500371" y="0"/>
                  </a:lnTo>
                </a:path>
                <a:path w="8571230" h="1645920">
                  <a:moveTo>
                    <a:pt x="4619244" y="0"/>
                  </a:moveTo>
                  <a:lnTo>
                    <a:pt x="857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8027" y="5041392"/>
              <a:ext cx="119380" cy="62865"/>
            </a:xfrm>
            <a:custGeom>
              <a:avLst/>
              <a:gdLst/>
              <a:ahLst/>
              <a:cxnLst/>
              <a:rect l="l" t="t" r="r" b="b"/>
              <a:pathLst>
                <a:path w="119379" h="62864">
                  <a:moveTo>
                    <a:pt x="118872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118872" y="62483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8904" y="5082539"/>
              <a:ext cx="117475" cy="21590"/>
            </a:xfrm>
            <a:custGeom>
              <a:avLst/>
              <a:gdLst/>
              <a:ahLst/>
              <a:cxnLst/>
              <a:rect l="l" t="t" r="r" b="b"/>
              <a:pathLst>
                <a:path w="117475" h="21589">
                  <a:moveTo>
                    <a:pt x="117348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17348" y="21336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8256" y="2368295"/>
              <a:ext cx="797560" cy="2735580"/>
            </a:xfrm>
            <a:custGeom>
              <a:avLst/>
              <a:gdLst/>
              <a:ahLst/>
              <a:cxnLst/>
              <a:rect l="l" t="t" r="r" b="b"/>
              <a:pathLst>
                <a:path w="797559" h="2735579">
                  <a:moveTo>
                    <a:pt x="118872" y="0"/>
                  </a:moveTo>
                  <a:lnTo>
                    <a:pt x="0" y="0"/>
                  </a:lnTo>
                  <a:lnTo>
                    <a:pt x="0" y="2735580"/>
                  </a:lnTo>
                  <a:lnTo>
                    <a:pt x="118872" y="2735580"/>
                  </a:lnTo>
                  <a:lnTo>
                    <a:pt x="118872" y="0"/>
                  </a:lnTo>
                  <a:close/>
                </a:path>
                <a:path w="797559" h="2735579">
                  <a:moveTo>
                    <a:pt x="797039" y="2488692"/>
                  </a:moveTo>
                  <a:lnTo>
                    <a:pt x="678167" y="2488692"/>
                  </a:lnTo>
                  <a:lnTo>
                    <a:pt x="678167" y="2735580"/>
                  </a:lnTo>
                  <a:lnTo>
                    <a:pt x="797039" y="2735580"/>
                  </a:lnTo>
                  <a:lnTo>
                    <a:pt x="797039" y="248869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4387" y="4898136"/>
              <a:ext cx="119380" cy="205740"/>
            </a:xfrm>
            <a:custGeom>
              <a:avLst/>
              <a:gdLst/>
              <a:ahLst/>
              <a:cxnLst/>
              <a:rect l="l" t="t" r="r" b="b"/>
              <a:pathLst>
                <a:path w="119379" h="205739">
                  <a:moveTo>
                    <a:pt x="118871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118871" y="205739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65263" y="5082539"/>
              <a:ext cx="117475" cy="21590"/>
            </a:xfrm>
            <a:custGeom>
              <a:avLst/>
              <a:gdLst/>
              <a:ahLst/>
              <a:cxnLst/>
              <a:rect l="l" t="t" r="r" b="b"/>
              <a:pathLst>
                <a:path w="117475" h="21589">
                  <a:moveTo>
                    <a:pt x="117347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17347" y="21336"/>
                  </a:lnTo>
                  <a:lnTo>
                    <a:pt x="11734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14616" y="4959095"/>
              <a:ext cx="1475740" cy="144780"/>
            </a:xfrm>
            <a:custGeom>
              <a:avLst/>
              <a:gdLst/>
              <a:ahLst/>
              <a:cxnLst/>
              <a:rect l="l" t="t" r="r" b="b"/>
              <a:pathLst>
                <a:path w="1475740" h="144779">
                  <a:moveTo>
                    <a:pt x="118872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18872" y="144780"/>
                  </a:lnTo>
                  <a:lnTo>
                    <a:pt x="118872" y="0"/>
                  </a:lnTo>
                  <a:close/>
                </a:path>
                <a:path w="1475740" h="144779">
                  <a:moveTo>
                    <a:pt x="797052" y="103632"/>
                  </a:moveTo>
                  <a:lnTo>
                    <a:pt x="679704" y="103632"/>
                  </a:lnTo>
                  <a:lnTo>
                    <a:pt x="679704" y="144780"/>
                  </a:lnTo>
                  <a:lnTo>
                    <a:pt x="797052" y="144780"/>
                  </a:lnTo>
                  <a:lnTo>
                    <a:pt x="797052" y="103632"/>
                  </a:lnTo>
                  <a:close/>
                </a:path>
                <a:path w="1475740" h="144779">
                  <a:moveTo>
                    <a:pt x="1475232" y="0"/>
                  </a:moveTo>
                  <a:lnTo>
                    <a:pt x="1357884" y="0"/>
                  </a:lnTo>
                  <a:lnTo>
                    <a:pt x="1357884" y="144780"/>
                  </a:lnTo>
                  <a:lnTo>
                    <a:pt x="1475232" y="144780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48927" y="4835652"/>
              <a:ext cx="119380" cy="268605"/>
            </a:xfrm>
            <a:custGeom>
              <a:avLst/>
              <a:gdLst/>
              <a:ahLst/>
              <a:cxnLst/>
              <a:rect l="l" t="t" r="r" b="b"/>
              <a:pathLst>
                <a:path w="119379" h="268604">
                  <a:moveTo>
                    <a:pt x="118872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118872" y="26822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99803" y="5062727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79" h="41275">
                  <a:moveTo>
                    <a:pt x="118872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18872" y="4114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50679" y="4917948"/>
              <a:ext cx="117475" cy="186055"/>
            </a:xfrm>
            <a:custGeom>
              <a:avLst/>
              <a:gdLst/>
              <a:ahLst/>
              <a:cxnLst/>
              <a:rect l="l" t="t" r="r" b="b"/>
              <a:pathLst>
                <a:path w="117475" h="186054">
                  <a:moveTo>
                    <a:pt x="117348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117348" y="185927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47731" y="4690014"/>
              <a:ext cx="559435" cy="5080"/>
            </a:xfrm>
            <a:custGeom>
              <a:avLst/>
              <a:gdLst/>
              <a:ahLst/>
              <a:cxnLst/>
              <a:rect l="l" t="t" r="r" b="b"/>
              <a:pathLst>
                <a:path w="559434" h="5079">
                  <a:moveTo>
                    <a:pt x="0" y="4762"/>
                  </a:moveTo>
                  <a:lnTo>
                    <a:pt x="559308" y="4762"/>
                  </a:lnTo>
                </a:path>
                <a:path w="559434" h="5079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47731" y="4280916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47731" y="3867054"/>
              <a:ext cx="1485900" cy="5080"/>
            </a:xfrm>
            <a:custGeom>
              <a:avLst/>
              <a:gdLst/>
              <a:ahLst/>
              <a:cxnLst/>
              <a:rect l="l" t="t" r="r" b="b"/>
              <a:pathLst>
                <a:path w="1485900" h="5079">
                  <a:moveTo>
                    <a:pt x="0" y="4762"/>
                  </a:moveTo>
                  <a:lnTo>
                    <a:pt x="1485900" y="4762"/>
                  </a:lnTo>
                </a:path>
                <a:path w="1485900" h="5079">
                  <a:moveTo>
                    <a:pt x="0" y="0"/>
                  </a:moveTo>
                  <a:lnTo>
                    <a:pt x="148590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57883" y="2223516"/>
              <a:ext cx="10175875" cy="1234440"/>
            </a:xfrm>
            <a:custGeom>
              <a:avLst/>
              <a:gdLst/>
              <a:ahLst/>
              <a:cxnLst/>
              <a:rect l="l" t="t" r="r" b="b"/>
              <a:pathLst>
                <a:path w="10175875" h="1234439">
                  <a:moveTo>
                    <a:pt x="8689848" y="1234439"/>
                  </a:moveTo>
                  <a:lnTo>
                    <a:pt x="10175748" y="1234439"/>
                  </a:lnTo>
                </a:path>
                <a:path w="10175875" h="1234439">
                  <a:moveTo>
                    <a:pt x="8689848" y="822960"/>
                  </a:moveTo>
                  <a:lnTo>
                    <a:pt x="10175748" y="822960"/>
                  </a:lnTo>
                </a:path>
                <a:path w="10175875" h="1234439">
                  <a:moveTo>
                    <a:pt x="8689848" y="411480"/>
                  </a:moveTo>
                  <a:lnTo>
                    <a:pt x="10175748" y="411480"/>
                  </a:lnTo>
                </a:path>
                <a:path w="10175875" h="1234439">
                  <a:moveTo>
                    <a:pt x="0" y="0"/>
                  </a:moveTo>
                  <a:lnTo>
                    <a:pt x="8570976" y="0"/>
                  </a:lnTo>
                </a:path>
                <a:path w="10175875" h="1234439">
                  <a:moveTo>
                    <a:pt x="8689848" y="0"/>
                  </a:moveTo>
                  <a:lnTo>
                    <a:pt x="10175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28631" y="4876800"/>
              <a:ext cx="117475" cy="227329"/>
            </a:xfrm>
            <a:custGeom>
              <a:avLst/>
              <a:gdLst/>
              <a:ahLst/>
              <a:cxnLst/>
              <a:rect l="l" t="t" r="r" b="b"/>
              <a:pathLst>
                <a:path w="117475" h="227329">
                  <a:moveTo>
                    <a:pt x="117348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117348" y="227075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77983" y="5082539"/>
              <a:ext cx="119380" cy="21590"/>
            </a:xfrm>
            <a:custGeom>
              <a:avLst/>
              <a:gdLst/>
              <a:ahLst/>
              <a:cxnLst/>
              <a:rect l="l" t="t" r="r" b="b"/>
              <a:pathLst>
                <a:path w="119379" h="21589">
                  <a:moveTo>
                    <a:pt x="11887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18872" y="2133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28860" y="2141220"/>
              <a:ext cx="119380" cy="2962910"/>
            </a:xfrm>
            <a:custGeom>
              <a:avLst/>
              <a:gdLst/>
              <a:ahLst/>
              <a:cxnLst/>
              <a:rect l="l" t="t" r="r" b="b"/>
              <a:pathLst>
                <a:path w="119379" h="2962910">
                  <a:moveTo>
                    <a:pt x="118872" y="0"/>
                  </a:moveTo>
                  <a:lnTo>
                    <a:pt x="0" y="0"/>
                  </a:lnTo>
                  <a:lnTo>
                    <a:pt x="0" y="2962655"/>
                  </a:lnTo>
                  <a:lnTo>
                    <a:pt x="118872" y="2962655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25912" y="4690014"/>
              <a:ext cx="559435" cy="5080"/>
            </a:xfrm>
            <a:custGeom>
              <a:avLst/>
              <a:gdLst/>
              <a:ahLst/>
              <a:cxnLst/>
              <a:rect l="l" t="t" r="r" b="b"/>
              <a:pathLst>
                <a:path w="559434" h="5079">
                  <a:moveTo>
                    <a:pt x="0" y="4762"/>
                  </a:moveTo>
                  <a:lnTo>
                    <a:pt x="559308" y="4762"/>
                  </a:lnTo>
                </a:path>
                <a:path w="559434" h="5079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25912" y="4280916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06812" y="4794504"/>
              <a:ext cx="117475" cy="309880"/>
            </a:xfrm>
            <a:custGeom>
              <a:avLst/>
              <a:gdLst/>
              <a:ahLst/>
              <a:cxnLst/>
              <a:rect l="l" t="t" r="r" b="b"/>
              <a:pathLst>
                <a:path w="117475" h="309879">
                  <a:moveTo>
                    <a:pt x="11734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17348" y="309372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456164" y="5062727"/>
              <a:ext cx="119380" cy="41275"/>
            </a:xfrm>
            <a:custGeom>
              <a:avLst/>
              <a:gdLst/>
              <a:ahLst/>
              <a:cxnLst/>
              <a:rect l="l" t="t" r="r" b="b"/>
              <a:pathLst>
                <a:path w="119379" h="41275">
                  <a:moveTo>
                    <a:pt x="118871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18871" y="41148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07040" y="4239767"/>
              <a:ext cx="119380" cy="864235"/>
            </a:xfrm>
            <a:custGeom>
              <a:avLst/>
              <a:gdLst/>
              <a:ahLst/>
              <a:cxnLst/>
              <a:rect l="l" t="t" r="r" b="b"/>
              <a:pathLst>
                <a:path w="119379" h="864235">
                  <a:moveTo>
                    <a:pt x="118871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118871" y="864107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04091" y="4690014"/>
              <a:ext cx="129539" cy="5080"/>
            </a:xfrm>
            <a:custGeom>
              <a:avLst/>
              <a:gdLst/>
              <a:ahLst/>
              <a:cxnLst/>
              <a:rect l="l" t="t" r="r" b="b"/>
              <a:pathLst>
                <a:path w="129540" h="5079">
                  <a:moveTo>
                    <a:pt x="0" y="4762"/>
                  </a:moveTo>
                  <a:lnTo>
                    <a:pt x="129539" y="4762"/>
                  </a:lnTo>
                </a:path>
                <a:path w="129540" h="507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04091" y="4280916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40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984991" y="4876800"/>
              <a:ext cx="119380" cy="227329"/>
            </a:xfrm>
            <a:custGeom>
              <a:avLst/>
              <a:gdLst/>
              <a:ahLst/>
              <a:cxnLst/>
              <a:rect l="l" t="t" r="r" b="b"/>
              <a:pathLst>
                <a:path w="119379" h="227329">
                  <a:moveTo>
                    <a:pt x="118872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118872" y="227075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35867" y="5062727"/>
              <a:ext cx="117475" cy="41275"/>
            </a:xfrm>
            <a:custGeom>
              <a:avLst/>
              <a:gdLst/>
              <a:ahLst/>
              <a:cxnLst/>
              <a:rect l="l" t="t" r="r" b="b"/>
              <a:pathLst>
                <a:path w="117475" h="41275">
                  <a:moveTo>
                    <a:pt x="117348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17348" y="41148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285219" y="3869436"/>
              <a:ext cx="119380" cy="1234440"/>
            </a:xfrm>
            <a:custGeom>
              <a:avLst/>
              <a:gdLst/>
              <a:ahLst/>
              <a:cxnLst/>
              <a:rect l="l" t="t" r="r" b="b"/>
              <a:pathLst>
                <a:path w="119379" h="1234439">
                  <a:moveTo>
                    <a:pt x="118872" y="0"/>
                  </a:moveTo>
                  <a:lnTo>
                    <a:pt x="0" y="0"/>
                  </a:lnTo>
                  <a:lnTo>
                    <a:pt x="0" y="1234439"/>
                  </a:lnTo>
                  <a:lnTo>
                    <a:pt x="118872" y="1234439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87424" y="4959095"/>
              <a:ext cx="6902450" cy="144780"/>
            </a:xfrm>
            <a:custGeom>
              <a:avLst/>
              <a:gdLst/>
              <a:ahLst/>
              <a:cxnLst/>
              <a:rect l="l" t="t" r="r" b="b"/>
              <a:pathLst>
                <a:path w="6902450" h="144779">
                  <a:moveTo>
                    <a:pt x="118872" y="21336"/>
                  </a:moveTo>
                  <a:lnTo>
                    <a:pt x="0" y="21336"/>
                  </a:lnTo>
                  <a:lnTo>
                    <a:pt x="0" y="144780"/>
                  </a:lnTo>
                  <a:lnTo>
                    <a:pt x="118872" y="144780"/>
                  </a:lnTo>
                  <a:lnTo>
                    <a:pt x="118872" y="21336"/>
                  </a:lnTo>
                  <a:close/>
                </a:path>
                <a:path w="6902450" h="144779">
                  <a:moveTo>
                    <a:pt x="797052" y="103632"/>
                  </a:moveTo>
                  <a:lnTo>
                    <a:pt x="678180" y="103632"/>
                  </a:lnTo>
                  <a:lnTo>
                    <a:pt x="678180" y="144780"/>
                  </a:lnTo>
                  <a:lnTo>
                    <a:pt x="797052" y="144780"/>
                  </a:lnTo>
                  <a:lnTo>
                    <a:pt x="797052" y="103632"/>
                  </a:lnTo>
                  <a:close/>
                </a:path>
                <a:path w="6902450" h="144779">
                  <a:moveTo>
                    <a:pt x="1475232" y="103632"/>
                  </a:moveTo>
                  <a:lnTo>
                    <a:pt x="1356360" y="103632"/>
                  </a:lnTo>
                  <a:lnTo>
                    <a:pt x="1356360" y="144780"/>
                  </a:lnTo>
                  <a:lnTo>
                    <a:pt x="1475232" y="144780"/>
                  </a:lnTo>
                  <a:lnTo>
                    <a:pt x="1475232" y="103632"/>
                  </a:lnTo>
                  <a:close/>
                </a:path>
                <a:path w="6902450" h="144779">
                  <a:moveTo>
                    <a:pt x="2831592" y="82296"/>
                  </a:moveTo>
                  <a:lnTo>
                    <a:pt x="2714244" y="82296"/>
                  </a:lnTo>
                  <a:lnTo>
                    <a:pt x="2714244" y="144780"/>
                  </a:lnTo>
                  <a:lnTo>
                    <a:pt x="2831592" y="144780"/>
                  </a:lnTo>
                  <a:lnTo>
                    <a:pt x="2831592" y="82296"/>
                  </a:lnTo>
                  <a:close/>
                </a:path>
                <a:path w="6902450" h="144779">
                  <a:moveTo>
                    <a:pt x="4867656" y="62484"/>
                  </a:moveTo>
                  <a:lnTo>
                    <a:pt x="4748784" y="62484"/>
                  </a:lnTo>
                  <a:lnTo>
                    <a:pt x="4748784" y="144780"/>
                  </a:lnTo>
                  <a:lnTo>
                    <a:pt x="4867656" y="144780"/>
                  </a:lnTo>
                  <a:lnTo>
                    <a:pt x="4867656" y="62484"/>
                  </a:lnTo>
                  <a:close/>
                </a:path>
                <a:path w="6902450" h="144779">
                  <a:moveTo>
                    <a:pt x="6224016" y="123444"/>
                  </a:moveTo>
                  <a:lnTo>
                    <a:pt x="6105144" y="123444"/>
                  </a:lnTo>
                  <a:lnTo>
                    <a:pt x="6105144" y="144780"/>
                  </a:lnTo>
                  <a:lnTo>
                    <a:pt x="6224016" y="144780"/>
                  </a:lnTo>
                  <a:lnTo>
                    <a:pt x="6224016" y="123444"/>
                  </a:lnTo>
                  <a:close/>
                </a:path>
                <a:path w="6902450" h="144779">
                  <a:moveTo>
                    <a:pt x="6902196" y="0"/>
                  </a:moveTo>
                  <a:lnTo>
                    <a:pt x="6783324" y="0"/>
                  </a:lnTo>
                  <a:lnTo>
                    <a:pt x="6783324" y="144780"/>
                  </a:lnTo>
                  <a:lnTo>
                    <a:pt x="6902196" y="144780"/>
                  </a:lnTo>
                  <a:lnTo>
                    <a:pt x="69021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7652" y="4753355"/>
              <a:ext cx="1475740" cy="350520"/>
            </a:xfrm>
            <a:custGeom>
              <a:avLst/>
              <a:gdLst/>
              <a:ahLst/>
              <a:cxnLst/>
              <a:rect l="l" t="t" r="r" b="b"/>
              <a:pathLst>
                <a:path w="1475739" h="350520">
                  <a:moveTo>
                    <a:pt x="118872" y="0"/>
                  </a:moveTo>
                  <a:lnTo>
                    <a:pt x="0" y="0"/>
                  </a:lnTo>
                  <a:lnTo>
                    <a:pt x="0" y="350520"/>
                  </a:lnTo>
                  <a:lnTo>
                    <a:pt x="118872" y="350520"/>
                  </a:lnTo>
                  <a:lnTo>
                    <a:pt x="118872" y="0"/>
                  </a:lnTo>
                  <a:close/>
                </a:path>
                <a:path w="1475739" h="350520">
                  <a:moveTo>
                    <a:pt x="797052" y="329184"/>
                  </a:moveTo>
                  <a:lnTo>
                    <a:pt x="679704" y="329184"/>
                  </a:lnTo>
                  <a:lnTo>
                    <a:pt x="679704" y="350520"/>
                  </a:lnTo>
                  <a:lnTo>
                    <a:pt x="797052" y="350520"/>
                  </a:lnTo>
                  <a:lnTo>
                    <a:pt x="797052" y="329184"/>
                  </a:lnTo>
                  <a:close/>
                </a:path>
                <a:path w="1475739" h="350520">
                  <a:moveTo>
                    <a:pt x="1475232" y="123444"/>
                  </a:moveTo>
                  <a:lnTo>
                    <a:pt x="1357884" y="123444"/>
                  </a:lnTo>
                  <a:lnTo>
                    <a:pt x="1357884" y="350520"/>
                  </a:lnTo>
                  <a:lnTo>
                    <a:pt x="1475232" y="350520"/>
                  </a:lnTo>
                  <a:lnTo>
                    <a:pt x="1475232" y="12344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57883" y="1813560"/>
              <a:ext cx="10175875" cy="3884929"/>
            </a:xfrm>
            <a:custGeom>
              <a:avLst/>
              <a:gdLst/>
              <a:ahLst/>
              <a:cxnLst/>
              <a:rect l="l" t="t" r="r" b="b"/>
              <a:pathLst>
                <a:path w="10175875" h="3884929">
                  <a:moveTo>
                    <a:pt x="0" y="3290316"/>
                  </a:moveTo>
                  <a:lnTo>
                    <a:pt x="10175748" y="3290316"/>
                  </a:lnTo>
                </a:path>
                <a:path w="10175875" h="3884929">
                  <a:moveTo>
                    <a:pt x="0" y="3290316"/>
                  </a:moveTo>
                  <a:lnTo>
                    <a:pt x="0" y="3884676"/>
                  </a:lnTo>
                </a:path>
                <a:path w="10175875" h="3884929">
                  <a:moveTo>
                    <a:pt x="678179" y="3290316"/>
                  </a:moveTo>
                  <a:lnTo>
                    <a:pt x="678179" y="3884676"/>
                  </a:lnTo>
                </a:path>
                <a:path w="10175875" h="3884929">
                  <a:moveTo>
                    <a:pt x="1356360" y="3290316"/>
                  </a:moveTo>
                  <a:lnTo>
                    <a:pt x="1356360" y="3884676"/>
                  </a:lnTo>
                </a:path>
                <a:path w="10175875" h="3884929">
                  <a:moveTo>
                    <a:pt x="2034539" y="3290316"/>
                  </a:moveTo>
                  <a:lnTo>
                    <a:pt x="2034539" y="3884676"/>
                  </a:lnTo>
                </a:path>
                <a:path w="10175875" h="3884929">
                  <a:moveTo>
                    <a:pt x="2714243" y="3290316"/>
                  </a:moveTo>
                  <a:lnTo>
                    <a:pt x="2714243" y="3884676"/>
                  </a:lnTo>
                </a:path>
                <a:path w="10175875" h="3884929">
                  <a:moveTo>
                    <a:pt x="3392424" y="3290316"/>
                  </a:moveTo>
                  <a:lnTo>
                    <a:pt x="3392424" y="3884676"/>
                  </a:lnTo>
                </a:path>
                <a:path w="10175875" h="3884929">
                  <a:moveTo>
                    <a:pt x="4070604" y="3290316"/>
                  </a:moveTo>
                  <a:lnTo>
                    <a:pt x="4070604" y="3884676"/>
                  </a:lnTo>
                </a:path>
                <a:path w="10175875" h="3884929">
                  <a:moveTo>
                    <a:pt x="4748783" y="3290316"/>
                  </a:moveTo>
                  <a:lnTo>
                    <a:pt x="4748783" y="3884676"/>
                  </a:lnTo>
                </a:path>
                <a:path w="10175875" h="3884929">
                  <a:moveTo>
                    <a:pt x="5426964" y="3290316"/>
                  </a:moveTo>
                  <a:lnTo>
                    <a:pt x="5426964" y="3884676"/>
                  </a:lnTo>
                </a:path>
                <a:path w="10175875" h="3884929">
                  <a:moveTo>
                    <a:pt x="6105144" y="3290316"/>
                  </a:moveTo>
                  <a:lnTo>
                    <a:pt x="6105144" y="3884676"/>
                  </a:lnTo>
                </a:path>
                <a:path w="10175875" h="3884929">
                  <a:moveTo>
                    <a:pt x="6783324" y="3290316"/>
                  </a:moveTo>
                  <a:lnTo>
                    <a:pt x="6783324" y="3884676"/>
                  </a:lnTo>
                </a:path>
                <a:path w="10175875" h="3884929">
                  <a:moveTo>
                    <a:pt x="7461504" y="3290316"/>
                  </a:moveTo>
                  <a:lnTo>
                    <a:pt x="7461504" y="3884676"/>
                  </a:lnTo>
                </a:path>
                <a:path w="10175875" h="3884929">
                  <a:moveTo>
                    <a:pt x="8141208" y="3290316"/>
                  </a:moveTo>
                  <a:lnTo>
                    <a:pt x="8141208" y="3884676"/>
                  </a:lnTo>
                </a:path>
                <a:path w="10175875" h="3884929">
                  <a:moveTo>
                    <a:pt x="8819388" y="3290316"/>
                  </a:moveTo>
                  <a:lnTo>
                    <a:pt x="8819388" y="3884676"/>
                  </a:lnTo>
                </a:path>
                <a:path w="10175875" h="3884929">
                  <a:moveTo>
                    <a:pt x="9497568" y="3290316"/>
                  </a:moveTo>
                  <a:lnTo>
                    <a:pt x="9497568" y="3884676"/>
                  </a:lnTo>
                </a:path>
                <a:path w="10175875" h="3884929">
                  <a:moveTo>
                    <a:pt x="10175748" y="3290316"/>
                  </a:moveTo>
                  <a:lnTo>
                    <a:pt x="10175748" y="3884676"/>
                  </a:lnTo>
                </a:path>
                <a:path w="10175875" h="3884929">
                  <a:moveTo>
                    <a:pt x="0" y="0"/>
                  </a:moveTo>
                  <a:lnTo>
                    <a:pt x="10175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424432" y="5237479"/>
            <a:ext cx="5461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635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OM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  SIMPLES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89633" y="5097907"/>
            <a:ext cx="197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r>
              <a:rPr sz="900" spc="48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r>
              <a:rPr sz="900" spc="4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59226" y="5237479"/>
            <a:ext cx="54737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1440" marR="5080" indent="-7937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ATE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80764" y="5167629"/>
            <a:ext cx="6604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UOR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  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49546" y="5237479"/>
            <a:ext cx="68008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9207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100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11165" y="5237479"/>
            <a:ext cx="5137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85090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89090" y="5377053"/>
            <a:ext cx="51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500MA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14034" y="5307329"/>
            <a:ext cx="2045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RAIO </a:t>
            </a:r>
            <a:r>
              <a:rPr sz="1350" baseline="3395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 MAIS</a:t>
            </a:r>
            <a:r>
              <a:rPr sz="1350" spc="262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DENSITOMET</a:t>
            </a:r>
            <a:r>
              <a:rPr sz="900" spc="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HEMODINAM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13550" y="5167629"/>
            <a:ext cx="3329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X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PARA</a:t>
            </a:r>
            <a:r>
              <a:rPr sz="900" spc="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X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PARA</a:t>
            </a:r>
            <a:r>
              <a:rPr sz="900" spc="4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RESSONANCI</a:t>
            </a:r>
            <a:r>
              <a:rPr sz="900" spc="2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TOMÓGRAFO</a:t>
            </a:r>
            <a:r>
              <a:rPr sz="9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ULTRASSOM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212705" y="5167629"/>
            <a:ext cx="6096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OM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DOPPLER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COLORIDO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891266" y="5167629"/>
            <a:ext cx="6096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OM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ECOGRAFO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29805" y="5693473"/>
            <a:ext cx="10808970" cy="192405"/>
            <a:chOff x="729805" y="5693473"/>
            <a:chExt cx="10808970" cy="192405"/>
          </a:xfrm>
        </p:grpSpPr>
        <p:sp>
          <p:nvSpPr>
            <p:cNvPr id="58" name="object 58"/>
            <p:cNvSpPr/>
            <p:nvPr/>
          </p:nvSpPr>
          <p:spPr>
            <a:xfrm>
              <a:off x="734568" y="5698235"/>
              <a:ext cx="10799445" cy="182880"/>
            </a:xfrm>
            <a:custGeom>
              <a:avLst/>
              <a:gdLst/>
              <a:ahLst/>
              <a:cxnLst/>
              <a:rect l="l" t="t" r="r" b="b"/>
              <a:pathLst>
                <a:path w="10799445" h="182879">
                  <a:moveTo>
                    <a:pt x="0" y="0"/>
                  </a:moveTo>
                  <a:lnTo>
                    <a:pt x="10799064" y="0"/>
                  </a:lnTo>
                </a:path>
                <a:path w="10799445" h="182879">
                  <a:moveTo>
                    <a:pt x="0" y="0"/>
                  </a:moveTo>
                  <a:lnTo>
                    <a:pt x="0" y="182879"/>
                  </a:lnTo>
                </a:path>
                <a:path w="10799445" h="182879">
                  <a:moveTo>
                    <a:pt x="623316" y="0"/>
                  </a:moveTo>
                  <a:lnTo>
                    <a:pt x="623316" y="182879"/>
                  </a:lnTo>
                </a:path>
                <a:path w="10799445" h="182879">
                  <a:moveTo>
                    <a:pt x="623316" y="0"/>
                  </a:moveTo>
                  <a:lnTo>
                    <a:pt x="623316" y="182879"/>
                  </a:lnTo>
                </a:path>
                <a:path w="10799445" h="182879">
                  <a:moveTo>
                    <a:pt x="1301495" y="0"/>
                  </a:moveTo>
                  <a:lnTo>
                    <a:pt x="1301495" y="182879"/>
                  </a:lnTo>
                </a:path>
                <a:path w="10799445" h="182879">
                  <a:moveTo>
                    <a:pt x="1301495" y="0"/>
                  </a:moveTo>
                  <a:lnTo>
                    <a:pt x="1301495" y="182879"/>
                  </a:lnTo>
                </a:path>
                <a:path w="10799445" h="182879">
                  <a:moveTo>
                    <a:pt x="1979676" y="0"/>
                  </a:moveTo>
                  <a:lnTo>
                    <a:pt x="1979676" y="182879"/>
                  </a:lnTo>
                </a:path>
                <a:path w="10799445" h="182879">
                  <a:moveTo>
                    <a:pt x="1979676" y="0"/>
                  </a:moveTo>
                  <a:lnTo>
                    <a:pt x="1979676" y="182879"/>
                  </a:lnTo>
                </a:path>
                <a:path w="10799445" h="182879">
                  <a:moveTo>
                    <a:pt x="2657856" y="0"/>
                  </a:moveTo>
                  <a:lnTo>
                    <a:pt x="2657856" y="182879"/>
                  </a:lnTo>
                </a:path>
                <a:path w="10799445" h="182879">
                  <a:moveTo>
                    <a:pt x="2657856" y="0"/>
                  </a:moveTo>
                  <a:lnTo>
                    <a:pt x="2657856" y="182879"/>
                  </a:lnTo>
                </a:path>
                <a:path w="10799445" h="182879">
                  <a:moveTo>
                    <a:pt x="3337559" y="0"/>
                  </a:moveTo>
                  <a:lnTo>
                    <a:pt x="3337559" y="182879"/>
                  </a:lnTo>
                </a:path>
                <a:path w="10799445" h="182879">
                  <a:moveTo>
                    <a:pt x="3337559" y="0"/>
                  </a:moveTo>
                  <a:lnTo>
                    <a:pt x="3337559" y="182879"/>
                  </a:lnTo>
                </a:path>
                <a:path w="10799445" h="182879">
                  <a:moveTo>
                    <a:pt x="4015740" y="0"/>
                  </a:moveTo>
                  <a:lnTo>
                    <a:pt x="4015740" y="182879"/>
                  </a:lnTo>
                </a:path>
                <a:path w="10799445" h="182879">
                  <a:moveTo>
                    <a:pt x="4015740" y="0"/>
                  </a:moveTo>
                  <a:lnTo>
                    <a:pt x="4015740" y="182879"/>
                  </a:lnTo>
                </a:path>
                <a:path w="10799445" h="182879">
                  <a:moveTo>
                    <a:pt x="4693920" y="0"/>
                  </a:moveTo>
                  <a:lnTo>
                    <a:pt x="4693920" y="182879"/>
                  </a:lnTo>
                </a:path>
                <a:path w="10799445" h="182879">
                  <a:moveTo>
                    <a:pt x="4693920" y="0"/>
                  </a:moveTo>
                  <a:lnTo>
                    <a:pt x="4693920" y="182879"/>
                  </a:lnTo>
                </a:path>
                <a:path w="10799445" h="182879">
                  <a:moveTo>
                    <a:pt x="5372100" y="0"/>
                  </a:moveTo>
                  <a:lnTo>
                    <a:pt x="5372100" y="182879"/>
                  </a:lnTo>
                </a:path>
                <a:path w="10799445" h="182879">
                  <a:moveTo>
                    <a:pt x="5372100" y="0"/>
                  </a:moveTo>
                  <a:lnTo>
                    <a:pt x="5372100" y="182879"/>
                  </a:lnTo>
                </a:path>
                <a:path w="10799445" h="182879">
                  <a:moveTo>
                    <a:pt x="6050280" y="0"/>
                  </a:moveTo>
                  <a:lnTo>
                    <a:pt x="6050280" y="182879"/>
                  </a:lnTo>
                </a:path>
                <a:path w="10799445" h="182879">
                  <a:moveTo>
                    <a:pt x="6050280" y="0"/>
                  </a:moveTo>
                  <a:lnTo>
                    <a:pt x="6050280" y="182879"/>
                  </a:lnTo>
                </a:path>
                <a:path w="10799445" h="182879">
                  <a:moveTo>
                    <a:pt x="6728459" y="0"/>
                  </a:moveTo>
                  <a:lnTo>
                    <a:pt x="6728459" y="182879"/>
                  </a:lnTo>
                </a:path>
                <a:path w="10799445" h="182879">
                  <a:moveTo>
                    <a:pt x="6728459" y="0"/>
                  </a:moveTo>
                  <a:lnTo>
                    <a:pt x="6728459" y="182879"/>
                  </a:lnTo>
                </a:path>
                <a:path w="10799445" h="182879">
                  <a:moveTo>
                    <a:pt x="7406639" y="0"/>
                  </a:moveTo>
                  <a:lnTo>
                    <a:pt x="7406639" y="182879"/>
                  </a:lnTo>
                </a:path>
                <a:path w="10799445" h="182879">
                  <a:moveTo>
                    <a:pt x="7406639" y="0"/>
                  </a:moveTo>
                  <a:lnTo>
                    <a:pt x="7406639" y="182879"/>
                  </a:lnTo>
                </a:path>
                <a:path w="10799445" h="182879">
                  <a:moveTo>
                    <a:pt x="8084820" y="0"/>
                  </a:moveTo>
                  <a:lnTo>
                    <a:pt x="8084820" y="182879"/>
                  </a:lnTo>
                </a:path>
                <a:path w="10799445" h="182879">
                  <a:moveTo>
                    <a:pt x="8084820" y="0"/>
                  </a:moveTo>
                  <a:lnTo>
                    <a:pt x="8084820" y="182879"/>
                  </a:lnTo>
                </a:path>
                <a:path w="10799445" h="182879">
                  <a:moveTo>
                    <a:pt x="8764524" y="0"/>
                  </a:moveTo>
                  <a:lnTo>
                    <a:pt x="8764524" y="182879"/>
                  </a:lnTo>
                </a:path>
                <a:path w="10799445" h="182879">
                  <a:moveTo>
                    <a:pt x="8764524" y="0"/>
                  </a:moveTo>
                  <a:lnTo>
                    <a:pt x="8764524" y="182879"/>
                  </a:lnTo>
                </a:path>
                <a:path w="10799445" h="182879">
                  <a:moveTo>
                    <a:pt x="9442704" y="0"/>
                  </a:moveTo>
                  <a:lnTo>
                    <a:pt x="9442704" y="182879"/>
                  </a:lnTo>
                </a:path>
                <a:path w="10799445" h="182879">
                  <a:moveTo>
                    <a:pt x="9442704" y="0"/>
                  </a:moveTo>
                  <a:lnTo>
                    <a:pt x="9442704" y="182879"/>
                  </a:lnTo>
                </a:path>
                <a:path w="10799445" h="182879">
                  <a:moveTo>
                    <a:pt x="10120884" y="0"/>
                  </a:moveTo>
                  <a:lnTo>
                    <a:pt x="10120884" y="182879"/>
                  </a:lnTo>
                </a:path>
                <a:path w="10799445" h="182879">
                  <a:moveTo>
                    <a:pt x="10120884" y="0"/>
                  </a:moveTo>
                  <a:lnTo>
                    <a:pt x="10120884" y="182879"/>
                  </a:lnTo>
                </a:path>
                <a:path w="10799445" h="182879">
                  <a:moveTo>
                    <a:pt x="10799064" y="0"/>
                  </a:moveTo>
                  <a:lnTo>
                    <a:pt x="10799064" y="182879"/>
                  </a:lnTo>
                </a:path>
                <a:path w="10799445" h="182879">
                  <a:moveTo>
                    <a:pt x="10799064" y="0"/>
                  </a:moveTo>
                  <a:lnTo>
                    <a:pt x="10799064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5716" y="575462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52322" y="5692546"/>
            <a:ext cx="29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55826" y="569589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91254" y="569589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69689" y="569589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018913" y="569589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26429" y="569589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04864" y="569589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446511" y="569589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124945" y="569589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29805" y="5876353"/>
            <a:ext cx="10808970" cy="191135"/>
            <a:chOff x="729805" y="5876353"/>
            <a:chExt cx="10808970" cy="191135"/>
          </a:xfrm>
        </p:grpSpPr>
        <p:sp>
          <p:nvSpPr>
            <p:cNvPr id="70" name="object 70"/>
            <p:cNvSpPr/>
            <p:nvPr/>
          </p:nvSpPr>
          <p:spPr>
            <a:xfrm>
              <a:off x="734568" y="5881115"/>
              <a:ext cx="10799445" cy="181610"/>
            </a:xfrm>
            <a:custGeom>
              <a:avLst/>
              <a:gdLst/>
              <a:ahLst/>
              <a:cxnLst/>
              <a:rect l="l" t="t" r="r" b="b"/>
              <a:pathLst>
                <a:path w="10799445" h="181610">
                  <a:moveTo>
                    <a:pt x="0" y="0"/>
                  </a:moveTo>
                  <a:lnTo>
                    <a:pt x="10799064" y="0"/>
                  </a:lnTo>
                </a:path>
                <a:path w="10799445" h="181610">
                  <a:moveTo>
                    <a:pt x="0" y="0"/>
                  </a:moveTo>
                  <a:lnTo>
                    <a:pt x="0" y="181356"/>
                  </a:lnTo>
                </a:path>
                <a:path w="10799445" h="181610">
                  <a:moveTo>
                    <a:pt x="623316" y="0"/>
                  </a:moveTo>
                  <a:lnTo>
                    <a:pt x="623316" y="181356"/>
                  </a:lnTo>
                </a:path>
                <a:path w="10799445" h="181610">
                  <a:moveTo>
                    <a:pt x="623316" y="0"/>
                  </a:moveTo>
                  <a:lnTo>
                    <a:pt x="623316" y="181356"/>
                  </a:lnTo>
                </a:path>
                <a:path w="10799445" h="181610">
                  <a:moveTo>
                    <a:pt x="1301495" y="0"/>
                  </a:moveTo>
                  <a:lnTo>
                    <a:pt x="1301495" y="181356"/>
                  </a:lnTo>
                </a:path>
                <a:path w="10799445" h="181610">
                  <a:moveTo>
                    <a:pt x="1301495" y="0"/>
                  </a:moveTo>
                  <a:lnTo>
                    <a:pt x="1301495" y="181356"/>
                  </a:lnTo>
                </a:path>
                <a:path w="10799445" h="181610">
                  <a:moveTo>
                    <a:pt x="1979676" y="0"/>
                  </a:moveTo>
                  <a:lnTo>
                    <a:pt x="1979676" y="181356"/>
                  </a:lnTo>
                </a:path>
                <a:path w="10799445" h="181610">
                  <a:moveTo>
                    <a:pt x="1979676" y="0"/>
                  </a:moveTo>
                  <a:lnTo>
                    <a:pt x="1979676" y="181356"/>
                  </a:lnTo>
                </a:path>
                <a:path w="10799445" h="181610">
                  <a:moveTo>
                    <a:pt x="2657856" y="0"/>
                  </a:moveTo>
                  <a:lnTo>
                    <a:pt x="2657856" y="181356"/>
                  </a:lnTo>
                </a:path>
                <a:path w="10799445" h="181610">
                  <a:moveTo>
                    <a:pt x="2657856" y="0"/>
                  </a:moveTo>
                  <a:lnTo>
                    <a:pt x="2657856" y="181356"/>
                  </a:lnTo>
                </a:path>
                <a:path w="10799445" h="181610">
                  <a:moveTo>
                    <a:pt x="3337559" y="0"/>
                  </a:moveTo>
                  <a:lnTo>
                    <a:pt x="3337559" y="181356"/>
                  </a:lnTo>
                </a:path>
                <a:path w="10799445" h="181610">
                  <a:moveTo>
                    <a:pt x="3337559" y="0"/>
                  </a:moveTo>
                  <a:lnTo>
                    <a:pt x="3337559" y="181356"/>
                  </a:lnTo>
                </a:path>
                <a:path w="10799445" h="181610">
                  <a:moveTo>
                    <a:pt x="4015740" y="0"/>
                  </a:moveTo>
                  <a:lnTo>
                    <a:pt x="4015740" y="181356"/>
                  </a:lnTo>
                </a:path>
                <a:path w="10799445" h="181610">
                  <a:moveTo>
                    <a:pt x="4015740" y="0"/>
                  </a:moveTo>
                  <a:lnTo>
                    <a:pt x="4015740" y="181356"/>
                  </a:lnTo>
                </a:path>
                <a:path w="10799445" h="181610">
                  <a:moveTo>
                    <a:pt x="4693920" y="0"/>
                  </a:moveTo>
                  <a:lnTo>
                    <a:pt x="4693920" y="181356"/>
                  </a:lnTo>
                </a:path>
                <a:path w="10799445" h="181610">
                  <a:moveTo>
                    <a:pt x="4693920" y="0"/>
                  </a:moveTo>
                  <a:lnTo>
                    <a:pt x="4693920" y="181356"/>
                  </a:lnTo>
                </a:path>
                <a:path w="10799445" h="181610">
                  <a:moveTo>
                    <a:pt x="5372100" y="0"/>
                  </a:moveTo>
                  <a:lnTo>
                    <a:pt x="5372100" y="181356"/>
                  </a:lnTo>
                </a:path>
                <a:path w="10799445" h="181610">
                  <a:moveTo>
                    <a:pt x="5372100" y="0"/>
                  </a:moveTo>
                  <a:lnTo>
                    <a:pt x="5372100" y="181356"/>
                  </a:lnTo>
                </a:path>
                <a:path w="10799445" h="181610">
                  <a:moveTo>
                    <a:pt x="6050280" y="0"/>
                  </a:moveTo>
                  <a:lnTo>
                    <a:pt x="6050280" y="181356"/>
                  </a:lnTo>
                </a:path>
                <a:path w="10799445" h="181610">
                  <a:moveTo>
                    <a:pt x="6050280" y="0"/>
                  </a:moveTo>
                  <a:lnTo>
                    <a:pt x="6050280" y="181356"/>
                  </a:lnTo>
                </a:path>
                <a:path w="10799445" h="181610">
                  <a:moveTo>
                    <a:pt x="6728459" y="0"/>
                  </a:moveTo>
                  <a:lnTo>
                    <a:pt x="6728459" y="181356"/>
                  </a:lnTo>
                </a:path>
                <a:path w="10799445" h="181610">
                  <a:moveTo>
                    <a:pt x="6728459" y="0"/>
                  </a:moveTo>
                  <a:lnTo>
                    <a:pt x="6728459" y="181356"/>
                  </a:lnTo>
                </a:path>
                <a:path w="10799445" h="181610">
                  <a:moveTo>
                    <a:pt x="7406639" y="0"/>
                  </a:moveTo>
                  <a:lnTo>
                    <a:pt x="7406639" y="181356"/>
                  </a:lnTo>
                </a:path>
                <a:path w="10799445" h="181610">
                  <a:moveTo>
                    <a:pt x="7406639" y="0"/>
                  </a:moveTo>
                  <a:lnTo>
                    <a:pt x="7406639" y="181356"/>
                  </a:lnTo>
                </a:path>
                <a:path w="10799445" h="181610">
                  <a:moveTo>
                    <a:pt x="8084820" y="0"/>
                  </a:moveTo>
                  <a:lnTo>
                    <a:pt x="8084820" y="181356"/>
                  </a:lnTo>
                </a:path>
                <a:path w="10799445" h="181610">
                  <a:moveTo>
                    <a:pt x="8084820" y="0"/>
                  </a:moveTo>
                  <a:lnTo>
                    <a:pt x="8084820" y="181356"/>
                  </a:lnTo>
                </a:path>
                <a:path w="10799445" h="181610">
                  <a:moveTo>
                    <a:pt x="8764524" y="0"/>
                  </a:moveTo>
                  <a:lnTo>
                    <a:pt x="8764524" y="181356"/>
                  </a:lnTo>
                </a:path>
                <a:path w="10799445" h="181610">
                  <a:moveTo>
                    <a:pt x="8764524" y="0"/>
                  </a:moveTo>
                  <a:lnTo>
                    <a:pt x="8764524" y="181356"/>
                  </a:lnTo>
                </a:path>
                <a:path w="10799445" h="181610">
                  <a:moveTo>
                    <a:pt x="9442704" y="0"/>
                  </a:moveTo>
                  <a:lnTo>
                    <a:pt x="9442704" y="181356"/>
                  </a:lnTo>
                </a:path>
                <a:path w="10799445" h="181610">
                  <a:moveTo>
                    <a:pt x="9442704" y="0"/>
                  </a:moveTo>
                  <a:lnTo>
                    <a:pt x="9442704" y="181356"/>
                  </a:lnTo>
                </a:path>
                <a:path w="10799445" h="181610">
                  <a:moveTo>
                    <a:pt x="10120884" y="0"/>
                  </a:moveTo>
                  <a:lnTo>
                    <a:pt x="10120884" y="181356"/>
                  </a:lnTo>
                </a:path>
                <a:path w="10799445" h="181610">
                  <a:moveTo>
                    <a:pt x="10120884" y="0"/>
                  </a:moveTo>
                  <a:lnTo>
                    <a:pt x="10120884" y="181356"/>
                  </a:lnTo>
                </a:path>
                <a:path w="10799445" h="181610">
                  <a:moveTo>
                    <a:pt x="10799064" y="0"/>
                  </a:moveTo>
                  <a:lnTo>
                    <a:pt x="10799064" y="181356"/>
                  </a:lnTo>
                </a:path>
                <a:path w="10799445" h="181610">
                  <a:moveTo>
                    <a:pt x="10799064" y="0"/>
                  </a:moveTo>
                  <a:lnTo>
                    <a:pt x="10799064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5716" y="593750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52322" y="5878169"/>
            <a:ext cx="8870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97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al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51430" y="5237479"/>
            <a:ext cx="13335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290830" marR="5080" indent="-278765">
              <a:lnSpc>
                <a:spcPct val="101800"/>
              </a:lnSpc>
              <a:tabLst>
                <a:tab pos="82423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ESTEREOTAXI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COMPUTADO </a:t>
            </a:r>
            <a:r>
              <a:rPr sz="900" spc="-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RIZADO</a:t>
            </a:r>
            <a:endParaRPr sz="900">
              <a:latin typeface="Calibri"/>
              <a:cs typeface="Calibri"/>
            </a:endParaRPr>
          </a:p>
          <a:p>
            <a:pPr marL="295275">
              <a:lnSpc>
                <a:spcPct val="100000"/>
              </a:lnSpc>
              <a:spcBef>
                <a:spcPts val="330"/>
              </a:spcBef>
              <a:tabLst>
                <a:tab pos="9734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	2</a:t>
            </a:r>
            <a:endParaRPr sz="900">
              <a:latin typeface="Calibri"/>
              <a:cs typeface="Calibri"/>
            </a:endParaRPr>
          </a:p>
          <a:p>
            <a:pPr marL="295275">
              <a:lnSpc>
                <a:spcPct val="100000"/>
              </a:lnSpc>
              <a:spcBef>
                <a:spcPts val="355"/>
              </a:spcBef>
              <a:tabLst>
                <a:tab pos="9734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91254" y="5878169"/>
            <a:ext cx="279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0880" algn="l"/>
                <a:tab pos="1369060" algn="l"/>
                <a:tab pos="2047239" algn="l"/>
                <a:tab pos="27260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	0	2	1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69430" y="5446903"/>
            <a:ext cx="1025525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5344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RIA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	ICA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  <a:tabLst>
                <a:tab pos="90487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226060">
              <a:lnSpc>
                <a:spcPct val="100000"/>
              </a:lnSpc>
              <a:spcBef>
                <a:spcPts val="355"/>
              </a:spcBef>
              <a:tabLst>
                <a:tab pos="90487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475468" y="587816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153902" y="587816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29805" y="6057709"/>
            <a:ext cx="10808970" cy="192405"/>
            <a:chOff x="729805" y="6057709"/>
            <a:chExt cx="10808970" cy="192405"/>
          </a:xfrm>
        </p:grpSpPr>
        <p:sp>
          <p:nvSpPr>
            <p:cNvPr id="79" name="object 79"/>
            <p:cNvSpPr/>
            <p:nvPr/>
          </p:nvSpPr>
          <p:spPr>
            <a:xfrm>
              <a:off x="734568" y="6062471"/>
              <a:ext cx="10799445" cy="182880"/>
            </a:xfrm>
            <a:custGeom>
              <a:avLst/>
              <a:gdLst/>
              <a:ahLst/>
              <a:cxnLst/>
              <a:rect l="l" t="t" r="r" b="b"/>
              <a:pathLst>
                <a:path w="10799445" h="182879">
                  <a:moveTo>
                    <a:pt x="0" y="0"/>
                  </a:moveTo>
                  <a:lnTo>
                    <a:pt x="10799064" y="0"/>
                  </a:lnTo>
                </a:path>
                <a:path w="10799445" h="182879">
                  <a:moveTo>
                    <a:pt x="0" y="0"/>
                  </a:moveTo>
                  <a:lnTo>
                    <a:pt x="0" y="182879"/>
                  </a:lnTo>
                </a:path>
                <a:path w="10799445" h="182879">
                  <a:moveTo>
                    <a:pt x="0" y="182879"/>
                  </a:moveTo>
                  <a:lnTo>
                    <a:pt x="10799064" y="182879"/>
                  </a:lnTo>
                </a:path>
                <a:path w="10799445" h="182879">
                  <a:moveTo>
                    <a:pt x="623316" y="0"/>
                  </a:moveTo>
                  <a:lnTo>
                    <a:pt x="623316" y="182879"/>
                  </a:lnTo>
                </a:path>
                <a:path w="10799445" h="182879">
                  <a:moveTo>
                    <a:pt x="623316" y="0"/>
                  </a:moveTo>
                  <a:lnTo>
                    <a:pt x="623316" y="182879"/>
                  </a:lnTo>
                </a:path>
                <a:path w="10799445" h="182879">
                  <a:moveTo>
                    <a:pt x="1301495" y="0"/>
                  </a:moveTo>
                  <a:lnTo>
                    <a:pt x="1301495" y="182879"/>
                  </a:lnTo>
                </a:path>
                <a:path w="10799445" h="182879">
                  <a:moveTo>
                    <a:pt x="1301495" y="0"/>
                  </a:moveTo>
                  <a:lnTo>
                    <a:pt x="1301495" y="182879"/>
                  </a:lnTo>
                </a:path>
                <a:path w="10799445" h="182879">
                  <a:moveTo>
                    <a:pt x="1979676" y="0"/>
                  </a:moveTo>
                  <a:lnTo>
                    <a:pt x="1979676" y="182879"/>
                  </a:lnTo>
                </a:path>
                <a:path w="10799445" h="182879">
                  <a:moveTo>
                    <a:pt x="1979676" y="0"/>
                  </a:moveTo>
                  <a:lnTo>
                    <a:pt x="1979676" y="182879"/>
                  </a:lnTo>
                </a:path>
                <a:path w="10799445" h="182879">
                  <a:moveTo>
                    <a:pt x="2657856" y="0"/>
                  </a:moveTo>
                  <a:lnTo>
                    <a:pt x="2657856" y="182879"/>
                  </a:lnTo>
                </a:path>
                <a:path w="10799445" h="182879">
                  <a:moveTo>
                    <a:pt x="2657856" y="0"/>
                  </a:moveTo>
                  <a:lnTo>
                    <a:pt x="2657856" y="182879"/>
                  </a:lnTo>
                </a:path>
                <a:path w="10799445" h="182879">
                  <a:moveTo>
                    <a:pt x="3337559" y="0"/>
                  </a:moveTo>
                  <a:lnTo>
                    <a:pt x="3337559" y="182879"/>
                  </a:lnTo>
                </a:path>
                <a:path w="10799445" h="182879">
                  <a:moveTo>
                    <a:pt x="3337559" y="0"/>
                  </a:moveTo>
                  <a:lnTo>
                    <a:pt x="3337559" y="182879"/>
                  </a:lnTo>
                </a:path>
                <a:path w="10799445" h="182879">
                  <a:moveTo>
                    <a:pt x="4015740" y="0"/>
                  </a:moveTo>
                  <a:lnTo>
                    <a:pt x="4015740" y="182879"/>
                  </a:lnTo>
                </a:path>
                <a:path w="10799445" h="182879">
                  <a:moveTo>
                    <a:pt x="4015740" y="0"/>
                  </a:moveTo>
                  <a:lnTo>
                    <a:pt x="4015740" y="182879"/>
                  </a:lnTo>
                </a:path>
                <a:path w="10799445" h="182879">
                  <a:moveTo>
                    <a:pt x="4693920" y="0"/>
                  </a:moveTo>
                  <a:lnTo>
                    <a:pt x="4693920" y="182879"/>
                  </a:lnTo>
                </a:path>
                <a:path w="10799445" h="182879">
                  <a:moveTo>
                    <a:pt x="4693920" y="0"/>
                  </a:moveTo>
                  <a:lnTo>
                    <a:pt x="4693920" y="182879"/>
                  </a:lnTo>
                </a:path>
                <a:path w="10799445" h="182879">
                  <a:moveTo>
                    <a:pt x="5372100" y="0"/>
                  </a:moveTo>
                  <a:lnTo>
                    <a:pt x="5372100" y="182879"/>
                  </a:lnTo>
                </a:path>
                <a:path w="10799445" h="182879">
                  <a:moveTo>
                    <a:pt x="5372100" y="0"/>
                  </a:moveTo>
                  <a:lnTo>
                    <a:pt x="5372100" y="182879"/>
                  </a:lnTo>
                </a:path>
                <a:path w="10799445" h="182879">
                  <a:moveTo>
                    <a:pt x="6050280" y="0"/>
                  </a:moveTo>
                  <a:lnTo>
                    <a:pt x="6050280" y="182879"/>
                  </a:lnTo>
                </a:path>
                <a:path w="10799445" h="182879">
                  <a:moveTo>
                    <a:pt x="6050280" y="0"/>
                  </a:moveTo>
                  <a:lnTo>
                    <a:pt x="6050280" y="182879"/>
                  </a:lnTo>
                </a:path>
                <a:path w="10799445" h="182879">
                  <a:moveTo>
                    <a:pt x="6728459" y="0"/>
                  </a:moveTo>
                  <a:lnTo>
                    <a:pt x="6728459" y="182879"/>
                  </a:lnTo>
                </a:path>
                <a:path w="10799445" h="182879">
                  <a:moveTo>
                    <a:pt x="6728459" y="0"/>
                  </a:moveTo>
                  <a:lnTo>
                    <a:pt x="6728459" y="182879"/>
                  </a:lnTo>
                </a:path>
                <a:path w="10799445" h="182879">
                  <a:moveTo>
                    <a:pt x="7406639" y="0"/>
                  </a:moveTo>
                  <a:lnTo>
                    <a:pt x="7406639" y="182879"/>
                  </a:lnTo>
                </a:path>
                <a:path w="10799445" h="182879">
                  <a:moveTo>
                    <a:pt x="7406639" y="0"/>
                  </a:moveTo>
                  <a:lnTo>
                    <a:pt x="7406639" y="182879"/>
                  </a:lnTo>
                </a:path>
                <a:path w="10799445" h="182879">
                  <a:moveTo>
                    <a:pt x="8084820" y="0"/>
                  </a:moveTo>
                  <a:lnTo>
                    <a:pt x="8084820" y="182879"/>
                  </a:lnTo>
                </a:path>
                <a:path w="10799445" h="182879">
                  <a:moveTo>
                    <a:pt x="8084820" y="0"/>
                  </a:moveTo>
                  <a:lnTo>
                    <a:pt x="8084820" y="182879"/>
                  </a:lnTo>
                </a:path>
                <a:path w="10799445" h="182879">
                  <a:moveTo>
                    <a:pt x="8764524" y="0"/>
                  </a:moveTo>
                  <a:lnTo>
                    <a:pt x="8764524" y="182879"/>
                  </a:lnTo>
                </a:path>
                <a:path w="10799445" h="182879">
                  <a:moveTo>
                    <a:pt x="8764524" y="0"/>
                  </a:moveTo>
                  <a:lnTo>
                    <a:pt x="8764524" y="182879"/>
                  </a:lnTo>
                </a:path>
                <a:path w="10799445" h="182879">
                  <a:moveTo>
                    <a:pt x="9442704" y="0"/>
                  </a:moveTo>
                  <a:lnTo>
                    <a:pt x="9442704" y="182879"/>
                  </a:lnTo>
                </a:path>
                <a:path w="10799445" h="182879">
                  <a:moveTo>
                    <a:pt x="9442704" y="0"/>
                  </a:moveTo>
                  <a:lnTo>
                    <a:pt x="9442704" y="182879"/>
                  </a:lnTo>
                </a:path>
                <a:path w="10799445" h="182879">
                  <a:moveTo>
                    <a:pt x="10120884" y="0"/>
                  </a:moveTo>
                  <a:lnTo>
                    <a:pt x="10120884" y="182879"/>
                  </a:lnTo>
                </a:path>
                <a:path w="10799445" h="182879">
                  <a:moveTo>
                    <a:pt x="10120884" y="0"/>
                  </a:moveTo>
                  <a:lnTo>
                    <a:pt x="10120884" y="182879"/>
                  </a:lnTo>
                </a:path>
                <a:path w="10799445" h="182879">
                  <a:moveTo>
                    <a:pt x="10799064" y="0"/>
                  </a:moveTo>
                  <a:lnTo>
                    <a:pt x="10799064" y="182879"/>
                  </a:lnTo>
                </a:path>
                <a:path w="10799445" h="182879">
                  <a:moveTo>
                    <a:pt x="10799064" y="0"/>
                  </a:moveTo>
                  <a:lnTo>
                    <a:pt x="10799064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5716" y="611885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78560" y="6060135"/>
            <a:ext cx="678624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  <a:tabLst>
                <a:tab pos="860425" algn="l"/>
                <a:tab pos="1567815" algn="l"/>
                <a:tab pos="2217420" algn="l"/>
                <a:tab pos="2896235" algn="l"/>
                <a:tab pos="3603625" algn="l"/>
                <a:tab pos="4252595" algn="l"/>
                <a:tab pos="4902200" algn="l"/>
                <a:tab pos="5609590" algn="l"/>
                <a:tab pos="631698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Municipal	17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11	25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	133	12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Ministério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Estabelecimentos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Mês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761858" y="6060135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180578" y="5307329"/>
            <a:ext cx="1992630" cy="916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55270">
              <a:lnSpc>
                <a:spcPct val="101800"/>
              </a:lnSpc>
              <a:spcBef>
                <a:spcPts val="80"/>
              </a:spcBef>
              <a:tabLst>
                <a:tab pos="661670" algn="l"/>
                <a:tab pos="801370" algn="l"/>
                <a:tab pos="160083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COMPUTADO</a:t>
            </a:r>
            <a:r>
              <a:rPr sz="9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CONVENCION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MAGNETICA		RIZADO	AL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272415">
              <a:lnSpc>
                <a:spcPct val="100000"/>
              </a:lnSpc>
              <a:tabLst>
                <a:tab pos="921385" algn="l"/>
                <a:tab pos="159956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13	11</a:t>
            </a:r>
            <a:endParaRPr sz="900">
              <a:latin typeface="Calibri"/>
              <a:cs typeface="Calibri"/>
            </a:endParaRPr>
          </a:p>
          <a:p>
            <a:pPr marL="272415">
              <a:lnSpc>
                <a:spcPct val="100000"/>
              </a:lnSpc>
              <a:spcBef>
                <a:spcPts val="355"/>
              </a:spcBef>
              <a:tabLst>
                <a:tab pos="950594" algn="l"/>
                <a:tab pos="162877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2	1</a:t>
            </a:r>
            <a:endParaRPr sz="900">
              <a:latin typeface="Calibri"/>
              <a:cs typeface="Calibri"/>
            </a:endParaRPr>
          </a:p>
          <a:p>
            <a:pPr marL="272415">
              <a:lnSpc>
                <a:spcPct val="100000"/>
              </a:lnSpc>
              <a:spcBef>
                <a:spcPts val="355"/>
              </a:spcBef>
              <a:tabLst>
                <a:tab pos="950594" algn="l"/>
                <a:tab pos="15709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9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446511" y="6060135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124945" y="6060135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81506" y="501015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65682" y="1718564"/>
            <a:ext cx="19939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18159" y="1673351"/>
            <a:ext cx="11155680" cy="4636135"/>
          </a:xfrm>
          <a:custGeom>
            <a:avLst/>
            <a:gdLst/>
            <a:ahLst/>
            <a:cxnLst/>
            <a:rect l="l" t="t" r="r" b="b"/>
            <a:pathLst>
              <a:path w="11155680" h="4636135">
                <a:moveTo>
                  <a:pt x="0" y="4636008"/>
                </a:moveTo>
                <a:lnTo>
                  <a:pt x="11155680" y="4636008"/>
                </a:lnTo>
                <a:lnTo>
                  <a:pt x="11155680" y="0"/>
                </a:lnTo>
                <a:lnTo>
                  <a:pt x="0" y="0"/>
                </a:lnTo>
                <a:lnTo>
                  <a:pt x="0" y="4636008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713" y="6189065"/>
            <a:ext cx="6786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Ministério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Estabelecimentos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Mês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5448" y="1413129"/>
            <a:ext cx="82334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Estabelecimentos</a:t>
            </a:r>
            <a:r>
              <a:rPr sz="1600" spc="4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c/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 SUS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Tipo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Gestão.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MRS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 Grande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Norte.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463" y="1304544"/>
            <a:ext cx="1929764" cy="36893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26273" y="1808797"/>
            <a:ext cx="10039350" cy="3743325"/>
            <a:chOff x="1426273" y="1808797"/>
            <a:chExt cx="10039350" cy="3743325"/>
          </a:xfrm>
        </p:grpSpPr>
        <p:sp>
          <p:nvSpPr>
            <p:cNvPr id="6" name="object 6"/>
            <p:cNvSpPr/>
            <p:nvPr/>
          </p:nvSpPr>
          <p:spPr>
            <a:xfrm>
              <a:off x="1431036" y="1813560"/>
              <a:ext cx="10029825" cy="2512060"/>
            </a:xfrm>
            <a:custGeom>
              <a:avLst/>
              <a:gdLst/>
              <a:ahLst/>
              <a:cxnLst/>
              <a:rect l="l" t="t" r="r" b="b"/>
              <a:pathLst>
                <a:path w="10029825" h="2512060">
                  <a:moveTo>
                    <a:pt x="0" y="0"/>
                  </a:moveTo>
                  <a:lnTo>
                    <a:pt x="10029444" y="0"/>
                  </a:lnTo>
                </a:path>
                <a:path w="10029825" h="2512060">
                  <a:moveTo>
                    <a:pt x="0" y="2511552"/>
                  </a:moveTo>
                  <a:lnTo>
                    <a:pt x="530351" y="2511552"/>
                  </a:lnTo>
                </a:path>
                <a:path w="10029825" h="2512060">
                  <a:moveTo>
                    <a:pt x="676656" y="2511552"/>
                  </a:moveTo>
                  <a:lnTo>
                    <a:pt x="1365503" y="251155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1056" y="4600955"/>
              <a:ext cx="144780" cy="352425"/>
            </a:xfrm>
            <a:custGeom>
              <a:avLst/>
              <a:gdLst/>
              <a:ahLst/>
              <a:cxnLst/>
              <a:rect l="l" t="t" r="r" b="b"/>
              <a:pathLst>
                <a:path w="144780" h="352425">
                  <a:moveTo>
                    <a:pt x="144780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44780" y="352044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5460" y="4689348"/>
              <a:ext cx="146685" cy="264160"/>
            </a:xfrm>
            <a:custGeom>
              <a:avLst/>
              <a:gdLst/>
              <a:ahLst/>
              <a:cxnLst/>
              <a:rect l="l" t="t" r="r" b="b"/>
              <a:pathLst>
                <a:path w="146685" h="264160">
                  <a:moveTo>
                    <a:pt x="14630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6303" y="263651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1387" y="3834383"/>
              <a:ext cx="146685" cy="1118870"/>
            </a:xfrm>
            <a:custGeom>
              <a:avLst/>
              <a:gdLst/>
              <a:ahLst/>
              <a:cxnLst/>
              <a:rect l="l" t="t" r="r" b="b"/>
              <a:pathLst>
                <a:path w="146685" h="1118870">
                  <a:moveTo>
                    <a:pt x="146304" y="0"/>
                  </a:moveTo>
                  <a:lnTo>
                    <a:pt x="0" y="0"/>
                  </a:lnTo>
                  <a:lnTo>
                    <a:pt x="0" y="1118616"/>
                  </a:lnTo>
                  <a:lnTo>
                    <a:pt x="146304" y="1118616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1036" y="2441448"/>
              <a:ext cx="10029825" cy="1884045"/>
            </a:xfrm>
            <a:custGeom>
              <a:avLst/>
              <a:gdLst/>
              <a:ahLst/>
              <a:cxnLst/>
              <a:rect l="l" t="t" r="r" b="b"/>
              <a:pathLst>
                <a:path w="10029825" h="1884045">
                  <a:moveTo>
                    <a:pt x="1511808" y="1883664"/>
                  </a:moveTo>
                  <a:lnTo>
                    <a:pt x="4709160" y="1883664"/>
                  </a:lnTo>
                </a:path>
                <a:path w="10029825" h="1884045">
                  <a:moveTo>
                    <a:pt x="0" y="1255776"/>
                  </a:moveTo>
                  <a:lnTo>
                    <a:pt x="1365503" y="1255776"/>
                  </a:lnTo>
                </a:path>
                <a:path w="10029825" h="1884045">
                  <a:moveTo>
                    <a:pt x="1511808" y="1255776"/>
                  </a:moveTo>
                  <a:lnTo>
                    <a:pt x="8887967" y="1255776"/>
                  </a:lnTo>
                </a:path>
                <a:path w="10029825" h="1884045">
                  <a:moveTo>
                    <a:pt x="0" y="627888"/>
                  </a:moveTo>
                  <a:lnTo>
                    <a:pt x="1365503" y="627888"/>
                  </a:lnTo>
                </a:path>
                <a:path w="10029825" h="1884045">
                  <a:moveTo>
                    <a:pt x="1511808" y="627888"/>
                  </a:moveTo>
                  <a:lnTo>
                    <a:pt x="10029444" y="627888"/>
                  </a:lnTo>
                </a:path>
                <a:path w="10029825" h="1884045">
                  <a:moveTo>
                    <a:pt x="0" y="0"/>
                  </a:moveTo>
                  <a:lnTo>
                    <a:pt x="1365503" y="0"/>
                  </a:lnTo>
                </a:path>
                <a:path w="10029825" h="1884045">
                  <a:moveTo>
                    <a:pt x="1511808" y="0"/>
                  </a:moveTo>
                  <a:lnTo>
                    <a:pt x="100294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208" y="4713732"/>
              <a:ext cx="146685" cy="239395"/>
            </a:xfrm>
            <a:custGeom>
              <a:avLst/>
              <a:gdLst/>
              <a:ahLst/>
              <a:cxnLst/>
              <a:rect l="l" t="t" r="r" b="b"/>
              <a:pathLst>
                <a:path w="146685" h="239395">
                  <a:moveTo>
                    <a:pt x="14630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46304" y="239268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2136" y="4914900"/>
              <a:ext cx="144780" cy="38100"/>
            </a:xfrm>
            <a:custGeom>
              <a:avLst/>
              <a:gdLst/>
              <a:ahLst/>
              <a:cxnLst/>
              <a:rect l="l" t="t" r="r" b="b"/>
              <a:pathLst>
                <a:path w="144780" h="38100">
                  <a:moveTo>
                    <a:pt x="14478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44780" y="3810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96539" y="2415540"/>
              <a:ext cx="146685" cy="2537460"/>
            </a:xfrm>
            <a:custGeom>
              <a:avLst/>
              <a:gdLst/>
              <a:ahLst/>
              <a:cxnLst/>
              <a:rect l="l" t="t" r="r" b="b"/>
              <a:pathLst>
                <a:path w="146685" h="2537460">
                  <a:moveTo>
                    <a:pt x="146304" y="0"/>
                  </a:moveTo>
                  <a:lnTo>
                    <a:pt x="0" y="0"/>
                  </a:lnTo>
                  <a:lnTo>
                    <a:pt x="0" y="2537460"/>
                  </a:lnTo>
                  <a:lnTo>
                    <a:pt x="146304" y="2537460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62884" y="4864608"/>
              <a:ext cx="144780" cy="88900"/>
            </a:xfrm>
            <a:custGeom>
              <a:avLst/>
              <a:gdLst/>
              <a:ahLst/>
              <a:cxnLst/>
              <a:rect l="l" t="t" r="r" b="b"/>
              <a:pathLst>
                <a:path w="144779" h="88900">
                  <a:moveTo>
                    <a:pt x="144779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44779" y="88392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7287" y="4940808"/>
              <a:ext cx="146685" cy="12700"/>
            </a:xfrm>
            <a:custGeom>
              <a:avLst/>
              <a:gdLst/>
              <a:ahLst/>
              <a:cxnLst/>
              <a:rect l="l" t="t" r="r" b="b"/>
              <a:pathLst>
                <a:path w="146685" h="12700">
                  <a:moveTo>
                    <a:pt x="1463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46303" y="12192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216" y="4550663"/>
              <a:ext cx="1816735" cy="402590"/>
            </a:xfrm>
            <a:custGeom>
              <a:avLst/>
              <a:gdLst/>
              <a:ahLst/>
              <a:cxnLst/>
              <a:rect l="l" t="t" r="r" b="b"/>
              <a:pathLst>
                <a:path w="1816735" h="402589">
                  <a:moveTo>
                    <a:pt x="144780" y="50292"/>
                  </a:moveTo>
                  <a:lnTo>
                    <a:pt x="0" y="50292"/>
                  </a:lnTo>
                  <a:lnTo>
                    <a:pt x="0" y="402336"/>
                  </a:lnTo>
                  <a:lnTo>
                    <a:pt x="144780" y="402336"/>
                  </a:lnTo>
                  <a:lnTo>
                    <a:pt x="144780" y="50292"/>
                  </a:lnTo>
                  <a:close/>
                </a:path>
                <a:path w="1816735" h="402589">
                  <a:moveTo>
                    <a:pt x="981456" y="0"/>
                  </a:moveTo>
                  <a:lnTo>
                    <a:pt x="835152" y="0"/>
                  </a:lnTo>
                  <a:lnTo>
                    <a:pt x="835152" y="402336"/>
                  </a:lnTo>
                  <a:lnTo>
                    <a:pt x="981456" y="402336"/>
                  </a:lnTo>
                  <a:lnTo>
                    <a:pt x="981456" y="0"/>
                  </a:lnTo>
                  <a:close/>
                </a:path>
                <a:path w="1816735" h="402589">
                  <a:moveTo>
                    <a:pt x="1816608" y="313944"/>
                  </a:moveTo>
                  <a:lnTo>
                    <a:pt x="1671828" y="313944"/>
                  </a:lnTo>
                  <a:lnTo>
                    <a:pt x="1671828" y="402336"/>
                  </a:lnTo>
                  <a:lnTo>
                    <a:pt x="1816608" y="402336"/>
                  </a:lnTo>
                  <a:lnTo>
                    <a:pt x="1816608" y="31394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6500" y="4325111"/>
              <a:ext cx="4032885" cy="0"/>
            </a:xfrm>
            <a:custGeom>
              <a:avLst/>
              <a:gdLst/>
              <a:ahLst/>
              <a:cxnLst/>
              <a:rect l="l" t="t" r="r" b="b"/>
              <a:pathLst>
                <a:path w="4032884">
                  <a:moveTo>
                    <a:pt x="0" y="0"/>
                  </a:moveTo>
                  <a:lnTo>
                    <a:pt x="4032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9864" y="4826508"/>
              <a:ext cx="146685" cy="127000"/>
            </a:xfrm>
            <a:custGeom>
              <a:avLst/>
              <a:gdLst/>
              <a:ahLst/>
              <a:cxnLst/>
              <a:rect l="l" t="t" r="r" b="b"/>
              <a:pathLst>
                <a:path w="146685" h="127000">
                  <a:moveTo>
                    <a:pt x="146303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46303" y="126492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4268" y="4940808"/>
              <a:ext cx="146685" cy="12700"/>
            </a:xfrm>
            <a:custGeom>
              <a:avLst/>
              <a:gdLst/>
              <a:ahLst/>
              <a:cxnLst/>
              <a:rect l="l" t="t" r="r" b="b"/>
              <a:pathLst>
                <a:path w="146685" h="12700">
                  <a:moveTo>
                    <a:pt x="1463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0196" y="4174235"/>
              <a:ext cx="981710" cy="779145"/>
            </a:xfrm>
            <a:custGeom>
              <a:avLst/>
              <a:gdLst/>
              <a:ahLst/>
              <a:cxnLst/>
              <a:rect l="l" t="t" r="r" b="b"/>
              <a:pathLst>
                <a:path w="981709" h="779145">
                  <a:moveTo>
                    <a:pt x="146304" y="0"/>
                  </a:moveTo>
                  <a:lnTo>
                    <a:pt x="0" y="0"/>
                  </a:lnTo>
                  <a:lnTo>
                    <a:pt x="0" y="778764"/>
                  </a:lnTo>
                  <a:lnTo>
                    <a:pt x="146304" y="778764"/>
                  </a:lnTo>
                  <a:lnTo>
                    <a:pt x="146304" y="0"/>
                  </a:lnTo>
                  <a:close/>
                </a:path>
                <a:path w="981709" h="779145">
                  <a:moveTo>
                    <a:pt x="981456" y="766572"/>
                  </a:moveTo>
                  <a:lnTo>
                    <a:pt x="835152" y="766572"/>
                  </a:lnTo>
                  <a:lnTo>
                    <a:pt x="835152" y="778764"/>
                  </a:lnTo>
                  <a:lnTo>
                    <a:pt x="981456" y="778764"/>
                  </a:lnTo>
                  <a:lnTo>
                    <a:pt x="981456" y="76657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41691" y="4852416"/>
              <a:ext cx="144780" cy="100965"/>
            </a:xfrm>
            <a:custGeom>
              <a:avLst/>
              <a:gdLst/>
              <a:ahLst/>
              <a:cxnLst/>
              <a:rect l="l" t="t" r="r" b="b"/>
              <a:pathLst>
                <a:path w="144779" h="100964">
                  <a:moveTo>
                    <a:pt x="144779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44779" y="100583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6095" y="4927092"/>
              <a:ext cx="146685" cy="26034"/>
            </a:xfrm>
            <a:custGeom>
              <a:avLst/>
              <a:gdLst/>
              <a:ahLst/>
              <a:cxnLst/>
              <a:rect l="l" t="t" r="r" b="b"/>
              <a:pathLst>
                <a:path w="146684" h="26035">
                  <a:moveTo>
                    <a:pt x="146303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146303" y="2590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12024" y="4701539"/>
              <a:ext cx="981710" cy="251460"/>
            </a:xfrm>
            <a:custGeom>
              <a:avLst/>
              <a:gdLst/>
              <a:ahLst/>
              <a:cxnLst/>
              <a:rect l="l" t="t" r="r" b="b"/>
              <a:pathLst>
                <a:path w="981709" h="251460">
                  <a:moveTo>
                    <a:pt x="14630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146304" y="251460"/>
                  </a:lnTo>
                  <a:lnTo>
                    <a:pt x="146304" y="0"/>
                  </a:lnTo>
                  <a:close/>
                </a:path>
                <a:path w="981709" h="251460">
                  <a:moveTo>
                    <a:pt x="981456" y="201168"/>
                  </a:moveTo>
                  <a:lnTo>
                    <a:pt x="835152" y="201168"/>
                  </a:lnTo>
                  <a:lnTo>
                    <a:pt x="835152" y="251460"/>
                  </a:lnTo>
                  <a:lnTo>
                    <a:pt x="981456" y="251460"/>
                  </a:lnTo>
                  <a:lnTo>
                    <a:pt x="981456" y="20116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13519" y="4852416"/>
              <a:ext cx="144780" cy="100965"/>
            </a:xfrm>
            <a:custGeom>
              <a:avLst/>
              <a:gdLst/>
              <a:ahLst/>
              <a:cxnLst/>
              <a:rect l="l" t="t" r="r" b="b"/>
              <a:pathLst>
                <a:path w="144779" h="100964">
                  <a:moveTo>
                    <a:pt x="144779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44779" y="100583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7924" y="4852416"/>
              <a:ext cx="146685" cy="100965"/>
            </a:xfrm>
            <a:custGeom>
              <a:avLst/>
              <a:gdLst/>
              <a:ahLst/>
              <a:cxnLst/>
              <a:rect l="l" t="t" r="r" b="b"/>
              <a:pathLst>
                <a:path w="146684" h="100964">
                  <a:moveTo>
                    <a:pt x="146303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46303" y="100583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83852" y="4613148"/>
              <a:ext cx="144780" cy="340360"/>
            </a:xfrm>
            <a:custGeom>
              <a:avLst/>
              <a:gdLst/>
              <a:ahLst/>
              <a:cxnLst/>
              <a:rect l="l" t="t" r="r" b="b"/>
              <a:pathLst>
                <a:path w="144779" h="340360">
                  <a:moveTo>
                    <a:pt x="144779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144779" y="339851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65307" y="3697224"/>
              <a:ext cx="995680" cy="628015"/>
            </a:xfrm>
            <a:custGeom>
              <a:avLst/>
              <a:gdLst/>
              <a:ahLst/>
              <a:cxnLst/>
              <a:rect l="l" t="t" r="r" b="b"/>
              <a:pathLst>
                <a:path w="995679" h="628014">
                  <a:moveTo>
                    <a:pt x="0" y="627888"/>
                  </a:moveTo>
                  <a:lnTo>
                    <a:pt x="690372" y="627888"/>
                  </a:lnTo>
                </a:path>
                <a:path w="995679" h="628014">
                  <a:moveTo>
                    <a:pt x="0" y="0"/>
                  </a:moveTo>
                  <a:lnTo>
                    <a:pt x="9951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48671" y="4651248"/>
              <a:ext cx="146685" cy="302260"/>
            </a:xfrm>
            <a:custGeom>
              <a:avLst/>
              <a:gdLst/>
              <a:ahLst/>
              <a:cxnLst/>
              <a:rect l="l" t="t" r="r" b="b"/>
              <a:pathLst>
                <a:path w="146684" h="302260">
                  <a:moveTo>
                    <a:pt x="14630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46303" y="301751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34600" y="4663439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60">
                  <a:moveTo>
                    <a:pt x="144779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44779" y="28956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19004" y="3319272"/>
              <a:ext cx="146685" cy="1633855"/>
            </a:xfrm>
            <a:custGeom>
              <a:avLst/>
              <a:gdLst/>
              <a:ahLst/>
              <a:cxnLst/>
              <a:rect l="l" t="t" r="r" b="b"/>
              <a:pathLst>
                <a:path w="146684" h="1633854">
                  <a:moveTo>
                    <a:pt x="146303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146303" y="163372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00459" y="432511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0" y="0"/>
                  </a:moveTo>
                  <a:lnTo>
                    <a:pt x="1600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83824" y="4689348"/>
              <a:ext cx="146685" cy="264160"/>
            </a:xfrm>
            <a:custGeom>
              <a:avLst/>
              <a:gdLst/>
              <a:ahLst/>
              <a:cxnLst/>
              <a:rect l="l" t="t" r="r" b="b"/>
              <a:pathLst>
                <a:path w="146684" h="264160">
                  <a:moveTo>
                    <a:pt x="14630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6303" y="263651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69752" y="4840224"/>
              <a:ext cx="146685" cy="113030"/>
            </a:xfrm>
            <a:custGeom>
              <a:avLst/>
              <a:gdLst/>
              <a:ahLst/>
              <a:cxnLst/>
              <a:rect l="l" t="t" r="r" b="b"/>
              <a:pathLst>
                <a:path w="146684" h="113029">
                  <a:moveTo>
                    <a:pt x="146303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46303" y="11277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155679" y="4186427"/>
              <a:ext cx="144780" cy="767080"/>
            </a:xfrm>
            <a:custGeom>
              <a:avLst/>
              <a:gdLst/>
              <a:ahLst/>
              <a:cxnLst/>
              <a:rect l="l" t="t" r="r" b="b"/>
              <a:pathLst>
                <a:path w="144779" h="767079">
                  <a:moveTo>
                    <a:pt x="144779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144779" y="766572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98036" y="4826507"/>
              <a:ext cx="4325620" cy="127000"/>
            </a:xfrm>
            <a:custGeom>
              <a:avLst/>
              <a:gdLst/>
              <a:ahLst/>
              <a:cxnLst/>
              <a:rect l="l" t="t" r="r" b="b"/>
              <a:pathLst>
                <a:path w="4325620" h="127000">
                  <a:moveTo>
                    <a:pt x="146304" y="76200"/>
                  </a:moveTo>
                  <a:lnTo>
                    <a:pt x="0" y="76200"/>
                  </a:lnTo>
                  <a:lnTo>
                    <a:pt x="0" y="126492"/>
                  </a:lnTo>
                  <a:lnTo>
                    <a:pt x="146304" y="126492"/>
                  </a:lnTo>
                  <a:lnTo>
                    <a:pt x="146304" y="76200"/>
                  </a:lnTo>
                  <a:close/>
                </a:path>
                <a:path w="4325620" h="127000">
                  <a:moveTo>
                    <a:pt x="981456" y="88392"/>
                  </a:moveTo>
                  <a:lnTo>
                    <a:pt x="835152" y="88392"/>
                  </a:lnTo>
                  <a:lnTo>
                    <a:pt x="835152" y="126492"/>
                  </a:lnTo>
                  <a:lnTo>
                    <a:pt x="981456" y="126492"/>
                  </a:lnTo>
                  <a:lnTo>
                    <a:pt x="981456" y="88392"/>
                  </a:lnTo>
                  <a:close/>
                </a:path>
                <a:path w="4325620" h="127000">
                  <a:moveTo>
                    <a:pt x="2653284" y="100584"/>
                  </a:moveTo>
                  <a:lnTo>
                    <a:pt x="2506980" y="100584"/>
                  </a:lnTo>
                  <a:lnTo>
                    <a:pt x="2506980" y="126492"/>
                  </a:lnTo>
                  <a:lnTo>
                    <a:pt x="2653284" y="126492"/>
                  </a:lnTo>
                  <a:lnTo>
                    <a:pt x="2653284" y="100584"/>
                  </a:lnTo>
                  <a:close/>
                </a:path>
                <a:path w="4325620" h="127000">
                  <a:moveTo>
                    <a:pt x="4325112" y="0"/>
                  </a:moveTo>
                  <a:lnTo>
                    <a:pt x="4178808" y="0"/>
                  </a:lnTo>
                  <a:lnTo>
                    <a:pt x="4178808" y="126492"/>
                  </a:lnTo>
                  <a:lnTo>
                    <a:pt x="4325112" y="126492"/>
                  </a:lnTo>
                  <a:lnTo>
                    <a:pt x="43251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31036" y="4953000"/>
              <a:ext cx="10029825" cy="594360"/>
            </a:xfrm>
            <a:custGeom>
              <a:avLst/>
              <a:gdLst/>
              <a:ahLst/>
              <a:cxnLst/>
              <a:rect l="l" t="t" r="r" b="b"/>
              <a:pathLst>
                <a:path w="10029825" h="594360">
                  <a:moveTo>
                    <a:pt x="0" y="0"/>
                  </a:moveTo>
                  <a:lnTo>
                    <a:pt x="10029444" y="0"/>
                  </a:lnTo>
                </a:path>
                <a:path w="10029825" h="594360">
                  <a:moveTo>
                    <a:pt x="0" y="0"/>
                  </a:moveTo>
                  <a:lnTo>
                    <a:pt x="0" y="594360"/>
                  </a:lnTo>
                </a:path>
                <a:path w="10029825" h="594360">
                  <a:moveTo>
                    <a:pt x="835151" y="0"/>
                  </a:moveTo>
                  <a:lnTo>
                    <a:pt x="835151" y="594360"/>
                  </a:lnTo>
                </a:path>
                <a:path w="10029825" h="594360">
                  <a:moveTo>
                    <a:pt x="1671827" y="0"/>
                  </a:moveTo>
                  <a:lnTo>
                    <a:pt x="1671827" y="594360"/>
                  </a:lnTo>
                </a:path>
                <a:path w="10029825" h="594360">
                  <a:moveTo>
                    <a:pt x="2506979" y="0"/>
                  </a:moveTo>
                  <a:lnTo>
                    <a:pt x="2506979" y="594360"/>
                  </a:lnTo>
                </a:path>
                <a:path w="10029825" h="594360">
                  <a:moveTo>
                    <a:pt x="3343655" y="0"/>
                  </a:moveTo>
                  <a:lnTo>
                    <a:pt x="3343655" y="594360"/>
                  </a:lnTo>
                </a:path>
                <a:path w="10029825" h="594360">
                  <a:moveTo>
                    <a:pt x="4178808" y="0"/>
                  </a:moveTo>
                  <a:lnTo>
                    <a:pt x="4178808" y="594360"/>
                  </a:lnTo>
                </a:path>
                <a:path w="10029825" h="594360">
                  <a:moveTo>
                    <a:pt x="5015484" y="0"/>
                  </a:moveTo>
                  <a:lnTo>
                    <a:pt x="5015484" y="594360"/>
                  </a:lnTo>
                </a:path>
                <a:path w="10029825" h="594360">
                  <a:moveTo>
                    <a:pt x="5850636" y="0"/>
                  </a:moveTo>
                  <a:lnTo>
                    <a:pt x="5850636" y="594360"/>
                  </a:lnTo>
                </a:path>
                <a:path w="10029825" h="594360">
                  <a:moveTo>
                    <a:pt x="6685788" y="0"/>
                  </a:moveTo>
                  <a:lnTo>
                    <a:pt x="6685788" y="594360"/>
                  </a:lnTo>
                </a:path>
                <a:path w="10029825" h="594360">
                  <a:moveTo>
                    <a:pt x="7522463" y="0"/>
                  </a:moveTo>
                  <a:lnTo>
                    <a:pt x="7522463" y="594360"/>
                  </a:lnTo>
                </a:path>
                <a:path w="10029825" h="594360">
                  <a:moveTo>
                    <a:pt x="8357615" y="0"/>
                  </a:moveTo>
                  <a:lnTo>
                    <a:pt x="8357615" y="594360"/>
                  </a:lnTo>
                </a:path>
                <a:path w="10029825" h="594360">
                  <a:moveTo>
                    <a:pt x="9194292" y="0"/>
                  </a:moveTo>
                  <a:lnTo>
                    <a:pt x="9194292" y="594360"/>
                  </a:lnTo>
                </a:path>
                <a:path w="10029825" h="594360">
                  <a:moveTo>
                    <a:pt x="10029444" y="0"/>
                  </a:moveTo>
                  <a:lnTo>
                    <a:pt x="10029444" y="5943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430527" y="5086350"/>
            <a:ext cx="252349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DESFIBRILADOR</a:t>
            </a:r>
            <a:r>
              <a:rPr sz="1350" spc="262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ELETROCARDIOG</a:t>
            </a:r>
            <a:r>
              <a:rPr sz="9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ELETROENCEFAL</a:t>
            </a:r>
            <a:endParaRPr sz="900">
              <a:latin typeface="Calibri"/>
              <a:cs typeface="Calibri"/>
            </a:endParaRPr>
          </a:p>
          <a:p>
            <a:pPr marL="1125855">
              <a:lnSpc>
                <a:spcPct val="100000"/>
              </a:lnSpc>
              <a:spcBef>
                <a:spcPts val="15"/>
              </a:spcBef>
              <a:tabLst>
                <a:tab pos="188785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RAFO	OGRAFO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0434" y="5016195"/>
            <a:ext cx="753110" cy="4425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ENDOSCOPIO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DAS VIAS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65878" y="5016195"/>
            <a:ext cx="654685" cy="4425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DOSCO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PIO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DAS VIAS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URINARIAS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01665" y="5086350"/>
            <a:ext cx="65405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4295" marR="5080" indent="-6223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OPIO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74078" y="4947030"/>
            <a:ext cx="164147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EQUIPAMENTO</a:t>
            </a:r>
            <a:endParaRPr sz="900">
              <a:latin typeface="Calibri"/>
              <a:cs typeface="Calibri"/>
            </a:endParaRPr>
          </a:p>
          <a:p>
            <a:pPr marL="14604" marR="5080" indent="-2540">
              <a:lnSpc>
                <a:spcPts val="1100"/>
              </a:lnSpc>
              <a:spcBef>
                <a:spcPts val="3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 CIRCULACAO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EQUIPAMENTO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EXTRACORPORE</a:t>
            </a:r>
            <a:r>
              <a:rPr sz="9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FOTOTERAPIA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64194" y="5016195"/>
            <a:ext cx="744220" cy="4425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IP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AM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TO  PARA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HEMODIALISE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39859" y="5156072"/>
            <a:ext cx="664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INCUBADORA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66121" y="5016195"/>
            <a:ext cx="6838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REANIMADOR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27742" y="5295646"/>
            <a:ext cx="161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BU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88017" y="5086350"/>
            <a:ext cx="1674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PULMONAR/AM</a:t>
            </a:r>
            <a:r>
              <a:rPr sz="1350" spc="247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RESPIRADOR/VE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790935" y="5225922"/>
            <a:ext cx="506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NTILADOR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807719" y="5406771"/>
          <a:ext cx="10326370" cy="68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56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0588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Dupla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790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Estadual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3790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802957" y="5542597"/>
            <a:ext cx="10662285" cy="556895"/>
            <a:chOff x="802957" y="5542597"/>
            <a:chExt cx="10662285" cy="556895"/>
          </a:xfrm>
        </p:grpSpPr>
        <p:sp>
          <p:nvSpPr>
            <p:cNvPr id="50" name="object 50"/>
            <p:cNvSpPr/>
            <p:nvPr/>
          </p:nvSpPr>
          <p:spPr>
            <a:xfrm>
              <a:off x="807719" y="5547359"/>
              <a:ext cx="10652760" cy="547370"/>
            </a:xfrm>
            <a:custGeom>
              <a:avLst/>
              <a:gdLst/>
              <a:ahLst/>
              <a:cxnLst/>
              <a:rect l="l" t="t" r="r" b="b"/>
              <a:pathLst>
                <a:path w="10652760" h="547370">
                  <a:moveTo>
                    <a:pt x="0" y="364235"/>
                  </a:moveTo>
                  <a:lnTo>
                    <a:pt x="0" y="547115"/>
                  </a:lnTo>
                </a:path>
                <a:path w="10652760" h="547370">
                  <a:moveTo>
                    <a:pt x="0" y="547115"/>
                  </a:moveTo>
                  <a:lnTo>
                    <a:pt x="10652760" y="547115"/>
                  </a:lnTo>
                </a:path>
                <a:path w="10652760" h="547370">
                  <a:moveTo>
                    <a:pt x="0" y="0"/>
                  </a:moveTo>
                  <a:lnTo>
                    <a:pt x="10652760" y="0"/>
                  </a:lnTo>
                </a:path>
                <a:path w="10652760" h="547370">
                  <a:moveTo>
                    <a:pt x="10652760" y="0"/>
                  </a:moveTo>
                  <a:lnTo>
                    <a:pt x="10652760" y="181355"/>
                  </a:lnTo>
                </a:path>
                <a:path w="10652760" h="547370">
                  <a:moveTo>
                    <a:pt x="10652760" y="0"/>
                  </a:moveTo>
                  <a:lnTo>
                    <a:pt x="10652760" y="181355"/>
                  </a:lnTo>
                </a:path>
                <a:path w="10652760" h="547370">
                  <a:moveTo>
                    <a:pt x="0" y="0"/>
                  </a:moveTo>
                  <a:lnTo>
                    <a:pt x="0" y="1813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8867" y="560374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7719" y="5547359"/>
              <a:ext cx="10652760" cy="364490"/>
            </a:xfrm>
            <a:custGeom>
              <a:avLst/>
              <a:gdLst/>
              <a:ahLst/>
              <a:cxnLst/>
              <a:rect l="l" t="t" r="r" b="b"/>
              <a:pathLst>
                <a:path w="10652760" h="364489">
                  <a:moveTo>
                    <a:pt x="623316" y="0"/>
                  </a:moveTo>
                  <a:lnTo>
                    <a:pt x="623316" y="181355"/>
                  </a:lnTo>
                </a:path>
                <a:path w="10652760" h="364489">
                  <a:moveTo>
                    <a:pt x="623316" y="0"/>
                  </a:moveTo>
                  <a:lnTo>
                    <a:pt x="623316" y="181355"/>
                  </a:lnTo>
                </a:path>
                <a:path w="10652760" h="364489">
                  <a:moveTo>
                    <a:pt x="1458468" y="0"/>
                  </a:moveTo>
                  <a:lnTo>
                    <a:pt x="1458468" y="181355"/>
                  </a:lnTo>
                </a:path>
                <a:path w="10652760" h="364489">
                  <a:moveTo>
                    <a:pt x="1458468" y="0"/>
                  </a:moveTo>
                  <a:lnTo>
                    <a:pt x="1458468" y="181355"/>
                  </a:lnTo>
                </a:path>
                <a:path w="10652760" h="364489">
                  <a:moveTo>
                    <a:pt x="2295144" y="0"/>
                  </a:moveTo>
                  <a:lnTo>
                    <a:pt x="2295144" y="181355"/>
                  </a:lnTo>
                </a:path>
                <a:path w="10652760" h="364489">
                  <a:moveTo>
                    <a:pt x="2295144" y="0"/>
                  </a:moveTo>
                  <a:lnTo>
                    <a:pt x="2295144" y="181355"/>
                  </a:lnTo>
                </a:path>
                <a:path w="10652760" h="364489">
                  <a:moveTo>
                    <a:pt x="3130296" y="0"/>
                  </a:moveTo>
                  <a:lnTo>
                    <a:pt x="3130296" y="181355"/>
                  </a:lnTo>
                </a:path>
                <a:path w="10652760" h="364489">
                  <a:moveTo>
                    <a:pt x="3130296" y="0"/>
                  </a:moveTo>
                  <a:lnTo>
                    <a:pt x="3130296" y="181355"/>
                  </a:lnTo>
                </a:path>
                <a:path w="10652760" h="364489">
                  <a:moveTo>
                    <a:pt x="3966971" y="0"/>
                  </a:moveTo>
                  <a:lnTo>
                    <a:pt x="3966971" y="181355"/>
                  </a:lnTo>
                </a:path>
                <a:path w="10652760" h="364489">
                  <a:moveTo>
                    <a:pt x="3966971" y="0"/>
                  </a:moveTo>
                  <a:lnTo>
                    <a:pt x="3966971" y="181355"/>
                  </a:lnTo>
                </a:path>
                <a:path w="10652760" h="364489">
                  <a:moveTo>
                    <a:pt x="4802124" y="0"/>
                  </a:moveTo>
                  <a:lnTo>
                    <a:pt x="4802124" y="181355"/>
                  </a:lnTo>
                </a:path>
                <a:path w="10652760" h="364489">
                  <a:moveTo>
                    <a:pt x="4802124" y="0"/>
                  </a:moveTo>
                  <a:lnTo>
                    <a:pt x="4802124" y="181355"/>
                  </a:lnTo>
                </a:path>
                <a:path w="10652760" h="364489">
                  <a:moveTo>
                    <a:pt x="5638800" y="0"/>
                  </a:moveTo>
                  <a:lnTo>
                    <a:pt x="5638800" y="181355"/>
                  </a:lnTo>
                </a:path>
                <a:path w="10652760" h="364489">
                  <a:moveTo>
                    <a:pt x="5638800" y="0"/>
                  </a:moveTo>
                  <a:lnTo>
                    <a:pt x="5638800" y="181355"/>
                  </a:lnTo>
                </a:path>
                <a:path w="10652760" h="364489">
                  <a:moveTo>
                    <a:pt x="6473952" y="0"/>
                  </a:moveTo>
                  <a:lnTo>
                    <a:pt x="6473952" y="181355"/>
                  </a:lnTo>
                </a:path>
                <a:path w="10652760" h="364489">
                  <a:moveTo>
                    <a:pt x="6473952" y="0"/>
                  </a:moveTo>
                  <a:lnTo>
                    <a:pt x="6473952" y="181355"/>
                  </a:lnTo>
                </a:path>
                <a:path w="10652760" h="364489">
                  <a:moveTo>
                    <a:pt x="7309104" y="0"/>
                  </a:moveTo>
                  <a:lnTo>
                    <a:pt x="7309104" y="181355"/>
                  </a:lnTo>
                </a:path>
                <a:path w="10652760" h="364489">
                  <a:moveTo>
                    <a:pt x="7309104" y="0"/>
                  </a:moveTo>
                  <a:lnTo>
                    <a:pt x="7309104" y="181355"/>
                  </a:lnTo>
                </a:path>
                <a:path w="10652760" h="364489">
                  <a:moveTo>
                    <a:pt x="8145780" y="0"/>
                  </a:moveTo>
                  <a:lnTo>
                    <a:pt x="8145780" y="181355"/>
                  </a:lnTo>
                </a:path>
                <a:path w="10652760" h="364489">
                  <a:moveTo>
                    <a:pt x="8145780" y="0"/>
                  </a:moveTo>
                  <a:lnTo>
                    <a:pt x="8145780" y="181355"/>
                  </a:lnTo>
                </a:path>
                <a:path w="10652760" h="364489">
                  <a:moveTo>
                    <a:pt x="8980932" y="0"/>
                  </a:moveTo>
                  <a:lnTo>
                    <a:pt x="8980932" y="181355"/>
                  </a:lnTo>
                </a:path>
                <a:path w="10652760" h="364489">
                  <a:moveTo>
                    <a:pt x="8980932" y="0"/>
                  </a:moveTo>
                  <a:lnTo>
                    <a:pt x="8980932" y="181355"/>
                  </a:lnTo>
                </a:path>
                <a:path w="10652760" h="364489">
                  <a:moveTo>
                    <a:pt x="9817608" y="0"/>
                  </a:moveTo>
                  <a:lnTo>
                    <a:pt x="9817608" y="181355"/>
                  </a:lnTo>
                </a:path>
                <a:path w="10652760" h="364489">
                  <a:moveTo>
                    <a:pt x="9817608" y="0"/>
                  </a:moveTo>
                  <a:lnTo>
                    <a:pt x="9817608" y="181355"/>
                  </a:lnTo>
                </a:path>
                <a:path w="10652760" h="364489">
                  <a:moveTo>
                    <a:pt x="0" y="181355"/>
                  </a:moveTo>
                  <a:lnTo>
                    <a:pt x="10652760" y="181355"/>
                  </a:lnTo>
                </a:path>
                <a:path w="10652760" h="364489">
                  <a:moveTo>
                    <a:pt x="10652760" y="181355"/>
                  </a:moveTo>
                  <a:lnTo>
                    <a:pt x="10652760" y="364235"/>
                  </a:lnTo>
                </a:path>
                <a:path w="10652760" h="364489">
                  <a:moveTo>
                    <a:pt x="10652760" y="181355"/>
                  </a:moveTo>
                  <a:lnTo>
                    <a:pt x="10652760" y="364235"/>
                  </a:lnTo>
                </a:path>
                <a:path w="10652760" h="364489">
                  <a:moveTo>
                    <a:pt x="0" y="181355"/>
                  </a:moveTo>
                  <a:lnTo>
                    <a:pt x="0" y="3642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8867" y="578662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7719" y="5728715"/>
              <a:ext cx="10652760" cy="365760"/>
            </a:xfrm>
            <a:custGeom>
              <a:avLst/>
              <a:gdLst/>
              <a:ahLst/>
              <a:cxnLst/>
              <a:rect l="l" t="t" r="r" b="b"/>
              <a:pathLst>
                <a:path w="10652760" h="365760">
                  <a:moveTo>
                    <a:pt x="623316" y="0"/>
                  </a:moveTo>
                  <a:lnTo>
                    <a:pt x="623316" y="182880"/>
                  </a:lnTo>
                </a:path>
                <a:path w="10652760" h="365760">
                  <a:moveTo>
                    <a:pt x="623316" y="0"/>
                  </a:moveTo>
                  <a:lnTo>
                    <a:pt x="623316" y="182880"/>
                  </a:lnTo>
                </a:path>
                <a:path w="10652760" h="365760">
                  <a:moveTo>
                    <a:pt x="1458468" y="0"/>
                  </a:moveTo>
                  <a:lnTo>
                    <a:pt x="1458468" y="182880"/>
                  </a:lnTo>
                </a:path>
                <a:path w="10652760" h="365760">
                  <a:moveTo>
                    <a:pt x="1458468" y="0"/>
                  </a:moveTo>
                  <a:lnTo>
                    <a:pt x="1458468" y="182880"/>
                  </a:lnTo>
                </a:path>
                <a:path w="10652760" h="365760">
                  <a:moveTo>
                    <a:pt x="2295144" y="0"/>
                  </a:moveTo>
                  <a:lnTo>
                    <a:pt x="2295144" y="182880"/>
                  </a:lnTo>
                </a:path>
                <a:path w="10652760" h="365760">
                  <a:moveTo>
                    <a:pt x="2295144" y="0"/>
                  </a:moveTo>
                  <a:lnTo>
                    <a:pt x="2295144" y="182880"/>
                  </a:lnTo>
                </a:path>
                <a:path w="10652760" h="365760">
                  <a:moveTo>
                    <a:pt x="3130296" y="0"/>
                  </a:moveTo>
                  <a:lnTo>
                    <a:pt x="3130296" y="182880"/>
                  </a:lnTo>
                </a:path>
                <a:path w="10652760" h="365760">
                  <a:moveTo>
                    <a:pt x="3130296" y="0"/>
                  </a:moveTo>
                  <a:lnTo>
                    <a:pt x="3130296" y="182880"/>
                  </a:lnTo>
                </a:path>
                <a:path w="10652760" h="365760">
                  <a:moveTo>
                    <a:pt x="3966971" y="0"/>
                  </a:moveTo>
                  <a:lnTo>
                    <a:pt x="3966971" y="182880"/>
                  </a:lnTo>
                </a:path>
                <a:path w="10652760" h="365760">
                  <a:moveTo>
                    <a:pt x="3966971" y="0"/>
                  </a:moveTo>
                  <a:lnTo>
                    <a:pt x="3966971" y="182880"/>
                  </a:lnTo>
                </a:path>
                <a:path w="10652760" h="365760">
                  <a:moveTo>
                    <a:pt x="4802124" y="0"/>
                  </a:moveTo>
                  <a:lnTo>
                    <a:pt x="4802124" y="182880"/>
                  </a:lnTo>
                </a:path>
                <a:path w="10652760" h="365760">
                  <a:moveTo>
                    <a:pt x="4802124" y="0"/>
                  </a:moveTo>
                  <a:lnTo>
                    <a:pt x="4802124" y="182880"/>
                  </a:lnTo>
                </a:path>
                <a:path w="10652760" h="365760">
                  <a:moveTo>
                    <a:pt x="5638800" y="0"/>
                  </a:moveTo>
                  <a:lnTo>
                    <a:pt x="5638800" y="182880"/>
                  </a:lnTo>
                </a:path>
                <a:path w="10652760" h="365760">
                  <a:moveTo>
                    <a:pt x="5638800" y="0"/>
                  </a:moveTo>
                  <a:lnTo>
                    <a:pt x="5638800" y="182880"/>
                  </a:lnTo>
                </a:path>
                <a:path w="10652760" h="365760">
                  <a:moveTo>
                    <a:pt x="6473952" y="0"/>
                  </a:moveTo>
                  <a:lnTo>
                    <a:pt x="6473952" y="182880"/>
                  </a:lnTo>
                </a:path>
                <a:path w="10652760" h="365760">
                  <a:moveTo>
                    <a:pt x="6473952" y="0"/>
                  </a:moveTo>
                  <a:lnTo>
                    <a:pt x="6473952" y="182880"/>
                  </a:lnTo>
                </a:path>
                <a:path w="10652760" h="365760">
                  <a:moveTo>
                    <a:pt x="7309104" y="0"/>
                  </a:moveTo>
                  <a:lnTo>
                    <a:pt x="7309104" y="182880"/>
                  </a:lnTo>
                </a:path>
                <a:path w="10652760" h="365760">
                  <a:moveTo>
                    <a:pt x="7309104" y="0"/>
                  </a:moveTo>
                  <a:lnTo>
                    <a:pt x="7309104" y="182880"/>
                  </a:lnTo>
                </a:path>
                <a:path w="10652760" h="365760">
                  <a:moveTo>
                    <a:pt x="8145780" y="0"/>
                  </a:moveTo>
                  <a:lnTo>
                    <a:pt x="8145780" y="182880"/>
                  </a:lnTo>
                </a:path>
                <a:path w="10652760" h="365760">
                  <a:moveTo>
                    <a:pt x="8145780" y="0"/>
                  </a:moveTo>
                  <a:lnTo>
                    <a:pt x="8145780" y="182880"/>
                  </a:lnTo>
                </a:path>
                <a:path w="10652760" h="365760">
                  <a:moveTo>
                    <a:pt x="8980932" y="0"/>
                  </a:moveTo>
                  <a:lnTo>
                    <a:pt x="8980932" y="182880"/>
                  </a:lnTo>
                </a:path>
                <a:path w="10652760" h="365760">
                  <a:moveTo>
                    <a:pt x="8980932" y="0"/>
                  </a:moveTo>
                  <a:lnTo>
                    <a:pt x="8980932" y="182880"/>
                  </a:lnTo>
                </a:path>
                <a:path w="10652760" h="365760">
                  <a:moveTo>
                    <a:pt x="9817608" y="0"/>
                  </a:moveTo>
                  <a:lnTo>
                    <a:pt x="9817608" y="182880"/>
                  </a:lnTo>
                </a:path>
                <a:path w="10652760" h="365760">
                  <a:moveTo>
                    <a:pt x="9817608" y="0"/>
                  </a:moveTo>
                  <a:lnTo>
                    <a:pt x="9817608" y="182880"/>
                  </a:lnTo>
                </a:path>
                <a:path w="10652760" h="365760">
                  <a:moveTo>
                    <a:pt x="0" y="182880"/>
                  </a:moveTo>
                  <a:lnTo>
                    <a:pt x="10652760" y="182880"/>
                  </a:lnTo>
                </a:path>
                <a:path w="10652760" h="365760">
                  <a:moveTo>
                    <a:pt x="10652760" y="182880"/>
                  </a:moveTo>
                  <a:lnTo>
                    <a:pt x="10652760" y="365760"/>
                  </a:lnTo>
                </a:path>
                <a:path w="10652760" h="365760">
                  <a:moveTo>
                    <a:pt x="10652760" y="182880"/>
                  </a:moveTo>
                  <a:lnTo>
                    <a:pt x="10652760" y="365760"/>
                  </a:lnTo>
                </a:path>
                <a:path w="10652760" h="365760">
                  <a:moveTo>
                    <a:pt x="623316" y="182880"/>
                  </a:moveTo>
                  <a:lnTo>
                    <a:pt x="623316" y="365760"/>
                  </a:lnTo>
                </a:path>
                <a:path w="10652760" h="365760">
                  <a:moveTo>
                    <a:pt x="623316" y="182880"/>
                  </a:moveTo>
                  <a:lnTo>
                    <a:pt x="623316" y="365760"/>
                  </a:lnTo>
                </a:path>
                <a:path w="10652760" h="365760">
                  <a:moveTo>
                    <a:pt x="1458468" y="182880"/>
                  </a:moveTo>
                  <a:lnTo>
                    <a:pt x="1458468" y="365760"/>
                  </a:lnTo>
                </a:path>
                <a:path w="10652760" h="365760">
                  <a:moveTo>
                    <a:pt x="1458468" y="182880"/>
                  </a:moveTo>
                  <a:lnTo>
                    <a:pt x="1458468" y="365760"/>
                  </a:lnTo>
                </a:path>
                <a:path w="10652760" h="365760">
                  <a:moveTo>
                    <a:pt x="2295144" y="182880"/>
                  </a:moveTo>
                  <a:lnTo>
                    <a:pt x="2295144" y="365760"/>
                  </a:lnTo>
                </a:path>
                <a:path w="10652760" h="365760">
                  <a:moveTo>
                    <a:pt x="2295144" y="182880"/>
                  </a:moveTo>
                  <a:lnTo>
                    <a:pt x="2295144" y="365760"/>
                  </a:lnTo>
                </a:path>
                <a:path w="10652760" h="365760">
                  <a:moveTo>
                    <a:pt x="3130296" y="182880"/>
                  </a:moveTo>
                  <a:lnTo>
                    <a:pt x="3130296" y="365760"/>
                  </a:lnTo>
                </a:path>
                <a:path w="10652760" h="365760">
                  <a:moveTo>
                    <a:pt x="3130296" y="182880"/>
                  </a:moveTo>
                  <a:lnTo>
                    <a:pt x="3130296" y="365760"/>
                  </a:lnTo>
                </a:path>
                <a:path w="10652760" h="365760">
                  <a:moveTo>
                    <a:pt x="3966971" y="182880"/>
                  </a:moveTo>
                  <a:lnTo>
                    <a:pt x="3966971" y="365760"/>
                  </a:lnTo>
                </a:path>
                <a:path w="10652760" h="365760">
                  <a:moveTo>
                    <a:pt x="3966971" y="182880"/>
                  </a:moveTo>
                  <a:lnTo>
                    <a:pt x="3966971" y="365760"/>
                  </a:lnTo>
                </a:path>
                <a:path w="10652760" h="365760">
                  <a:moveTo>
                    <a:pt x="4802124" y="182880"/>
                  </a:moveTo>
                  <a:lnTo>
                    <a:pt x="4802124" y="365760"/>
                  </a:lnTo>
                </a:path>
                <a:path w="10652760" h="365760">
                  <a:moveTo>
                    <a:pt x="4802124" y="182880"/>
                  </a:moveTo>
                  <a:lnTo>
                    <a:pt x="4802124" y="365760"/>
                  </a:lnTo>
                </a:path>
                <a:path w="10652760" h="365760">
                  <a:moveTo>
                    <a:pt x="5638800" y="182880"/>
                  </a:moveTo>
                  <a:lnTo>
                    <a:pt x="5638800" y="365760"/>
                  </a:lnTo>
                </a:path>
                <a:path w="10652760" h="365760">
                  <a:moveTo>
                    <a:pt x="5638800" y="182880"/>
                  </a:moveTo>
                  <a:lnTo>
                    <a:pt x="5638800" y="365760"/>
                  </a:lnTo>
                </a:path>
                <a:path w="10652760" h="365760">
                  <a:moveTo>
                    <a:pt x="6473952" y="182880"/>
                  </a:moveTo>
                  <a:lnTo>
                    <a:pt x="6473952" y="365760"/>
                  </a:lnTo>
                </a:path>
                <a:path w="10652760" h="365760">
                  <a:moveTo>
                    <a:pt x="6473952" y="182880"/>
                  </a:moveTo>
                  <a:lnTo>
                    <a:pt x="6473952" y="365760"/>
                  </a:lnTo>
                </a:path>
                <a:path w="10652760" h="365760">
                  <a:moveTo>
                    <a:pt x="7309104" y="182880"/>
                  </a:moveTo>
                  <a:lnTo>
                    <a:pt x="7309104" y="365760"/>
                  </a:lnTo>
                </a:path>
                <a:path w="10652760" h="365760">
                  <a:moveTo>
                    <a:pt x="7309104" y="182880"/>
                  </a:moveTo>
                  <a:lnTo>
                    <a:pt x="7309104" y="365760"/>
                  </a:lnTo>
                </a:path>
                <a:path w="10652760" h="365760">
                  <a:moveTo>
                    <a:pt x="8145780" y="182880"/>
                  </a:moveTo>
                  <a:lnTo>
                    <a:pt x="8145780" y="365760"/>
                  </a:lnTo>
                </a:path>
                <a:path w="10652760" h="365760">
                  <a:moveTo>
                    <a:pt x="8145780" y="182880"/>
                  </a:moveTo>
                  <a:lnTo>
                    <a:pt x="8145780" y="365760"/>
                  </a:lnTo>
                </a:path>
                <a:path w="10652760" h="365760">
                  <a:moveTo>
                    <a:pt x="8980932" y="182880"/>
                  </a:moveTo>
                  <a:lnTo>
                    <a:pt x="8980932" y="365760"/>
                  </a:lnTo>
                </a:path>
                <a:path w="10652760" h="365760">
                  <a:moveTo>
                    <a:pt x="8980932" y="182880"/>
                  </a:moveTo>
                  <a:lnTo>
                    <a:pt x="8980932" y="365760"/>
                  </a:lnTo>
                </a:path>
                <a:path w="10652760" h="365760">
                  <a:moveTo>
                    <a:pt x="9817608" y="182880"/>
                  </a:moveTo>
                  <a:lnTo>
                    <a:pt x="9817608" y="365760"/>
                  </a:lnTo>
                </a:path>
                <a:path w="10652760" h="365760">
                  <a:moveTo>
                    <a:pt x="9817608" y="182880"/>
                  </a:moveTo>
                  <a:lnTo>
                    <a:pt x="9817608" y="365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8867" y="596798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254658" y="485889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96746" y="423075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8834" y="3602863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38834" y="297459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8834" y="2346452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8834" y="171856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91312" y="1673351"/>
            <a:ext cx="11009630" cy="4483735"/>
          </a:xfrm>
          <a:custGeom>
            <a:avLst/>
            <a:gdLst/>
            <a:ahLst/>
            <a:cxnLst/>
            <a:rect l="l" t="t" r="r" b="b"/>
            <a:pathLst>
              <a:path w="11009630" h="4483735">
                <a:moveTo>
                  <a:pt x="0" y="4483608"/>
                </a:moveTo>
                <a:lnTo>
                  <a:pt x="11009376" y="4483608"/>
                </a:lnTo>
                <a:lnTo>
                  <a:pt x="11009376" y="0"/>
                </a:lnTo>
                <a:lnTo>
                  <a:pt x="0" y="0"/>
                </a:lnTo>
                <a:lnTo>
                  <a:pt x="0" y="4483608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1082141" y="445134"/>
            <a:ext cx="10175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estrutura</a:t>
            </a:r>
            <a:r>
              <a:rPr spc="-25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5" dirty="0"/>
              <a:t>sistema</a:t>
            </a:r>
            <a:r>
              <a:rPr spc="-35" dirty="0"/>
              <a:t> </a:t>
            </a:r>
            <a:r>
              <a:rPr dirty="0"/>
              <a:t>para</a:t>
            </a:r>
            <a:r>
              <a:rPr spc="-15" dirty="0"/>
              <a:t> </a:t>
            </a:r>
            <a:r>
              <a:rPr dirty="0"/>
              <a:t>apoio</a:t>
            </a:r>
            <a:r>
              <a:rPr spc="-40" dirty="0"/>
              <a:t> </a:t>
            </a:r>
            <a:r>
              <a:rPr dirty="0"/>
              <a:t>diagnóstico?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8450" y="1406143"/>
            <a:ext cx="828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Estabelecimentos</a:t>
            </a:r>
            <a:r>
              <a:rPr sz="1600" spc="4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c/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 SUS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-20" dirty="0">
                <a:latin typeface="Arial MT"/>
                <a:cs typeface="Arial MT"/>
              </a:rPr>
              <a:t> Tipo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Gestão.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MRS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II,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Grande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Norte.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304544"/>
            <a:ext cx="1929764" cy="368935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3161" y="1808797"/>
            <a:ext cx="9476740" cy="3851910"/>
            <a:chOff x="1673161" y="1808797"/>
            <a:chExt cx="9476740" cy="3851910"/>
          </a:xfrm>
        </p:grpSpPr>
        <p:sp>
          <p:nvSpPr>
            <p:cNvPr id="5" name="object 5"/>
            <p:cNvSpPr/>
            <p:nvPr/>
          </p:nvSpPr>
          <p:spPr>
            <a:xfrm>
              <a:off x="1677923" y="4532376"/>
              <a:ext cx="3556000" cy="0"/>
            </a:xfrm>
            <a:custGeom>
              <a:avLst/>
              <a:gdLst/>
              <a:ahLst/>
              <a:cxnLst/>
              <a:rect l="l" t="t" r="r" b="b"/>
              <a:pathLst>
                <a:path w="3556000">
                  <a:moveTo>
                    <a:pt x="0" y="0"/>
                  </a:moveTo>
                  <a:lnTo>
                    <a:pt x="2293620" y="0"/>
                  </a:lnTo>
                </a:path>
                <a:path w="3556000">
                  <a:moveTo>
                    <a:pt x="2403348" y="0"/>
                  </a:moveTo>
                  <a:lnTo>
                    <a:pt x="35554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1544" y="4416551"/>
              <a:ext cx="741045" cy="504825"/>
            </a:xfrm>
            <a:custGeom>
              <a:avLst/>
              <a:gdLst/>
              <a:ahLst/>
              <a:cxnLst/>
              <a:rect l="l" t="t" r="r" b="b"/>
              <a:pathLst>
                <a:path w="741045" h="504825">
                  <a:moveTo>
                    <a:pt x="109728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09728" y="504444"/>
                  </a:lnTo>
                  <a:lnTo>
                    <a:pt x="109728" y="0"/>
                  </a:lnTo>
                  <a:close/>
                </a:path>
                <a:path w="741045" h="504825">
                  <a:moveTo>
                    <a:pt x="740664" y="466344"/>
                  </a:moveTo>
                  <a:lnTo>
                    <a:pt x="630936" y="466344"/>
                  </a:lnTo>
                  <a:lnTo>
                    <a:pt x="630936" y="504444"/>
                  </a:lnTo>
                  <a:lnTo>
                    <a:pt x="740664" y="504444"/>
                  </a:lnTo>
                  <a:lnTo>
                    <a:pt x="740664" y="46634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7923" y="4143755"/>
              <a:ext cx="4186554" cy="388620"/>
            </a:xfrm>
            <a:custGeom>
              <a:avLst/>
              <a:gdLst/>
              <a:ahLst/>
              <a:cxnLst/>
              <a:rect l="l" t="t" r="r" b="b"/>
              <a:pathLst>
                <a:path w="4186554" h="388620">
                  <a:moveTo>
                    <a:pt x="3665220" y="388620"/>
                  </a:moveTo>
                  <a:lnTo>
                    <a:pt x="4186428" y="388620"/>
                  </a:lnTo>
                </a:path>
                <a:path w="4186554" h="388620">
                  <a:moveTo>
                    <a:pt x="0" y="0"/>
                  </a:moveTo>
                  <a:lnTo>
                    <a:pt x="3555491" y="0"/>
                  </a:lnTo>
                </a:path>
                <a:path w="4186554" h="388620">
                  <a:moveTo>
                    <a:pt x="3665220" y="0"/>
                  </a:moveTo>
                  <a:lnTo>
                    <a:pt x="4186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0" y="4687824"/>
              <a:ext cx="111760" cy="233679"/>
            </a:xfrm>
            <a:custGeom>
              <a:avLst/>
              <a:gdLst/>
              <a:ahLst/>
              <a:cxnLst/>
              <a:rect l="l" t="t" r="r" b="b"/>
              <a:pathLst>
                <a:path w="111760" h="233679">
                  <a:moveTo>
                    <a:pt x="11125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111251" y="23317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3208" y="4843272"/>
              <a:ext cx="111760" cy="78105"/>
            </a:xfrm>
            <a:custGeom>
              <a:avLst/>
              <a:gdLst/>
              <a:ahLst/>
              <a:cxnLst/>
              <a:rect l="l" t="t" r="r" b="b"/>
              <a:pathLst>
                <a:path w="111760" h="78104">
                  <a:moveTo>
                    <a:pt x="111251" y="0"/>
                  </a:moveTo>
                  <a:lnTo>
                    <a:pt x="0" y="0"/>
                  </a:lnTo>
                  <a:lnTo>
                    <a:pt x="0" y="77723"/>
                  </a:lnTo>
                  <a:lnTo>
                    <a:pt x="111251" y="77723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3415" y="3910583"/>
              <a:ext cx="109855" cy="1010919"/>
            </a:xfrm>
            <a:custGeom>
              <a:avLst/>
              <a:gdLst/>
              <a:ahLst/>
              <a:cxnLst/>
              <a:rect l="l" t="t" r="r" b="b"/>
              <a:pathLst>
                <a:path w="109854" h="1010920">
                  <a:moveTo>
                    <a:pt x="109728" y="0"/>
                  </a:moveTo>
                  <a:lnTo>
                    <a:pt x="0" y="0"/>
                  </a:lnTo>
                  <a:lnTo>
                    <a:pt x="0" y="1010412"/>
                  </a:lnTo>
                  <a:lnTo>
                    <a:pt x="109728" y="1010412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7923" y="2589276"/>
              <a:ext cx="7973695" cy="1943100"/>
            </a:xfrm>
            <a:custGeom>
              <a:avLst/>
              <a:gdLst/>
              <a:ahLst/>
              <a:cxnLst/>
              <a:rect l="l" t="t" r="r" b="b"/>
              <a:pathLst>
                <a:path w="7973695" h="1943100">
                  <a:moveTo>
                    <a:pt x="4296156" y="1943100"/>
                  </a:moveTo>
                  <a:lnTo>
                    <a:pt x="7973568" y="1943100"/>
                  </a:lnTo>
                </a:path>
                <a:path w="7973695" h="1943100">
                  <a:moveTo>
                    <a:pt x="4296156" y="1554480"/>
                  </a:moveTo>
                  <a:lnTo>
                    <a:pt x="7973568" y="1554480"/>
                  </a:lnTo>
                </a:path>
                <a:path w="7973695" h="1943100">
                  <a:moveTo>
                    <a:pt x="0" y="1165860"/>
                  </a:moveTo>
                  <a:lnTo>
                    <a:pt x="4186428" y="1165860"/>
                  </a:lnTo>
                </a:path>
                <a:path w="7973695" h="1943100">
                  <a:moveTo>
                    <a:pt x="4296156" y="1165860"/>
                  </a:moveTo>
                  <a:lnTo>
                    <a:pt x="7973568" y="1165860"/>
                  </a:lnTo>
                </a:path>
                <a:path w="7973695" h="1943100">
                  <a:moveTo>
                    <a:pt x="0" y="777239"/>
                  </a:moveTo>
                  <a:lnTo>
                    <a:pt x="4186428" y="777239"/>
                  </a:lnTo>
                </a:path>
                <a:path w="7973695" h="1943100">
                  <a:moveTo>
                    <a:pt x="4296156" y="777239"/>
                  </a:moveTo>
                  <a:lnTo>
                    <a:pt x="7973568" y="777239"/>
                  </a:lnTo>
                </a:path>
                <a:path w="7973695" h="1943100">
                  <a:moveTo>
                    <a:pt x="0" y="388620"/>
                  </a:moveTo>
                  <a:lnTo>
                    <a:pt x="4186428" y="388620"/>
                  </a:lnTo>
                </a:path>
                <a:path w="7973695" h="1943100">
                  <a:moveTo>
                    <a:pt x="4296156" y="388620"/>
                  </a:moveTo>
                  <a:lnTo>
                    <a:pt x="7973568" y="388620"/>
                  </a:lnTo>
                </a:path>
                <a:path w="7973695" h="1943100">
                  <a:moveTo>
                    <a:pt x="0" y="0"/>
                  </a:moveTo>
                  <a:lnTo>
                    <a:pt x="4186428" y="0"/>
                  </a:lnTo>
                </a:path>
                <a:path w="7973695" h="1943100">
                  <a:moveTo>
                    <a:pt x="4296156" y="0"/>
                  </a:moveTo>
                  <a:lnTo>
                    <a:pt x="797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4352" y="2279903"/>
              <a:ext cx="2635250" cy="2641600"/>
            </a:xfrm>
            <a:custGeom>
              <a:avLst/>
              <a:gdLst/>
              <a:ahLst/>
              <a:cxnLst/>
              <a:rect l="l" t="t" r="r" b="b"/>
              <a:pathLst>
                <a:path w="2635250" h="2641600">
                  <a:moveTo>
                    <a:pt x="109728" y="0"/>
                  </a:moveTo>
                  <a:lnTo>
                    <a:pt x="0" y="0"/>
                  </a:lnTo>
                  <a:lnTo>
                    <a:pt x="0" y="2641092"/>
                  </a:lnTo>
                  <a:lnTo>
                    <a:pt x="109728" y="2641092"/>
                  </a:lnTo>
                  <a:lnTo>
                    <a:pt x="109728" y="0"/>
                  </a:lnTo>
                  <a:close/>
                </a:path>
                <a:path w="2635250" h="2641600">
                  <a:moveTo>
                    <a:pt x="742188" y="2369820"/>
                  </a:moveTo>
                  <a:lnTo>
                    <a:pt x="630936" y="2369820"/>
                  </a:lnTo>
                  <a:lnTo>
                    <a:pt x="630936" y="2641092"/>
                  </a:lnTo>
                  <a:lnTo>
                    <a:pt x="742188" y="2641092"/>
                  </a:lnTo>
                  <a:lnTo>
                    <a:pt x="742188" y="2369820"/>
                  </a:lnTo>
                  <a:close/>
                </a:path>
                <a:path w="2635250" h="2641600">
                  <a:moveTo>
                    <a:pt x="1373124" y="2525268"/>
                  </a:moveTo>
                  <a:lnTo>
                    <a:pt x="1261872" y="2525268"/>
                  </a:lnTo>
                  <a:lnTo>
                    <a:pt x="1261872" y="2641092"/>
                  </a:lnTo>
                  <a:lnTo>
                    <a:pt x="1373124" y="2641092"/>
                  </a:lnTo>
                  <a:lnTo>
                    <a:pt x="1373124" y="2525268"/>
                  </a:lnTo>
                  <a:close/>
                </a:path>
                <a:path w="2635250" h="2641600">
                  <a:moveTo>
                    <a:pt x="2634996" y="2525268"/>
                  </a:moveTo>
                  <a:lnTo>
                    <a:pt x="2525268" y="2525268"/>
                  </a:lnTo>
                  <a:lnTo>
                    <a:pt x="2525268" y="2641092"/>
                  </a:lnTo>
                  <a:lnTo>
                    <a:pt x="2634996" y="2641092"/>
                  </a:lnTo>
                  <a:lnTo>
                    <a:pt x="2634996" y="252526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40140" y="4727448"/>
              <a:ext cx="109855" cy="193675"/>
            </a:xfrm>
            <a:custGeom>
              <a:avLst/>
              <a:gdLst/>
              <a:ahLst/>
              <a:cxnLst/>
              <a:rect l="l" t="t" r="r" b="b"/>
              <a:pathLst>
                <a:path w="109854" h="193675">
                  <a:moveTo>
                    <a:pt x="109727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109727" y="19354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0347" y="4882895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4" h="38100">
                  <a:moveTo>
                    <a:pt x="10972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09727" y="38099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20555" y="4727448"/>
              <a:ext cx="109855" cy="193675"/>
            </a:xfrm>
            <a:custGeom>
              <a:avLst/>
              <a:gdLst/>
              <a:ahLst/>
              <a:cxnLst/>
              <a:rect l="l" t="t" r="r" b="b"/>
              <a:pathLst>
                <a:path w="109854" h="193675">
                  <a:moveTo>
                    <a:pt x="109727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109727" y="19354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61219" y="2589276"/>
              <a:ext cx="1384300" cy="1943100"/>
            </a:xfrm>
            <a:custGeom>
              <a:avLst/>
              <a:gdLst/>
              <a:ahLst/>
              <a:cxnLst/>
              <a:rect l="l" t="t" r="r" b="b"/>
              <a:pathLst>
                <a:path w="1384300" h="1943100">
                  <a:moveTo>
                    <a:pt x="0" y="1943100"/>
                  </a:moveTo>
                  <a:lnTo>
                    <a:pt x="521207" y="1943100"/>
                  </a:lnTo>
                </a:path>
                <a:path w="1384300" h="1943100">
                  <a:moveTo>
                    <a:pt x="0" y="1554480"/>
                  </a:moveTo>
                  <a:lnTo>
                    <a:pt x="1383791" y="1554480"/>
                  </a:lnTo>
                </a:path>
                <a:path w="1384300" h="1943100">
                  <a:moveTo>
                    <a:pt x="0" y="1165860"/>
                  </a:moveTo>
                  <a:lnTo>
                    <a:pt x="1383791" y="1165860"/>
                  </a:lnTo>
                </a:path>
                <a:path w="1384300" h="1943100">
                  <a:moveTo>
                    <a:pt x="0" y="777239"/>
                  </a:moveTo>
                  <a:lnTo>
                    <a:pt x="1383791" y="777239"/>
                  </a:lnTo>
                </a:path>
                <a:path w="1384300" h="1943100">
                  <a:moveTo>
                    <a:pt x="0" y="388620"/>
                  </a:moveTo>
                  <a:lnTo>
                    <a:pt x="1383791" y="388620"/>
                  </a:lnTo>
                </a:path>
                <a:path w="1384300" h="1943100">
                  <a:moveTo>
                    <a:pt x="0" y="0"/>
                  </a:moveTo>
                  <a:lnTo>
                    <a:pt x="13837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7923" y="2199798"/>
              <a:ext cx="9467215" cy="5080"/>
            </a:xfrm>
            <a:custGeom>
              <a:avLst/>
              <a:gdLst/>
              <a:ahLst/>
              <a:cxnLst/>
              <a:rect l="l" t="t" r="r" b="b"/>
              <a:pathLst>
                <a:path w="9467215" h="5080">
                  <a:moveTo>
                    <a:pt x="0" y="4762"/>
                  </a:moveTo>
                  <a:lnTo>
                    <a:pt x="9467088" y="4762"/>
                  </a:lnTo>
                </a:path>
                <a:path w="9467215" h="5080">
                  <a:moveTo>
                    <a:pt x="0" y="0"/>
                  </a:moveTo>
                  <a:lnTo>
                    <a:pt x="946708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71076" y="4610100"/>
              <a:ext cx="111760" cy="311150"/>
            </a:xfrm>
            <a:custGeom>
              <a:avLst/>
              <a:gdLst/>
              <a:ahLst/>
              <a:cxnLst/>
              <a:rect l="l" t="t" r="r" b="b"/>
              <a:pathLst>
                <a:path w="111759" h="311150">
                  <a:moveTo>
                    <a:pt x="111251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111251" y="310895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11283" y="4882895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4" h="38100">
                  <a:moveTo>
                    <a:pt x="10972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09727" y="38099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51492" y="2202180"/>
              <a:ext cx="109855" cy="2719070"/>
            </a:xfrm>
            <a:custGeom>
              <a:avLst/>
              <a:gdLst/>
              <a:ahLst/>
              <a:cxnLst/>
              <a:rect l="l" t="t" r="r" b="b"/>
              <a:pathLst>
                <a:path w="109854" h="2719070">
                  <a:moveTo>
                    <a:pt x="109727" y="0"/>
                  </a:moveTo>
                  <a:lnTo>
                    <a:pt x="0" y="0"/>
                  </a:lnTo>
                  <a:lnTo>
                    <a:pt x="0" y="2718816"/>
                  </a:lnTo>
                  <a:lnTo>
                    <a:pt x="109727" y="2718816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92155" y="4532376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2428" y="4416552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4" h="504825">
                  <a:moveTo>
                    <a:pt x="109727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09727" y="504444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23092" y="4532376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913364" y="4416552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4" h="504825">
                  <a:moveTo>
                    <a:pt x="109727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09727" y="504444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8320" y="4727447"/>
              <a:ext cx="8945880" cy="193675"/>
            </a:xfrm>
            <a:custGeom>
              <a:avLst/>
              <a:gdLst/>
              <a:ahLst/>
              <a:cxnLst/>
              <a:rect l="l" t="t" r="r" b="b"/>
              <a:pathLst>
                <a:path w="8945880" h="193675">
                  <a:moveTo>
                    <a:pt x="109728" y="115824"/>
                  </a:moveTo>
                  <a:lnTo>
                    <a:pt x="0" y="115824"/>
                  </a:lnTo>
                  <a:lnTo>
                    <a:pt x="0" y="193548"/>
                  </a:lnTo>
                  <a:lnTo>
                    <a:pt x="109728" y="193548"/>
                  </a:lnTo>
                  <a:lnTo>
                    <a:pt x="109728" y="115824"/>
                  </a:lnTo>
                  <a:close/>
                </a:path>
                <a:path w="8945880" h="193675">
                  <a:moveTo>
                    <a:pt x="740664" y="115824"/>
                  </a:moveTo>
                  <a:lnTo>
                    <a:pt x="630936" y="115824"/>
                  </a:lnTo>
                  <a:lnTo>
                    <a:pt x="630936" y="193548"/>
                  </a:lnTo>
                  <a:lnTo>
                    <a:pt x="740664" y="193548"/>
                  </a:lnTo>
                  <a:lnTo>
                    <a:pt x="740664" y="115824"/>
                  </a:lnTo>
                  <a:close/>
                </a:path>
                <a:path w="8945880" h="193675">
                  <a:moveTo>
                    <a:pt x="1371600" y="155448"/>
                  </a:moveTo>
                  <a:lnTo>
                    <a:pt x="1261872" y="155448"/>
                  </a:lnTo>
                  <a:lnTo>
                    <a:pt x="1261872" y="193548"/>
                  </a:lnTo>
                  <a:lnTo>
                    <a:pt x="1371600" y="193548"/>
                  </a:lnTo>
                  <a:lnTo>
                    <a:pt x="1371600" y="155448"/>
                  </a:lnTo>
                  <a:close/>
                </a:path>
                <a:path w="8945880" h="193675">
                  <a:moveTo>
                    <a:pt x="2002536" y="77724"/>
                  </a:moveTo>
                  <a:lnTo>
                    <a:pt x="1892808" y="77724"/>
                  </a:lnTo>
                  <a:lnTo>
                    <a:pt x="1892808" y="193548"/>
                  </a:lnTo>
                  <a:lnTo>
                    <a:pt x="2002536" y="193548"/>
                  </a:lnTo>
                  <a:lnTo>
                    <a:pt x="2002536" y="77724"/>
                  </a:lnTo>
                  <a:close/>
                </a:path>
                <a:path w="8945880" h="193675">
                  <a:moveTo>
                    <a:pt x="2634996" y="155448"/>
                  </a:moveTo>
                  <a:lnTo>
                    <a:pt x="2523744" y="155448"/>
                  </a:lnTo>
                  <a:lnTo>
                    <a:pt x="2523744" y="193548"/>
                  </a:lnTo>
                  <a:lnTo>
                    <a:pt x="2634996" y="193548"/>
                  </a:lnTo>
                  <a:lnTo>
                    <a:pt x="2634996" y="155448"/>
                  </a:lnTo>
                  <a:close/>
                </a:path>
                <a:path w="8945880" h="193675">
                  <a:moveTo>
                    <a:pt x="4527804" y="77724"/>
                  </a:moveTo>
                  <a:lnTo>
                    <a:pt x="4418076" y="77724"/>
                  </a:lnTo>
                  <a:lnTo>
                    <a:pt x="4418076" y="193548"/>
                  </a:lnTo>
                  <a:lnTo>
                    <a:pt x="4527804" y="193548"/>
                  </a:lnTo>
                  <a:lnTo>
                    <a:pt x="4527804" y="77724"/>
                  </a:lnTo>
                  <a:close/>
                </a:path>
                <a:path w="8945880" h="193675">
                  <a:moveTo>
                    <a:pt x="5158740" y="115824"/>
                  </a:moveTo>
                  <a:lnTo>
                    <a:pt x="5049012" y="115824"/>
                  </a:lnTo>
                  <a:lnTo>
                    <a:pt x="5049012" y="193548"/>
                  </a:lnTo>
                  <a:lnTo>
                    <a:pt x="5158740" y="193548"/>
                  </a:lnTo>
                  <a:lnTo>
                    <a:pt x="5158740" y="115824"/>
                  </a:lnTo>
                  <a:close/>
                </a:path>
                <a:path w="8945880" h="193675">
                  <a:moveTo>
                    <a:pt x="5789676" y="115824"/>
                  </a:moveTo>
                  <a:lnTo>
                    <a:pt x="5679948" y="115824"/>
                  </a:lnTo>
                  <a:lnTo>
                    <a:pt x="5679948" y="193548"/>
                  </a:lnTo>
                  <a:lnTo>
                    <a:pt x="5789676" y="193548"/>
                  </a:lnTo>
                  <a:lnTo>
                    <a:pt x="5789676" y="115824"/>
                  </a:lnTo>
                  <a:close/>
                </a:path>
                <a:path w="8945880" h="193675">
                  <a:moveTo>
                    <a:pt x="6420612" y="38100"/>
                  </a:moveTo>
                  <a:lnTo>
                    <a:pt x="6310884" y="38100"/>
                  </a:lnTo>
                  <a:lnTo>
                    <a:pt x="6310884" y="193548"/>
                  </a:lnTo>
                  <a:lnTo>
                    <a:pt x="6420612" y="193548"/>
                  </a:lnTo>
                  <a:lnTo>
                    <a:pt x="6420612" y="38100"/>
                  </a:lnTo>
                  <a:close/>
                </a:path>
                <a:path w="8945880" h="193675">
                  <a:moveTo>
                    <a:pt x="8314944" y="0"/>
                  </a:moveTo>
                  <a:lnTo>
                    <a:pt x="8203692" y="0"/>
                  </a:lnTo>
                  <a:lnTo>
                    <a:pt x="8203692" y="193548"/>
                  </a:lnTo>
                  <a:lnTo>
                    <a:pt x="8314944" y="193548"/>
                  </a:lnTo>
                  <a:lnTo>
                    <a:pt x="8314944" y="0"/>
                  </a:lnTo>
                  <a:close/>
                </a:path>
                <a:path w="8945880" h="193675">
                  <a:moveTo>
                    <a:pt x="8945880" y="38100"/>
                  </a:moveTo>
                  <a:lnTo>
                    <a:pt x="8836152" y="38100"/>
                  </a:lnTo>
                  <a:lnTo>
                    <a:pt x="8836152" y="193548"/>
                  </a:lnTo>
                  <a:lnTo>
                    <a:pt x="8945880" y="193548"/>
                  </a:lnTo>
                  <a:lnTo>
                    <a:pt x="8945880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77212" y="4727447"/>
              <a:ext cx="1373505" cy="193675"/>
            </a:xfrm>
            <a:custGeom>
              <a:avLst/>
              <a:gdLst/>
              <a:ahLst/>
              <a:cxnLst/>
              <a:rect l="l" t="t" r="r" b="b"/>
              <a:pathLst>
                <a:path w="1373504" h="193675">
                  <a:moveTo>
                    <a:pt x="111252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111252" y="193548"/>
                  </a:lnTo>
                  <a:lnTo>
                    <a:pt x="111252" y="0"/>
                  </a:lnTo>
                  <a:close/>
                </a:path>
                <a:path w="1373504" h="193675">
                  <a:moveTo>
                    <a:pt x="742188" y="155448"/>
                  </a:moveTo>
                  <a:lnTo>
                    <a:pt x="632460" y="155448"/>
                  </a:lnTo>
                  <a:lnTo>
                    <a:pt x="632460" y="193548"/>
                  </a:lnTo>
                  <a:lnTo>
                    <a:pt x="742188" y="193548"/>
                  </a:lnTo>
                  <a:lnTo>
                    <a:pt x="742188" y="155448"/>
                  </a:lnTo>
                  <a:close/>
                </a:path>
                <a:path w="1373504" h="193675">
                  <a:moveTo>
                    <a:pt x="1373124" y="0"/>
                  </a:moveTo>
                  <a:lnTo>
                    <a:pt x="1263396" y="0"/>
                  </a:lnTo>
                  <a:lnTo>
                    <a:pt x="1263396" y="193548"/>
                  </a:lnTo>
                  <a:lnTo>
                    <a:pt x="1373124" y="193548"/>
                  </a:lnTo>
                  <a:lnTo>
                    <a:pt x="137312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7923" y="1813560"/>
              <a:ext cx="9467215" cy="3842385"/>
            </a:xfrm>
            <a:custGeom>
              <a:avLst/>
              <a:gdLst/>
              <a:ahLst/>
              <a:cxnLst/>
              <a:rect l="l" t="t" r="r" b="b"/>
              <a:pathLst>
                <a:path w="9467215" h="3842385">
                  <a:moveTo>
                    <a:pt x="0" y="3107435"/>
                  </a:moveTo>
                  <a:lnTo>
                    <a:pt x="9467088" y="3107435"/>
                  </a:lnTo>
                </a:path>
                <a:path w="9467215" h="3842385">
                  <a:moveTo>
                    <a:pt x="0" y="3107435"/>
                  </a:moveTo>
                  <a:lnTo>
                    <a:pt x="0" y="3842004"/>
                  </a:lnTo>
                </a:path>
                <a:path w="9467215" h="3842385">
                  <a:moveTo>
                    <a:pt x="630936" y="3107435"/>
                  </a:moveTo>
                  <a:lnTo>
                    <a:pt x="630936" y="3842004"/>
                  </a:lnTo>
                </a:path>
                <a:path w="9467215" h="3842385">
                  <a:moveTo>
                    <a:pt x="1261871" y="3107435"/>
                  </a:moveTo>
                  <a:lnTo>
                    <a:pt x="1261871" y="3842004"/>
                  </a:lnTo>
                </a:path>
                <a:path w="9467215" h="3842385">
                  <a:moveTo>
                    <a:pt x="1892808" y="3107435"/>
                  </a:moveTo>
                  <a:lnTo>
                    <a:pt x="1892808" y="3842004"/>
                  </a:lnTo>
                </a:path>
                <a:path w="9467215" h="3842385">
                  <a:moveTo>
                    <a:pt x="2523743" y="3107435"/>
                  </a:moveTo>
                  <a:lnTo>
                    <a:pt x="2523743" y="3842004"/>
                  </a:lnTo>
                </a:path>
                <a:path w="9467215" h="3842385">
                  <a:moveTo>
                    <a:pt x="3154679" y="3107435"/>
                  </a:moveTo>
                  <a:lnTo>
                    <a:pt x="3154679" y="3842004"/>
                  </a:lnTo>
                </a:path>
                <a:path w="9467215" h="3842385">
                  <a:moveTo>
                    <a:pt x="3785616" y="3107435"/>
                  </a:moveTo>
                  <a:lnTo>
                    <a:pt x="3785616" y="3842004"/>
                  </a:lnTo>
                </a:path>
                <a:path w="9467215" h="3842385">
                  <a:moveTo>
                    <a:pt x="4418076" y="3107435"/>
                  </a:moveTo>
                  <a:lnTo>
                    <a:pt x="4418076" y="3842004"/>
                  </a:lnTo>
                </a:path>
                <a:path w="9467215" h="3842385">
                  <a:moveTo>
                    <a:pt x="5049011" y="3107435"/>
                  </a:moveTo>
                  <a:lnTo>
                    <a:pt x="5049011" y="3842004"/>
                  </a:lnTo>
                </a:path>
                <a:path w="9467215" h="3842385">
                  <a:moveTo>
                    <a:pt x="5679948" y="3107435"/>
                  </a:moveTo>
                  <a:lnTo>
                    <a:pt x="5679948" y="3842004"/>
                  </a:lnTo>
                </a:path>
                <a:path w="9467215" h="3842385">
                  <a:moveTo>
                    <a:pt x="6310883" y="3107435"/>
                  </a:moveTo>
                  <a:lnTo>
                    <a:pt x="6310883" y="3842004"/>
                  </a:lnTo>
                </a:path>
                <a:path w="9467215" h="3842385">
                  <a:moveTo>
                    <a:pt x="6941820" y="3107435"/>
                  </a:moveTo>
                  <a:lnTo>
                    <a:pt x="6941820" y="3842004"/>
                  </a:lnTo>
                </a:path>
                <a:path w="9467215" h="3842385">
                  <a:moveTo>
                    <a:pt x="7572756" y="3107435"/>
                  </a:moveTo>
                  <a:lnTo>
                    <a:pt x="7572756" y="3842004"/>
                  </a:lnTo>
                </a:path>
                <a:path w="9467215" h="3842385">
                  <a:moveTo>
                    <a:pt x="8203692" y="3107435"/>
                  </a:moveTo>
                  <a:lnTo>
                    <a:pt x="8203692" y="3842004"/>
                  </a:lnTo>
                </a:path>
                <a:path w="9467215" h="3842385">
                  <a:moveTo>
                    <a:pt x="8834628" y="3107435"/>
                  </a:moveTo>
                  <a:lnTo>
                    <a:pt x="8834628" y="3842004"/>
                  </a:lnTo>
                </a:path>
                <a:path w="9467215" h="3842385">
                  <a:moveTo>
                    <a:pt x="9467088" y="3107435"/>
                  </a:moveTo>
                  <a:lnTo>
                    <a:pt x="9467088" y="3842004"/>
                  </a:lnTo>
                </a:path>
                <a:path w="9467215" h="3842385">
                  <a:moveTo>
                    <a:pt x="0" y="0"/>
                  </a:moveTo>
                  <a:lnTo>
                    <a:pt x="94670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2417" y="5194808"/>
            <a:ext cx="1494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140525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	O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	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47189" y="4915661"/>
            <a:ext cx="259207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157924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	..	..</a:t>
            </a:r>
            <a:endParaRPr sz="9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r>
              <a:rPr sz="9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r>
              <a:rPr sz="9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MAMOGRAF</a:t>
            </a:r>
            <a:r>
              <a:rPr sz="9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r>
              <a:rPr sz="1350" spc="7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RAIO</a:t>
            </a:r>
            <a:r>
              <a:rPr sz="1350" spc="-15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aseline="-3395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 ATE</a:t>
            </a:r>
            <a:endParaRPr sz="1350" baseline="-339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92397" y="5264658"/>
            <a:ext cx="389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 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7034" y="4985384"/>
            <a:ext cx="602615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1270" algn="ctr">
              <a:lnSpc>
                <a:spcPct val="101699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.. RAIO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UOR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9782" y="5055234"/>
            <a:ext cx="57785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RAIO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 A 500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23738" y="5124958"/>
            <a:ext cx="5137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3180">
              <a:lnSpc>
                <a:spcPct val="101899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.. RAIO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98234" y="5055234"/>
            <a:ext cx="426084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4" marR="5080" indent="-2540" algn="just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 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 MA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 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500MA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29425" y="4985384"/>
            <a:ext cx="426084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6360" marR="5080" indent="-7429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 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 PARA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0742" y="4985384"/>
            <a:ext cx="426084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6360" marR="5080" indent="-7429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 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X  PARA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63890" y="498538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59571" y="5264658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95080" y="49156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5935" y="5194808"/>
            <a:ext cx="101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78393" y="5403545"/>
            <a:ext cx="12763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MAGNETICA</a:t>
            </a:r>
            <a:r>
              <a:rPr sz="900" spc="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COMPUTAD</a:t>
            </a:r>
            <a:endParaRPr sz="1350" baseline="339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07628" y="5473700"/>
            <a:ext cx="4578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IZ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69730" y="5264658"/>
            <a:ext cx="59626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CONVENCIO</a:t>
            </a:r>
            <a:endParaRPr sz="9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26269" y="4985384"/>
            <a:ext cx="715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	..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66202" y="5124958"/>
            <a:ext cx="2562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RESSONANCI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TOMÓGRAF</a:t>
            </a:r>
            <a:r>
              <a:rPr sz="1350" spc="405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ULTRASSOM</a:t>
            </a:r>
            <a:r>
              <a:rPr sz="900" spc="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ULTRASSOM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495" y="5264658"/>
            <a:ext cx="52387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DOPPLER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COLORIDO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25506" y="5055234"/>
            <a:ext cx="6096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..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OM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ECOGRAFO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49845" y="5650801"/>
            <a:ext cx="10100310" cy="191135"/>
            <a:chOff x="1049845" y="5650801"/>
            <a:chExt cx="10100310" cy="191135"/>
          </a:xfrm>
        </p:grpSpPr>
        <p:sp>
          <p:nvSpPr>
            <p:cNvPr id="49" name="object 49"/>
            <p:cNvSpPr/>
            <p:nvPr/>
          </p:nvSpPr>
          <p:spPr>
            <a:xfrm>
              <a:off x="1054608" y="5655564"/>
              <a:ext cx="10090785" cy="181610"/>
            </a:xfrm>
            <a:custGeom>
              <a:avLst/>
              <a:gdLst/>
              <a:ahLst/>
              <a:cxnLst/>
              <a:rect l="l" t="t" r="r" b="b"/>
              <a:pathLst>
                <a:path w="10090785" h="181610">
                  <a:moveTo>
                    <a:pt x="0" y="0"/>
                  </a:moveTo>
                  <a:lnTo>
                    <a:pt x="10090404" y="0"/>
                  </a:lnTo>
                </a:path>
                <a:path w="10090785" h="181610">
                  <a:moveTo>
                    <a:pt x="0" y="0"/>
                  </a:moveTo>
                  <a:lnTo>
                    <a:pt x="0" y="181356"/>
                  </a:lnTo>
                </a:path>
                <a:path w="10090785" h="181610">
                  <a:moveTo>
                    <a:pt x="623316" y="0"/>
                  </a:moveTo>
                  <a:lnTo>
                    <a:pt x="623316" y="181356"/>
                  </a:lnTo>
                </a:path>
                <a:path w="10090785" h="181610">
                  <a:moveTo>
                    <a:pt x="623316" y="0"/>
                  </a:moveTo>
                  <a:lnTo>
                    <a:pt x="623316" y="181356"/>
                  </a:lnTo>
                </a:path>
                <a:path w="10090785" h="181610">
                  <a:moveTo>
                    <a:pt x="1254252" y="0"/>
                  </a:moveTo>
                  <a:lnTo>
                    <a:pt x="1254252" y="181356"/>
                  </a:lnTo>
                </a:path>
                <a:path w="10090785" h="181610">
                  <a:moveTo>
                    <a:pt x="1254252" y="0"/>
                  </a:moveTo>
                  <a:lnTo>
                    <a:pt x="1254252" y="181356"/>
                  </a:lnTo>
                </a:path>
                <a:path w="10090785" h="181610">
                  <a:moveTo>
                    <a:pt x="1885188" y="0"/>
                  </a:moveTo>
                  <a:lnTo>
                    <a:pt x="1885188" y="181356"/>
                  </a:lnTo>
                </a:path>
                <a:path w="10090785" h="181610">
                  <a:moveTo>
                    <a:pt x="1885188" y="0"/>
                  </a:moveTo>
                  <a:lnTo>
                    <a:pt x="1885188" y="181356"/>
                  </a:lnTo>
                </a:path>
                <a:path w="10090785" h="181610">
                  <a:moveTo>
                    <a:pt x="2516124" y="0"/>
                  </a:moveTo>
                  <a:lnTo>
                    <a:pt x="2516124" y="181356"/>
                  </a:lnTo>
                </a:path>
                <a:path w="10090785" h="181610">
                  <a:moveTo>
                    <a:pt x="2516124" y="0"/>
                  </a:moveTo>
                  <a:lnTo>
                    <a:pt x="2516124" y="181356"/>
                  </a:lnTo>
                </a:path>
                <a:path w="10090785" h="181610">
                  <a:moveTo>
                    <a:pt x="3147059" y="0"/>
                  </a:moveTo>
                  <a:lnTo>
                    <a:pt x="3147059" y="181356"/>
                  </a:lnTo>
                </a:path>
                <a:path w="10090785" h="181610">
                  <a:moveTo>
                    <a:pt x="3147059" y="0"/>
                  </a:moveTo>
                  <a:lnTo>
                    <a:pt x="3147059" y="181356"/>
                  </a:lnTo>
                </a:path>
                <a:path w="10090785" h="181610">
                  <a:moveTo>
                    <a:pt x="3777995" y="0"/>
                  </a:moveTo>
                  <a:lnTo>
                    <a:pt x="3777995" y="181356"/>
                  </a:lnTo>
                </a:path>
                <a:path w="10090785" h="181610">
                  <a:moveTo>
                    <a:pt x="3777995" y="0"/>
                  </a:moveTo>
                  <a:lnTo>
                    <a:pt x="3777995" y="181356"/>
                  </a:lnTo>
                </a:path>
                <a:path w="10090785" h="181610">
                  <a:moveTo>
                    <a:pt x="4408932" y="0"/>
                  </a:moveTo>
                  <a:lnTo>
                    <a:pt x="4408932" y="181356"/>
                  </a:lnTo>
                </a:path>
                <a:path w="10090785" h="181610">
                  <a:moveTo>
                    <a:pt x="4408932" y="0"/>
                  </a:moveTo>
                  <a:lnTo>
                    <a:pt x="4408932" y="181356"/>
                  </a:lnTo>
                </a:path>
                <a:path w="10090785" h="181610">
                  <a:moveTo>
                    <a:pt x="5041392" y="0"/>
                  </a:moveTo>
                  <a:lnTo>
                    <a:pt x="5041392" y="181356"/>
                  </a:lnTo>
                </a:path>
                <a:path w="10090785" h="181610">
                  <a:moveTo>
                    <a:pt x="5041392" y="0"/>
                  </a:moveTo>
                  <a:lnTo>
                    <a:pt x="5041392" y="181356"/>
                  </a:lnTo>
                </a:path>
                <a:path w="10090785" h="181610">
                  <a:moveTo>
                    <a:pt x="5672327" y="0"/>
                  </a:moveTo>
                  <a:lnTo>
                    <a:pt x="5672327" y="181356"/>
                  </a:lnTo>
                </a:path>
                <a:path w="10090785" h="181610">
                  <a:moveTo>
                    <a:pt x="5672327" y="0"/>
                  </a:moveTo>
                  <a:lnTo>
                    <a:pt x="5672327" y="181356"/>
                  </a:lnTo>
                </a:path>
                <a:path w="10090785" h="181610">
                  <a:moveTo>
                    <a:pt x="6303264" y="0"/>
                  </a:moveTo>
                  <a:lnTo>
                    <a:pt x="6303264" y="181356"/>
                  </a:lnTo>
                </a:path>
                <a:path w="10090785" h="181610">
                  <a:moveTo>
                    <a:pt x="6303264" y="0"/>
                  </a:moveTo>
                  <a:lnTo>
                    <a:pt x="6303264" y="181356"/>
                  </a:lnTo>
                </a:path>
                <a:path w="10090785" h="181610">
                  <a:moveTo>
                    <a:pt x="6934200" y="0"/>
                  </a:moveTo>
                  <a:lnTo>
                    <a:pt x="6934200" y="181356"/>
                  </a:lnTo>
                </a:path>
                <a:path w="10090785" h="181610">
                  <a:moveTo>
                    <a:pt x="6934200" y="0"/>
                  </a:moveTo>
                  <a:lnTo>
                    <a:pt x="6934200" y="181356"/>
                  </a:lnTo>
                </a:path>
                <a:path w="10090785" h="181610">
                  <a:moveTo>
                    <a:pt x="7565136" y="0"/>
                  </a:moveTo>
                  <a:lnTo>
                    <a:pt x="7565136" y="181356"/>
                  </a:lnTo>
                </a:path>
                <a:path w="10090785" h="181610">
                  <a:moveTo>
                    <a:pt x="7565136" y="0"/>
                  </a:moveTo>
                  <a:lnTo>
                    <a:pt x="7565136" y="181356"/>
                  </a:lnTo>
                </a:path>
                <a:path w="10090785" h="181610">
                  <a:moveTo>
                    <a:pt x="8196072" y="0"/>
                  </a:moveTo>
                  <a:lnTo>
                    <a:pt x="8196072" y="181356"/>
                  </a:lnTo>
                </a:path>
                <a:path w="10090785" h="181610">
                  <a:moveTo>
                    <a:pt x="8196072" y="0"/>
                  </a:moveTo>
                  <a:lnTo>
                    <a:pt x="8196072" y="181356"/>
                  </a:lnTo>
                </a:path>
                <a:path w="10090785" h="181610">
                  <a:moveTo>
                    <a:pt x="8827008" y="0"/>
                  </a:moveTo>
                  <a:lnTo>
                    <a:pt x="8827008" y="181356"/>
                  </a:lnTo>
                </a:path>
                <a:path w="10090785" h="181610">
                  <a:moveTo>
                    <a:pt x="8827008" y="0"/>
                  </a:moveTo>
                  <a:lnTo>
                    <a:pt x="8827008" y="181356"/>
                  </a:lnTo>
                </a:path>
                <a:path w="10090785" h="181610">
                  <a:moveTo>
                    <a:pt x="9457944" y="0"/>
                  </a:moveTo>
                  <a:lnTo>
                    <a:pt x="9457944" y="181356"/>
                  </a:lnTo>
                </a:path>
                <a:path w="10090785" h="181610">
                  <a:moveTo>
                    <a:pt x="9457944" y="0"/>
                  </a:moveTo>
                  <a:lnTo>
                    <a:pt x="9457944" y="181356"/>
                  </a:lnTo>
                </a:path>
                <a:path w="10090785" h="181610">
                  <a:moveTo>
                    <a:pt x="10090404" y="0"/>
                  </a:moveTo>
                  <a:lnTo>
                    <a:pt x="10090404" y="181356"/>
                  </a:lnTo>
                </a:path>
                <a:path w="10090785" h="181610">
                  <a:moveTo>
                    <a:pt x="10090404" y="0"/>
                  </a:moveTo>
                  <a:lnTo>
                    <a:pt x="10090404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5756" y="571195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71752" y="5649874"/>
            <a:ext cx="29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45178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76369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07685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38876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70065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526016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157206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88522" y="565292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49845" y="5832157"/>
            <a:ext cx="10100310" cy="192405"/>
            <a:chOff x="1049845" y="5832157"/>
            <a:chExt cx="10100310" cy="192405"/>
          </a:xfrm>
        </p:grpSpPr>
        <p:sp>
          <p:nvSpPr>
            <p:cNvPr id="61" name="object 61"/>
            <p:cNvSpPr/>
            <p:nvPr/>
          </p:nvSpPr>
          <p:spPr>
            <a:xfrm>
              <a:off x="1054608" y="5836920"/>
              <a:ext cx="10090785" cy="182880"/>
            </a:xfrm>
            <a:custGeom>
              <a:avLst/>
              <a:gdLst/>
              <a:ahLst/>
              <a:cxnLst/>
              <a:rect l="l" t="t" r="r" b="b"/>
              <a:pathLst>
                <a:path w="10090785" h="182879">
                  <a:moveTo>
                    <a:pt x="0" y="0"/>
                  </a:moveTo>
                  <a:lnTo>
                    <a:pt x="10090404" y="0"/>
                  </a:lnTo>
                </a:path>
                <a:path w="10090785" h="182879">
                  <a:moveTo>
                    <a:pt x="0" y="0"/>
                  </a:moveTo>
                  <a:lnTo>
                    <a:pt x="0" y="182879"/>
                  </a:lnTo>
                </a:path>
                <a:path w="10090785" h="182879">
                  <a:moveTo>
                    <a:pt x="623316" y="0"/>
                  </a:moveTo>
                  <a:lnTo>
                    <a:pt x="623316" y="182879"/>
                  </a:lnTo>
                </a:path>
                <a:path w="10090785" h="182879">
                  <a:moveTo>
                    <a:pt x="623316" y="0"/>
                  </a:moveTo>
                  <a:lnTo>
                    <a:pt x="623316" y="182879"/>
                  </a:lnTo>
                </a:path>
                <a:path w="10090785" h="182879">
                  <a:moveTo>
                    <a:pt x="1254252" y="0"/>
                  </a:moveTo>
                  <a:lnTo>
                    <a:pt x="1254252" y="182879"/>
                  </a:lnTo>
                </a:path>
                <a:path w="10090785" h="182879">
                  <a:moveTo>
                    <a:pt x="1254252" y="0"/>
                  </a:moveTo>
                  <a:lnTo>
                    <a:pt x="1254252" y="182879"/>
                  </a:lnTo>
                </a:path>
                <a:path w="10090785" h="182879">
                  <a:moveTo>
                    <a:pt x="1885188" y="0"/>
                  </a:moveTo>
                  <a:lnTo>
                    <a:pt x="1885188" y="182879"/>
                  </a:lnTo>
                </a:path>
                <a:path w="10090785" h="182879">
                  <a:moveTo>
                    <a:pt x="1885188" y="0"/>
                  </a:moveTo>
                  <a:lnTo>
                    <a:pt x="1885188" y="182879"/>
                  </a:lnTo>
                </a:path>
                <a:path w="10090785" h="182879">
                  <a:moveTo>
                    <a:pt x="2516124" y="0"/>
                  </a:moveTo>
                  <a:lnTo>
                    <a:pt x="2516124" y="182879"/>
                  </a:lnTo>
                </a:path>
                <a:path w="10090785" h="182879">
                  <a:moveTo>
                    <a:pt x="2516124" y="0"/>
                  </a:moveTo>
                  <a:lnTo>
                    <a:pt x="2516124" y="182879"/>
                  </a:lnTo>
                </a:path>
                <a:path w="10090785" h="182879">
                  <a:moveTo>
                    <a:pt x="3147059" y="0"/>
                  </a:moveTo>
                  <a:lnTo>
                    <a:pt x="3147059" y="182879"/>
                  </a:lnTo>
                </a:path>
                <a:path w="10090785" h="182879">
                  <a:moveTo>
                    <a:pt x="3147059" y="0"/>
                  </a:moveTo>
                  <a:lnTo>
                    <a:pt x="3147059" y="182879"/>
                  </a:lnTo>
                </a:path>
                <a:path w="10090785" h="182879">
                  <a:moveTo>
                    <a:pt x="3777995" y="0"/>
                  </a:moveTo>
                  <a:lnTo>
                    <a:pt x="3777995" y="182879"/>
                  </a:lnTo>
                </a:path>
                <a:path w="10090785" h="182879">
                  <a:moveTo>
                    <a:pt x="3777995" y="0"/>
                  </a:moveTo>
                  <a:lnTo>
                    <a:pt x="3777995" y="182879"/>
                  </a:lnTo>
                </a:path>
                <a:path w="10090785" h="182879">
                  <a:moveTo>
                    <a:pt x="4408932" y="0"/>
                  </a:moveTo>
                  <a:lnTo>
                    <a:pt x="4408932" y="182879"/>
                  </a:lnTo>
                </a:path>
                <a:path w="10090785" h="182879">
                  <a:moveTo>
                    <a:pt x="4408932" y="0"/>
                  </a:moveTo>
                  <a:lnTo>
                    <a:pt x="4408932" y="182879"/>
                  </a:lnTo>
                </a:path>
                <a:path w="10090785" h="182879">
                  <a:moveTo>
                    <a:pt x="5041392" y="0"/>
                  </a:moveTo>
                  <a:lnTo>
                    <a:pt x="5041392" y="182879"/>
                  </a:lnTo>
                </a:path>
                <a:path w="10090785" h="182879">
                  <a:moveTo>
                    <a:pt x="5041392" y="0"/>
                  </a:moveTo>
                  <a:lnTo>
                    <a:pt x="5041392" y="182879"/>
                  </a:lnTo>
                </a:path>
                <a:path w="10090785" h="182879">
                  <a:moveTo>
                    <a:pt x="5672327" y="0"/>
                  </a:moveTo>
                  <a:lnTo>
                    <a:pt x="5672327" y="182879"/>
                  </a:lnTo>
                </a:path>
                <a:path w="10090785" h="182879">
                  <a:moveTo>
                    <a:pt x="5672327" y="0"/>
                  </a:moveTo>
                  <a:lnTo>
                    <a:pt x="5672327" y="182879"/>
                  </a:lnTo>
                </a:path>
                <a:path w="10090785" h="182879">
                  <a:moveTo>
                    <a:pt x="6303264" y="0"/>
                  </a:moveTo>
                  <a:lnTo>
                    <a:pt x="6303264" y="182879"/>
                  </a:lnTo>
                </a:path>
                <a:path w="10090785" h="182879">
                  <a:moveTo>
                    <a:pt x="6303264" y="0"/>
                  </a:moveTo>
                  <a:lnTo>
                    <a:pt x="6303264" y="182879"/>
                  </a:lnTo>
                </a:path>
                <a:path w="10090785" h="182879">
                  <a:moveTo>
                    <a:pt x="6934200" y="0"/>
                  </a:moveTo>
                  <a:lnTo>
                    <a:pt x="6934200" y="182879"/>
                  </a:lnTo>
                </a:path>
                <a:path w="10090785" h="182879">
                  <a:moveTo>
                    <a:pt x="6934200" y="0"/>
                  </a:moveTo>
                  <a:lnTo>
                    <a:pt x="6934200" y="182879"/>
                  </a:lnTo>
                </a:path>
                <a:path w="10090785" h="182879">
                  <a:moveTo>
                    <a:pt x="7565136" y="0"/>
                  </a:moveTo>
                  <a:lnTo>
                    <a:pt x="7565136" y="182879"/>
                  </a:lnTo>
                </a:path>
                <a:path w="10090785" h="182879">
                  <a:moveTo>
                    <a:pt x="7565136" y="0"/>
                  </a:moveTo>
                  <a:lnTo>
                    <a:pt x="7565136" y="182879"/>
                  </a:lnTo>
                </a:path>
                <a:path w="10090785" h="182879">
                  <a:moveTo>
                    <a:pt x="8196072" y="0"/>
                  </a:moveTo>
                  <a:lnTo>
                    <a:pt x="8196072" y="182879"/>
                  </a:lnTo>
                </a:path>
                <a:path w="10090785" h="182879">
                  <a:moveTo>
                    <a:pt x="8196072" y="0"/>
                  </a:moveTo>
                  <a:lnTo>
                    <a:pt x="8196072" y="182879"/>
                  </a:lnTo>
                </a:path>
                <a:path w="10090785" h="182879">
                  <a:moveTo>
                    <a:pt x="8827008" y="0"/>
                  </a:moveTo>
                  <a:lnTo>
                    <a:pt x="8827008" y="182879"/>
                  </a:lnTo>
                </a:path>
                <a:path w="10090785" h="182879">
                  <a:moveTo>
                    <a:pt x="8827008" y="0"/>
                  </a:moveTo>
                  <a:lnTo>
                    <a:pt x="8827008" y="182879"/>
                  </a:lnTo>
                </a:path>
                <a:path w="10090785" h="182879">
                  <a:moveTo>
                    <a:pt x="9457944" y="0"/>
                  </a:moveTo>
                  <a:lnTo>
                    <a:pt x="9457944" y="182879"/>
                  </a:lnTo>
                </a:path>
                <a:path w="10090785" h="182879">
                  <a:moveTo>
                    <a:pt x="9457944" y="0"/>
                  </a:moveTo>
                  <a:lnTo>
                    <a:pt x="9457944" y="182879"/>
                  </a:lnTo>
                </a:path>
                <a:path w="10090785" h="182879">
                  <a:moveTo>
                    <a:pt x="10090404" y="0"/>
                  </a:moveTo>
                  <a:lnTo>
                    <a:pt x="10090404" y="182879"/>
                  </a:lnTo>
                </a:path>
                <a:path w="10090785" h="182879">
                  <a:moveTo>
                    <a:pt x="10090404" y="0"/>
                  </a:moveTo>
                  <a:lnTo>
                    <a:pt x="10090404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5756" y="589483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71752" y="5832144"/>
            <a:ext cx="420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Estadual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20342" y="5334380"/>
            <a:ext cx="1828164" cy="663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80"/>
              </a:spcBef>
              <a:tabLst>
                <a:tab pos="793750" algn="l"/>
                <a:tab pos="125603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COMANDO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ESTEREOTAX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COMPUTAD </a:t>
            </a:r>
            <a:r>
              <a:rPr sz="9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SIMPLES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IA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ORIZADO</a:t>
            </a:r>
            <a:endParaRPr sz="900">
              <a:latin typeface="Calibri"/>
              <a:cs typeface="Calibri"/>
            </a:endParaRPr>
          </a:p>
          <a:p>
            <a:pPr marR="11430" algn="ctr">
              <a:lnSpc>
                <a:spcPct val="100000"/>
              </a:lnSpc>
              <a:spcBef>
                <a:spcPts val="330"/>
              </a:spcBef>
              <a:tabLst>
                <a:tab pos="630555" algn="l"/>
                <a:tab pos="126174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	2	1</a:t>
            </a:r>
            <a:endParaRPr sz="900">
              <a:latin typeface="Calibri"/>
              <a:cs typeface="Calibri"/>
            </a:endParaRPr>
          </a:p>
          <a:p>
            <a:pPr marR="11430" algn="ctr">
              <a:lnSpc>
                <a:spcPct val="100000"/>
              </a:lnSpc>
              <a:spcBef>
                <a:spcPts val="359"/>
              </a:spcBef>
              <a:tabLst>
                <a:tab pos="630555" algn="l"/>
                <a:tab pos="1261745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0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45178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76369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07685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38876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70065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47129" y="5264658"/>
            <a:ext cx="121031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DENSITOME</a:t>
            </a:r>
            <a:r>
              <a:rPr sz="900" spc="3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HEMODINA</a:t>
            </a:r>
            <a:endParaRPr sz="9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15"/>
              </a:spcBef>
              <a:tabLst>
                <a:tab pos="79946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TRIA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OSSEA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MICA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tabLst>
                <a:tab pos="897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	2</a:t>
            </a:r>
            <a:endParaRPr sz="9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355"/>
              </a:spcBef>
              <a:tabLst>
                <a:tab pos="897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63508" y="5608235"/>
            <a:ext cx="715010" cy="3898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643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	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3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526016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157206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788522" y="5834888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49845" y="6015037"/>
            <a:ext cx="10100310" cy="192405"/>
            <a:chOff x="1049845" y="6015037"/>
            <a:chExt cx="10100310" cy="192405"/>
          </a:xfrm>
        </p:grpSpPr>
        <p:sp>
          <p:nvSpPr>
            <p:cNvPr id="76" name="object 76"/>
            <p:cNvSpPr/>
            <p:nvPr/>
          </p:nvSpPr>
          <p:spPr>
            <a:xfrm>
              <a:off x="1054608" y="6019800"/>
              <a:ext cx="10090785" cy="182880"/>
            </a:xfrm>
            <a:custGeom>
              <a:avLst/>
              <a:gdLst/>
              <a:ahLst/>
              <a:cxnLst/>
              <a:rect l="l" t="t" r="r" b="b"/>
              <a:pathLst>
                <a:path w="10090785" h="182879">
                  <a:moveTo>
                    <a:pt x="0" y="0"/>
                  </a:moveTo>
                  <a:lnTo>
                    <a:pt x="10090404" y="0"/>
                  </a:lnTo>
                </a:path>
                <a:path w="10090785" h="182879">
                  <a:moveTo>
                    <a:pt x="0" y="0"/>
                  </a:moveTo>
                  <a:lnTo>
                    <a:pt x="0" y="182879"/>
                  </a:lnTo>
                </a:path>
                <a:path w="10090785" h="182879">
                  <a:moveTo>
                    <a:pt x="0" y="182879"/>
                  </a:moveTo>
                  <a:lnTo>
                    <a:pt x="10090404" y="182879"/>
                  </a:lnTo>
                </a:path>
                <a:path w="10090785" h="182879">
                  <a:moveTo>
                    <a:pt x="623316" y="0"/>
                  </a:moveTo>
                  <a:lnTo>
                    <a:pt x="623316" y="182879"/>
                  </a:lnTo>
                </a:path>
                <a:path w="10090785" h="182879">
                  <a:moveTo>
                    <a:pt x="623316" y="0"/>
                  </a:moveTo>
                  <a:lnTo>
                    <a:pt x="623316" y="182879"/>
                  </a:lnTo>
                </a:path>
                <a:path w="10090785" h="182879">
                  <a:moveTo>
                    <a:pt x="1254252" y="0"/>
                  </a:moveTo>
                  <a:lnTo>
                    <a:pt x="1254252" y="182879"/>
                  </a:lnTo>
                </a:path>
                <a:path w="10090785" h="182879">
                  <a:moveTo>
                    <a:pt x="1254252" y="0"/>
                  </a:moveTo>
                  <a:lnTo>
                    <a:pt x="1254252" y="182879"/>
                  </a:lnTo>
                </a:path>
                <a:path w="10090785" h="182879">
                  <a:moveTo>
                    <a:pt x="1885188" y="0"/>
                  </a:moveTo>
                  <a:lnTo>
                    <a:pt x="1885188" y="182879"/>
                  </a:lnTo>
                </a:path>
                <a:path w="10090785" h="182879">
                  <a:moveTo>
                    <a:pt x="1885188" y="0"/>
                  </a:moveTo>
                  <a:lnTo>
                    <a:pt x="1885188" y="182879"/>
                  </a:lnTo>
                </a:path>
                <a:path w="10090785" h="182879">
                  <a:moveTo>
                    <a:pt x="2516124" y="0"/>
                  </a:moveTo>
                  <a:lnTo>
                    <a:pt x="2516124" y="182879"/>
                  </a:lnTo>
                </a:path>
                <a:path w="10090785" h="182879">
                  <a:moveTo>
                    <a:pt x="2516124" y="0"/>
                  </a:moveTo>
                  <a:lnTo>
                    <a:pt x="2516124" y="182879"/>
                  </a:lnTo>
                </a:path>
                <a:path w="10090785" h="182879">
                  <a:moveTo>
                    <a:pt x="3147059" y="0"/>
                  </a:moveTo>
                  <a:lnTo>
                    <a:pt x="3147059" y="182879"/>
                  </a:lnTo>
                </a:path>
                <a:path w="10090785" h="182879">
                  <a:moveTo>
                    <a:pt x="3147059" y="0"/>
                  </a:moveTo>
                  <a:lnTo>
                    <a:pt x="3147059" y="182879"/>
                  </a:lnTo>
                </a:path>
                <a:path w="10090785" h="182879">
                  <a:moveTo>
                    <a:pt x="3777995" y="0"/>
                  </a:moveTo>
                  <a:lnTo>
                    <a:pt x="3777995" y="182879"/>
                  </a:lnTo>
                </a:path>
                <a:path w="10090785" h="182879">
                  <a:moveTo>
                    <a:pt x="3777995" y="0"/>
                  </a:moveTo>
                  <a:lnTo>
                    <a:pt x="3777995" y="182879"/>
                  </a:lnTo>
                </a:path>
                <a:path w="10090785" h="182879">
                  <a:moveTo>
                    <a:pt x="4408932" y="0"/>
                  </a:moveTo>
                  <a:lnTo>
                    <a:pt x="4408932" y="182879"/>
                  </a:lnTo>
                </a:path>
                <a:path w="10090785" h="182879">
                  <a:moveTo>
                    <a:pt x="4408932" y="0"/>
                  </a:moveTo>
                  <a:lnTo>
                    <a:pt x="4408932" y="182879"/>
                  </a:lnTo>
                </a:path>
                <a:path w="10090785" h="182879">
                  <a:moveTo>
                    <a:pt x="5041392" y="0"/>
                  </a:moveTo>
                  <a:lnTo>
                    <a:pt x="5041392" y="182879"/>
                  </a:lnTo>
                </a:path>
                <a:path w="10090785" h="182879">
                  <a:moveTo>
                    <a:pt x="5041392" y="0"/>
                  </a:moveTo>
                  <a:lnTo>
                    <a:pt x="5041392" y="182879"/>
                  </a:lnTo>
                </a:path>
                <a:path w="10090785" h="182879">
                  <a:moveTo>
                    <a:pt x="5672327" y="0"/>
                  </a:moveTo>
                  <a:lnTo>
                    <a:pt x="5672327" y="182879"/>
                  </a:lnTo>
                </a:path>
                <a:path w="10090785" h="182879">
                  <a:moveTo>
                    <a:pt x="5672327" y="0"/>
                  </a:moveTo>
                  <a:lnTo>
                    <a:pt x="5672327" y="182879"/>
                  </a:lnTo>
                </a:path>
                <a:path w="10090785" h="182879">
                  <a:moveTo>
                    <a:pt x="6303264" y="0"/>
                  </a:moveTo>
                  <a:lnTo>
                    <a:pt x="6303264" y="182879"/>
                  </a:lnTo>
                </a:path>
                <a:path w="10090785" h="182879">
                  <a:moveTo>
                    <a:pt x="6303264" y="0"/>
                  </a:moveTo>
                  <a:lnTo>
                    <a:pt x="6303264" y="182879"/>
                  </a:lnTo>
                </a:path>
                <a:path w="10090785" h="182879">
                  <a:moveTo>
                    <a:pt x="6934200" y="0"/>
                  </a:moveTo>
                  <a:lnTo>
                    <a:pt x="6934200" y="182879"/>
                  </a:lnTo>
                </a:path>
                <a:path w="10090785" h="182879">
                  <a:moveTo>
                    <a:pt x="6934200" y="0"/>
                  </a:moveTo>
                  <a:lnTo>
                    <a:pt x="6934200" y="182879"/>
                  </a:lnTo>
                </a:path>
                <a:path w="10090785" h="182879">
                  <a:moveTo>
                    <a:pt x="7565136" y="0"/>
                  </a:moveTo>
                  <a:lnTo>
                    <a:pt x="7565136" y="182879"/>
                  </a:lnTo>
                </a:path>
                <a:path w="10090785" h="182879">
                  <a:moveTo>
                    <a:pt x="7565136" y="0"/>
                  </a:moveTo>
                  <a:lnTo>
                    <a:pt x="7565136" y="182879"/>
                  </a:lnTo>
                </a:path>
                <a:path w="10090785" h="182879">
                  <a:moveTo>
                    <a:pt x="8196072" y="0"/>
                  </a:moveTo>
                  <a:lnTo>
                    <a:pt x="8196072" y="182879"/>
                  </a:lnTo>
                </a:path>
                <a:path w="10090785" h="182879">
                  <a:moveTo>
                    <a:pt x="8196072" y="0"/>
                  </a:moveTo>
                  <a:lnTo>
                    <a:pt x="8196072" y="182879"/>
                  </a:lnTo>
                </a:path>
                <a:path w="10090785" h="182879">
                  <a:moveTo>
                    <a:pt x="8827008" y="0"/>
                  </a:moveTo>
                  <a:lnTo>
                    <a:pt x="8827008" y="182879"/>
                  </a:lnTo>
                </a:path>
                <a:path w="10090785" h="182879">
                  <a:moveTo>
                    <a:pt x="8827008" y="0"/>
                  </a:moveTo>
                  <a:lnTo>
                    <a:pt x="8827008" y="182879"/>
                  </a:lnTo>
                </a:path>
                <a:path w="10090785" h="182879">
                  <a:moveTo>
                    <a:pt x="9457944" y="0"/>
                  </a:moveTo>
                  <a:lnTo>
                    <a:pt x="9457944" y="182879"/>
                  </a:lnTo>
                </a:path>
                <a:path w="10090785" h="182879">
                  <a:moveTo>
                    <a:pt x="9457944" y="0"/>
                  </a:moveTo>
                  <a:lnTo>
                    <a:pt x="9457944" y="182879"/>
                  </a:lnTo>
                </a:path>
                <a:path w="10090785" h="182879">
                  <a:moveTo>
                    <a:pt x="10090404" y="0"/>
                  </a:moveTo>
                  <a:lnTo>
                    <a:pt x="10090404" y="182879"/>
                  </a:lnTo>
                </a:path>
                <a:path w="10090785" h="182879">
                  <a:moveTo>
                    <a:pt x="10090404" y="0"/>
                  </a:moveTo>
                  <a:lnTo>
                    <a:pt x="10090404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5756" y="6076188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78560" y="6017767"/>
            <a:ext cx="6786245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  <a:tabLst>
                <a:tab pos="1185545" algn="l"/>
                <a:tab pos="1816735" algn="l"/>
                <a:tab pos="2447925" algn="l"/>
                <a:tab pos="3049905" algn="l"/>
                <a:tab pos="3710304" algn="l"/>
                <a:tab pos="4312285" algn="l"/>
                <a:tab pos="4943475" algn="l"/>
                <a:tab pos="5603875" algn="l"/>
                <a:tab pos="623506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Municipal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	1	5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13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26	68	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Ministério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Estabelecimentos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Mês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32572" y="601776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263508" y="6017767"/>
            <a:ext cx="715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	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497059" y="601776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128250" y="601776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759567" y="601776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00886" y="482777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42974" y="1718564"/>
            <a:ext cx="141605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38200" y="1673351"/>
            <a:ext cx="10445750" cy="4592320"/>
          </a:xfrm>
          <a:custGeom>
            <a:avLst/>
            <a:gdLst/>
            <a:ahLst/>
            <a:cxnLst/>
            <a:rect l="l" t="t" r="r" b="b"/>
            <a:pathLst>
              <a:path w="10445750" h="4592320">
                <a:moveTo>
                  <a:pt x="0" y="4591812"/>
                </a:moveTo>
                <a:lnTo>
                  <a:pt x="10445496" y="4591812"/>
                </a:lnTo>
                <a:lnTo>
                  <a:pt x="10445496" y="0"/>
                </a:lnTo>
                <a:lnTo>
                  <a:pt x="0" y="0"/>
                </a:lnTo>
                <a:lnTo>
                  <a:pt x="0" y="459181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1082141" y="445134"/>
            <a:ext cx="10175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estrutura</a:t>
            </a:r>
            <a:r>
              <a:rPr spc="-25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5" dirty="0"/>
              <a:t>sistema</a:t>
            </a:r>
            <a:r>
              <a:rPr spc="-35" dirty="0"/>
              <a:t> </a:t>
            </a:r>
            <a:r>
              <a:rPr dirty="0"/>
              <a:t>para</a:t>
            </a:r>
            <a:r>
              <a:rPr spc="-15" dirty="0"/>
              <a:t> </a:t>
            </a:r>
            <a:r>
              <a:rPr dirty="0"/>
              <a:t>apoio</a:t>
            </a:r>
            <a:r>
              <a:rPr spc="-40" dirty="0"/>
              <a:t> </a:t>
            </a:r>
            <a:r>
              <a:rPr dirty="0"/>
              <a:t>diagnóstico?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836" y="6416751"/>
            <a:ext cx="6786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 Ministério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Cadastro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Nacional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Estabelecimentos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CNES.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Mês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Abril/2023.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8450" y="1406143"/>
            <a:ext cx="828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Estabelecimentos</a:t>
            </a:r>
            <a:r>
              <a:rPr sz="1600" spc="4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c/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Tipo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Gestão.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MRS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II,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Grande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Norte.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304544"/>
            <a:ext cx="1929764" cy="368935"/>
          </a:xfrm>
          <a:prstGeom prst="rect">
            <a:avLst/>
          </a:prstGeom>
          <a:solidFill>
            <a:srgbClr val="80D568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3161" y="1808797"/>
            <a:ext cx="9690100" cy="3851910"/>
            <a:chOff x="1673161" y="1808797"/>
            <a:chExt cx="9690100" cy="3851910"/>
          </a:xfrm>
        </p:grpSpPr>
        <p:sp>
          <p:nvSpPr>
            <p:cNvPr id="6" name="object 6"/>
            <p:cNvSpPr/>
            <p:nvPr/>
          </p:nvSpPr>
          <p:spPr>
            <a:xfrm>
              <a:off x="1677923" y="1813560"/>
              <a:ext cx="9680575" cy="2707005"/>
            </a:xfrm>
            <a:custGeom>
              <a:avLst/>
              <a:gdLst/>
              <a:ahLst/>
              <a:cxnLst/>
              <a:rect l="l" t="t" r="r" b="b"/>
              <a:pathLst>
                <a:path w="9680575" h="2707004">
                  <a:moveTo>
                    <a:pt x="0" y="0"/>
                  </a:moveTo>
                  <a:lnTo>
                    <a:pt x="9680448" y="0"/>
                  </a:lnTo>
                </a:path>
                <a:path w="9680575" h="2707004">
                  <a:moveTo>
                    <a:pt x="0" y="2706623"/>
                  </a:moveTo>
                  <a:lnTo>
                    <a:pt x="510539" y="2706623"/>
                  </a:lnTo>
                </a:path>
                <a:path w="9680575" h="2707004">
                  <a:moveTo>
                    <a:pt x="652271" y="2706623"/>
                  </a:moveTo>
                  <a:lnTo>
                    <a:pt x="1318259" y="2706623"/>
                  </a:lnTo>
                </a:path>
                <a:path w="9680575" h="2707004">
                  <a:moveTo>
                    <a:pt x="0" y="2164079"/>
                  </a:moveTo>
                  <a:lnTo>
                    <a:pt x="510539" y="2164079"/>
                  </a:lnTo>
                </a:path>
                <a:path w="9680575" h="2707004">
                  <a:moveTo>
                    <a:pt x="652271" y="2164079"/>
                  </a:moveTo>
                  <a:lnTo>
                    <a:pt x="1318259" y="2164079"/>
                  </a:lnTo>
                </a:path>
                <a:path w="9680575" h="2707004">
                  <a:moveTo>
                    <a:pt x="0" y="1623060"/>
                  </a:moveTo>
                  <a:lnTo>
                    <a:pt x="1318259" y="16230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1847" y="4762500"/>
              <a:ext cx="140335" cy="299085"/>
            </a:xfrm>
            <a:custGeom>
              <a:avLst/>
              <a:gdLst/>
              <a:ahLst/>
              <a:cxnLst/>
              <a:rect l="l" t="t" r="r" b="b"/>
              <a:pathLst>
                <a:path w="140335" h="299085">
                  <a:moveTo>
                    <a:pt x="140207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140207" y="298704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0155" y="4925567"/>
              <a:ext cx="142240" cy="135890"/>
            </a:xfrm>
            <a:custGeom>
              <a:avLst/>
              <a:gdLst/>
              <a:ahLst/>
              <a:cxnLst/>
              <a:rect l="l" t="t" r="r" b="b"/>
              <a:pathLst>
                <a:path w="142239" h="135889">
                  <a:moveTo>
                    <a:pt x="141731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141731" y="135635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8463" y="3464052"/>
              <a:ext cx="142240" cy="1597660"/>
            </a:xfrm>
            <a:custGeom>
              <a:avLst/>
              <a:gdLst/>
              <a:ahLst/>
              <a:cxnLst/>
              <a:rect l="l" t="t" r="r" b="b"/>
              <a:pathLst>
                <a:path w="142239" h="1597660">
                  <a:moveTo>
                    <a:pt x="141731" y="0"/>
                  </a:moveTo>
                  <a:lnTo>
                    <a:pt x="0" y="0"/>
                  </a:lnTo>
                  <a:lnTo>
                    <a:pt x="0" y="1597152"/>
                  </a:lnTo>
                  <a:lnTo>
                    <a:pt x="141731" y="1597152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6391" y="4517802"/>
              <a:ext cx="6314440" cy="5080"/>
            </a:xfrm>
            <a:custGeom>
              <a:avLst/>
              <a:gdLst/>
              <a:ahLst/>
              <a:cxnLst/>
              <a:rect l="l" t="t" r="r" b="b"/>
              <a:pathLst>
                <a:path w="6314440" h="5079">
                  <a:moveTo>
                    <a:pt x="0" y="4762"/>
                  </a:moveTo>
                  <a:lnTo>
                    <a:pt x="6313932" y="4762"/>
                  </a:lnTo>
                </a:path>
                <a:path w="6314440" h="5079">
                  <a:moveTo>
                    <a:pt x="0" y="0"/>
                  </a:moveTo>
                  <a:lnTo>
                    <a:pt x="63139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7923" y="2354580"/>
              <a:ext cx="9680575" cy="1623060"/>
            </a:xfrm>
            <a:custGeom>
              <a:avLst/>
              <a:gdLst/>
              <a:ahLst/>
              <a:cxnLst/>
              <a:rect l="l" t="t" r="r" b="b"/>
              <a:pathLst>
                <a:path w="9680575" h="1623060">
                  <a:moveTo>
                    <a:pt x="1458468" y="1623060"/>
                  </a:moveTo>
                  <a:lnTo>
                    <a:pt x="8578596" y="1623060"/>
                  </a:lnTo>
                </a:path>
                <a:path w="9680575" h="1623060">
                  <a:moveTo>
                    <a:pt x="1458468" y="1082040"/>
                  </a:moveTo>
                  <a:lnTo>
                    <a:pt x="8578596" y="1082040"/>
                  </a:lnTo>
                </a:path>
                <a:path w="9680575" h="1623060">
                  <a:moveTo>
                    <a:pt x="0" y="541020"/>
                  </a:moveTo>
                  <a:lnTo>
                    <a:pt x="1318259" y="541020"/>
                  </a:lnTo>
                </a:path>
                <a:path w="9680575" h="1623060">
                  <a:moveTo>
                    <a:pt x="1458468" y="541020"/>
                  </a:moveTo>
                  <a:lnTo>
                    <a:pt x="9680448" y="541020"/>
                  </a:lnTo>
                </a:path>
                <a:path w="9680575" h="1623060">
                  <a:moveTo>
                    <a:pt x="0" y="0"/>
                  </a:moveTo>
                  <a:lnTo>
                    <a:pt x="1318259" y="0"/>
                  </a:lnTo>
                </a:path>
                <a:path w="9680575" h="1623060">
                  <a:moveTo>
                    <a:pt x="1458468" y="0"/>
                  </a:moveTo>
                  <a:lnTo>
                    <a:pt x="9680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38043" y="4789932"/>
              <a:ext cx="142240" cy="271780"/>
            </a:xfrm>
            <a:custGeom>
              <a:avLst/>
              <a:gdLst/>
              <a:ahLst/>
              <a:cxnLst/>
              <a:rect l="l" t="t" r="r" b="b"/>
              <a:pathLst>
                <a:path w="142239" h="271779">
                  <a:moveTo>
                    <a:pt x="141731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141731" y="271272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7875" y="4980432"/>
              <a:ext cx="140335" cy="81280"/>
            </a:xfrm>
            <a:custGeom>
              <a:avLst/>
              <a:gdLst/>
              <a:ahLst/>
              <a:cxnLst/>
              <a:rect l="l" t="t" r="r" b="b"/>
              <a:pathLst>
                <a:path w="140335" h="81279">
                  <a:moveTo>
                    <a:pt x="140207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40207" y="80772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6183" y="2191512"/>
              <a:ext cx="140335" cy="2870200"/>
            </a:xfrm>
            <a:custGeom>
              <a:avLst/>
              <a:gdLst/>
              <a:ahLst/>
              <a:cxnLst/>
              <a:rect l="l" t="t" r="r" b="b"/>
              <a:pathLst>
                <a:path w="140335" h="2870200">
                  <a:moveTo>
                    <a:pt x="140208" y="0"/>
                  </a:moveTo>
                  <a:lnTo>
                    <a:pt x="0" y="0"/>
                  </a:lnTo>
                  <a:lnTo>
                    <a:pt x="0" y="2869692"/>
                  </a:lnTo>
                  <a:lnTo>
                    <a:pt x="140208" y="2869692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5763" y="5033772"/>
              <a:ext cx="140335" cy="27940"/>
            </a:xfrm>
            <a:custGeom>
              <a:avLst/>
              <a:gdLst/>
              <a:ahLst/>
              <a:cxnLst/>
              <a:rect l="l" t="t" r="r" b="b"/>
              <a:pathLst>
                <a:path w="140335" h="27939">
                  <a:moveTo>
                    <a:pt x="140208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40208" y="27431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24072" y="5033772"/>
              <a:ext cx="140335" cy="27940"/>
            </a:xfrm>
            <a:custGeom>
              <a:avLst/>
              <a:gdLst/>
              <a:ahLst/>
              <a:cxnLst/>
              <a:rect l="l" t="t" r="r" b="b"/>
              <a:pathLst>
                <a:path w="140335" h="27939">
                  <a:moveTo>
                    <a:pt x="140207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40207" y="27431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2379" y="4925567"/>
              <a:ext cx="142240" cy="135890"/>
            </a:xfrm>
            <a:custGeom>
              <a:avLst/>
              <a:gdLst/>
              <a:ahLst/>
              <a:cxnLst/>
              <a:rect l="l" t="t" r="r" b="b"/>
              <a:pathLst>
                <a:path w="142239" h="135889">
                  <a:moveTo>
                    <a:pt x="141732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141732" y="135635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51959" y="4980432"/>
              <a:ext cx="140335" cy="81280"/>
            </a:xfrm>
            <a:custGeom>
              <a:avLst/>
              <a:gdLst/>
              <a:ahLst/>
              <a:cxnLst/>
              <a:rect l="l" t="t" r="r" b="b"/>
              <a:pathLst>
                <a:path w="140335" h="81279">
                  <a:moveTo>
                    <a:pt x="140207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40207" y="80772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0267" y="5006339"/>
              <a:ext cx="142240" cy="55244"/>
            </a:xfrm>
            <a:custGeom>
              <a:avLst/>
              <a:gdLst/>
              <a:ahLst/>
              <a:cxnLst/>
              <a:rect l="l" t="t" r="r" b="b"/>
              <a:pathLst>
                <a:path w="142239" h="55245">
                  <a:moveTo>
                    <a:pt x="141732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41732" y="5486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0100" y="4817363"/>
              <a:ext cx="946785" cy="243840"/>
            </a:xfrm>
            <a:custGeom>
              <a:avLst/>
              <a:gdLst/>
              <a:ahLst/>
              <a:cxnLst/>
              <a:rect l="l" t="t" r="r" b="b"/>
              <a:pathLst>
                <a:path w="946785" h="243839">
                  <a:moveTo>
                    <a:pt x="140208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40208" y="243840"/>
                  </a:lnTo>
                  <a:lnTo>
                    <a:pt x="140208" y="0"/>
                  </a:lnTo>
                  <a:close/>
                </a:path>
                <a:path w="946785" h="243839">
                  <a:moveTo>
                    <a:pt x="946404" y="80772"/>
                  </a:moveTo>
                  <a:lnTo>
                    <a:pt x="806196" y="80772"/>
                  </a:lnTo>
                  <a:lnTo>
                    <a:pt x="806196" y="243840"/>
                  </a:lnTo>
                  <a:lnTo>
                    <a:pt x="946404" y="243840"/>
                  </a:lnTo>
                  <a:lnTo>
                    <a:pt x="946404" y="8077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5876" y="4953000"/>
              <a:ext cx="140335" cy="108585"/>
            </a:xfrm>
            <a:custGeom>
              <a:avLst/>
              <a:gdLst/>
              <a:ahLst/>
              <a:cxnLst/>
              <a:rect l="l" t="t" r="r" b="b"/>
              <a:pathLst>
                <a:path w="140335" h="108585">
                  <a:moveTo>
                    <a:pt x="14020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40208" y="108204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4183" y="5033772"/>
              <a:ext cx="140335" cy="27940"/>
            </a:xfrm>
            <a:custGeom>
              <a:avLst/>
              <a:gdLst/>
              <a:ahLst/>
              <a:cxnLst/>
              <a:rect l="l" t="t" r="r" b="b"/>
              <a:pathLst>
                <a:path w="140335" h="27939">
                  <a:moveTo>
                    <a:pt x="140207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40207" y="27431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2492" y="4520183"/>
              <a:ext cx="1754505" cy="541020"/>
            </a:xfrm>
            <a:custGeom>
              <a:avLst/>
              <a:gdLst/>
              <a:ahLst/>
              <a:cxnLst/>
              <a:rect l="l" t="t" r="r" b="b"/>
              <a:pathLst>
                <a:path w="1754504" h="541020">
                  <a:moveTo>
                    <a:pt x="141732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141732" y="541020"/>
                  </a:lnTo>
                  <a:lnTo>
                    <a:pt x="141732" y="0"/>
                  </a:lnTo>
                  <a:close/>
                </a:path>
                <a:path w="1754504" h="541020">
                  <a:moveTo>
                    <a:pt x="947928" y="405384"/>
                  </a:moveTo>
                  <a:lnTo>
                    <a:pt x="807720" y="405384"/>
                  </a:lnTo>
                  <a:lnTo>
                    <a:pt x="807720" y="541020"/>
                  </a:lnTo>
                  <a:lnTo>
                    <a:pt x="947928" y="541020"/>
                  </a:lnTo>
                  <a:lnTo>
                    <a:pt x="947928" y="405384"/>
                  </a:lnTo>
                  <a:close/>
                </a:path>
                <a:path w="1754504" h="541020">
                  <a:moveTo>
                    <a:pt x="1754124" y="216408"/>
                  </a:moveTo>
                  <a:lnTo>
                    <a:pt x="1613916" y="216408"/>
                  </a:lnTo>
                  <a:lnTo>
                    <a:pt x="1613916" y="541020"/>
                  </a:lnTo>
                  <a:lnTo>
                    <a:pt x="1754124" y="541020"/>
                  </a:lnTo>
                  <a:lnTo>
                    <a:pt x="1754124" y="21640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85988" y="4925567"/>
              <a:ext cx="140335" cy="135890"/>
            </a:xfrm>
            <a:custGeom>
              <a:avLst/>
              <a:gdLst/>
              <a:ahLst/>
              <a:cxnLst/>
              <a:rect l="l" t="t" r="r" b="b"/>
              <a:pathLst>
                <a:path w="140334" h="135889">
                  <a:moveTo>
                    <a:pt x="140207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140207" y="135635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64295" y="5033772"/>
              <a:ext cx="140335" cy="27940"/>
            </a:xfrm>
            <a:custGeom>
              <a:avLst/>
              <a:gdLst/>
              <a:ahLst/>
              <a:cxnLst/>
              <a:rect l="l" t="t" r="r" b="b"/>
              <a:pathLst>
                <a:path w="140334" h="27939">
                  <a:moveTo>
                    <a:pt x="140207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40207" y="27431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2604" y="5006339"/>
              <a:ext cx="142240" cy="55244"/>
            </a:xfrm>
            <a:custGeom>
              <a:avLst/>
              <a:gdLst/>
              <a:ahLst/>
              <a:cxnLst/>
              <a:rect l="l" t="t" r="r" b="b"/>
              <a:pathLst>
                <a:path w="142240" h="55245">
                  <a:moveTo>
                    <a:pt x="141731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41731" y="54864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90531" y="4517802"/>
              <a:ext cx="666115" cy="5080"/>
            </a:xfrm>
            <a:custGeom>
              <a:avLst/>
              <a:gdLst/>
              <a:ahLst/>
              <a:cxnLst/>
              <a:rect l="l" t="t" r="r" b="b"/>
              <a:pathLst>
                <a:path w="666115" h="5079">
                  <a:moveTo>
                    <a:pt x="0" y="4762"/>
                  </a:moveTo>
                  <a:lnTo>
                    <a:pt x="665988" y="4762"/>
                  </a:lnTo>
                </a:path>
                <a:path w="666115" h="5079">
                  <a:moveTo>
                    <a:pt x="0" y="0"/>
                  </a:moveTo>
                  <a:lnTo>
                    <a:pt x="66598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92183" y="4953000"/>
              <a:ext cx="140335" cy="108585"/>
            </a:xfrm>
            <a:custGeom>
              <a:avLst/>
              <a:gdLst/>
              <a:ahLst/>
              <a:cxnLst/>
              <a:rect l="l" t="t" r="r" b="b"/>
              <a:pathLst>
                <a:path w="140334" h="108585">
                  <a:moveTo>
                    <a:pt x="14020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40208" y="108204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70492" y="5033772"/>
              <a:ext cx="142240" cy="27940"/>
            </a:xfrm>
            <a:custGeom>
              <a:avLst/>
              <a:gdLst/>
              <a:ahLst/>
              <a:cxnLst/>
              <a:rect l="l" t="t" r="r" b="b"/>
              <a:pathLst>
                <a:path w="142240" h="27939">
                  <a:moveTo>
                    <a:pt x="141731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41731" y="27431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50323" y="4411980"/>
              <a:ext cx="140335" cy="649605"/>
            </a:xfrm>
            <a:custGeom>
              <a:avLst/>
              <a:gdLst/>
              <a:ahLst/>
              <a:cxnLst/>
              <a:rect l="l" t="t" r="r" b="b"/>
              <a:pathLst>
                <a:path w="140334" h="649604">
                  <a:moveTo>
                    <a:pt x="140207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140207" y="649224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96728" y="4517802"/>
              <a:ext cx="666115" cy="5080"/>
            </a:xfrm>
            <a:custGeom>
              <a:avLst/>
              <a:gdLst/>
              <a:ahLst/>
              <a:cxnLst/>
              <a:rect l="l" t="t" r="r" b="b"/>
              <a:pathLst>
                <a:path w="666115" h="5079">
                  <a:moveTo>
                    <a:pt x="0" y="4762"/>
                  </a:moveTo>
                  <a:lnTo>
                    <a:pt x="665988" y="4762"/>
                  </a:lnTo>
                </a:path>
                <a:path w="666115" h="5079">
                  <a:moveTo>
                    <a:pt x="0" y="0"/>
                  </a:moveTo>
                  <a:lnTo>
                    <a:pt x="66598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96728" y="3436620"/>
              <a:ext cx="962025" cy="541020"/>
            </a:xfrm>
            <a:custGeom>
              <a:avLst/>
              <a:gdLst/>
              <a:ahLst/>
              <a:cxnLst/>
              <a:rect l="l" t="t" r="r" b="b"/>
              <a:pathLst>
                <a:path w="962025" h="541020">
                  <a:moveTo>
                    <a:pt x="0" y="541019"/>
                  </a:moveTo>
                  <a:lnTo>
                    <a:pt x="961644" y="541019"/>
                  </a:lnTo>
                </a:path>
                <a:path w="962025" h="541020">
                  <a:moveTo>
                    <a:pt x="0" y="0"/>
                  </a:moveTo>
                  <a:lnTo>
                    <a:pt x="9616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98380" y="4762500"/>
              <a:ext cx="142240" cy="299085"/>
            </a:xfrm>
            <a:custGeom>
              <a:avLst/>
              <a:gdLst/>
              <a:ahLst/>
              <a:cxnLst/>
              <a:rect l="l" t="t" r="r" b="b"/>
              <a:pathLst>
                <a:path w="142240" h="299085">
                  <a:moveTo>
                    <a:pt x="141731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141731" y="298704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78211" y="4925567"/>
              <a:ext cx="140335" cy="135890"/>
            </a:xfrm>
            <a:custGeom>
              <a:avLst/>
              <a:gdLst/>
              <a:ahLst/>
              <a:cxnLst/>
              <a:rect l="l" t="t" r="r" b="b"/>
              <a:pathLst>
                <a:path w="140334" h="135889">
                  <a:moveTo>
                    <a:pt x="140208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140208" y="135635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56519" y="3003804"/>
              <a:ext cx="140335" cy="2057400"/>
            </a:xfrm>
            <a:custGeom>
              <a:avLst/>
              <a:gdLst/>
              <a:ahLst/>
              <a:cxnLst/>
              <a:rect l="l" t="t" r="r" b="b"/>
              <a:pathLst>
                <a:path w="140334" h="2057400">
                  <a:moveTo>
                    <a:pt x="140207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140207" y="2057400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04447" y="4517802"/>
              <a:ext cx="154305" cy="5080"/>
            </a:xfrm>
            <a:custGeom>
              <a:avLst/>
              <a:gdLst/>
              <a:ahLst/>
              <a:cxnLst/>
              <a:rect l="l" t="t" r="r" b="b"/>
              <a:pathLst>
                <a:path w="154304" h="5079">
                  <a:moveTo>
                    <a:pt x="0" y="4762"/>
                  </a:moveTo>
                  <a:lnTo>
                    <a:pt x="153924" y="4762"/>
                  </a:lnTo>
                </a:path>
                <a:path w="154304" h="5079">
                  <a:moveTo>
                    <a:pt x="0" y="0"/>
                  </a:moveTo>
                  <a:lnTo>
                    <a:pt x="15392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06100" y="4789932"/>
              <a:ext cx="140335" cy="271780"/>
            </a:xfrm>
            <a:custGeom>
              <a:avLst/>
              <a:gdLst/>
              <a:ahLst/>
              <a:cxnLst/>
              <a:rect l="l" t="t" r="r" b="b"/>
              <a:pathLst>
                <a:path w="140334" h="271779">
                  <a:moveTo>
                    <a:pt x="140207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140207" y="271272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84407" y="4980432"/>
              <a:ext cx="142240" cy="81280"/>
            </a:xfrm>
            <a:custGeom>
              <a:avLst/>
              <a:gdLst/>
              <a:ahLst/>
              <a:cxnLst/>
              <a:rect l="l" t="t" r="r" b="b"/>
              <a:pathLst>
                <a:path w="142240" h="81279">
                  <a:moveTo>
                    <a:pt x="141732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41732" y="80772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2716" y="4059936"/>
              <a:ext cx="142240" cy="1001394"/>
            </a:xfrm>
            <a:custGeom>
              <a:avLst/>
              <a:gdLst/>
              <a:ahLst/>
              <a:cxnLst/>
              <a:rect l="l" t="t" r="r" b="b"/>
              <a:pathLst>
                <a:path w="142240" h="1001395">
                  <a:moveTo>
                    <a:pt x="141731" y="0"/>
                  </a:moveTo>
                  <a:lnTo>
                    <a:pt x="0" y="0"/>
                  </a:lnTo>
                  <a:lnTo>
                    <a:pt x="0" y="1001268"/>
                  </a:lnTo>
                  <a:lnTo>
                    <a:pt x="141731" y="1001268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58155" y="4980431"/>
              <a:ext cx="2562225" cy="81280"/>
            </a:xfrm>
            <a:custGeom>
              <a:avLst/>
              <a:gdLst/>
              <a:ahLst/>
              <a:cxnLst/>
              <a:rect l="l" t="t" r="r" b="b"/>
              <a:pathLst>
                <a:path w="2562225" h="81279">
                  <a:moveTo>
                    <a:pt x="141732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41732" y="80772"/>
                  </a:lnTo>
                  <a:lnTo>
                    <a:pt x="141732" y="0"/>
                  </a:lnTo>
                  <a:close/>
                </a:path>
                <a:path w="2562225" h="81279">
                  <a:moveTo>
                    <a:pt x="1754124" y="53340"/>
                  </a:moveTo>
                  <a:lnTo>
                    <a:pt x="1613916" y="53340"/>
                  </a:lnTo>
                  <a:lnTo>
                    <a:pt x="1613916" y="80772"/>
                  </a:lnTo>
                  <a:lnTo>
                    <a:pt x="1754124" y="80772"/>
                  </a:lnTo>
                  <a:lnTo>
                    <a:pt x="1754124" y="53340"/>
                  </a:lnTo>
                  <a:close/>
                </a:path>
                <a:path w="2562225" h="81279">
                  <a:moveTo>
                    <a:pt x="2561844" y="0"/>
                  </a:moveTo>
                  <a:lnTo>
                    <a:pt x="2420112" y="0"/>
                  </a:lnTo>
                  <a:lnTo>
                    <a:pt x="2420112" y="80772"/>
                  </a:lnTo>
                  <a:lnTo>
                    <a:pt x="2561844" y="80772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77923" y="5061204"/>
              <a:ext cx="9680575" cy="594360"/>
            </a:xfrm>
            <a:custGeom>
              <a:avLst/>
              <a:gdLst/>
              <a:ahLst/>
              <a:cxnLst/>
              <a:rect l="l" t="t" r="r" b="b"/>
              <a:pathLst>
                <a:path w="9680575" h="594360">
                  <a:moveTo>
                    <a:pt x="0" y="0"/>
                  </a:moveTo>
                  <a:lnTo>
                    <a:pt x="9680448" y="0"/>
                  </a:lnTo>
                </a:path>
                <a:path w="9680575" h="594360">
                  <a:moveTo>
                    <a:pt x="0" y="0"/>
                  </a:moveTo>
                  <a:lnTo>
                    <a:pt x="0" y="594360"/>
                  </a:lnTo>
                </a:path>
                <a:path w="9680575" h="594360">
                  <a:moveTo>
                    <a:pt x="806195" y="0"/>
                  </a:moveTo>
                  <a:lnTo>
                    <a:pt x="806195" y="594360"/>
                  </a:lnTo>
                </a:path>
                <a:path w="9680575" h="594360">
                  <a:moveTo>
                    <a:pt x="1612391" y="0"/>
                  </a:moveTo>
                  <a:lnTo>
                    <a:pt x="1612391" y="594360"/>
                  </a:lnTo>
                </a:path>
                <a:path w="9680575" h="594360">
                  <a:moveTo>
                    <a:pt x="2420112" y="0"/>
                  </a:moveTo>
                  <a:lnTo>
                    <a:pt x="2420112" y="594360"/>
                  </a:lnTo>
                </a:path>
                <a:path w="9680575" h="594360">
                  <a:moveTo>
                    <a:pt x="3226308" y="0"/>
                  </a:moveTo>
                  <a:lnTo>
                    <a:pt x="3226308" y="594360"/>
                  </a:lnTo>
                </a:path>
                <a:path w="9680575" h="594360">
                  <a:moveTo>
                    <a:pt x="4032504" y="0"/>
                  </a:moveTo>
                  <a:lnTo>
                    <a:pt x="4032504" y="594360"/>
                  </a:lnTo>
                </a:path>
                <a:path w="9680575" h="594360">
                  <a:moveTo>
                    <a:pt x="4840224" y="0"/>
                  </a:moveTo>
                  <a:lnTo>
                    <a:pt x="4840224" y="594360"/>
                  </a:lnTo>
                </a:path>
                <a:path w="9680575" h="594360">
                  <a:moveTo>
                    <a:pt x="5646420" y="0"/>
                  </a:moveTo>
                  <a:lnTo>
                    <a:pt x="5646420" y="594360"/>
                  </a:lnTo>
                </a:path>
                <a:path w="9680575" h="594360">
                  <a:moveTo>
                    <a:pt x="6454140" y="0"/>
                  </a:moveTo>
                  <a:lnTo>
                    <a:pt x="6454140" y="594360"/>
                  </a:lnTo>
                </a:path>
                <a:path w="9680575" h="594360">
                  <a:moveTo>
                    <a:pt x="7260335" y="0"/>
                  </a:moveTo>
                  <a:lnTo>
                    <a:pt x="7260335" y="594360"/>
                  </a:lnTo>
                </a:path>
                <a:path w="9680575" h="594360">
                  <a:moveTo>
                    <a:pt x="8066532" y="0"/>
                  </a:moveTo>
                  <a:lnTo>
                    <a:pt x="8066532" y="594360"/>
                  </a:lnTo>
                </a:path>
                <a:path w="9680575" h="594360">
                  <a:moveTo>
                    <a:pt x="8874252" y="0"/>
                  </a:moveTo>
                  <a:lnTo>
                    <a:pt x="8874252" y="594360"/>
                  </a:lnTo>
                </a:path>
                <a:path w="9680575" h="594360">
                  <a:moveTo>
                    <a:pt x="9680448" y="0"/>
                  </a:moveTo>
                  <a:lnTo>
                    <a:pt x="9680448" y="5943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62429" y="5194808"/>
            <a:ext cx="246570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DESFIBRILADOR</a:t>
            </a:r>
            <a:r>
              <a:rPr sz="1350" spc="345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ELETROCARDIO</a:t>
            </a:r>
            <a:r>
              <a:rPr sz="900" spc="3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ELETROENCEFAL</a:t>
            </a:r>
            <a:endParaRPr sz="900">
              <a:latin typeface="Calibri"/>
              <a:cs typeface="Calibri"/>
            </a:endParaRPr>
          </a:p>
          <a:p>
            <a:pPr marL="1061085">
              <a:lnSpc>
                <a:spcPct val="100000"/>
              </a:lnSpc>
              <a:spcBef>
                <a:spcPts val="15"/>
              </a:spcBef>
              <a:tabLst>
                <a:tab pos="183007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GRAFO	OGRAFO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25214" y="5124958"/>
            <a:ext cx="75311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 algn="ctr">
              <a:lnSpc>
                <a:spcPct val="101699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ENDOSCOPIO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DAS VIAS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1447" y="5124958"/>
            <a:ext cx="65405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OPIO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DAS VIAS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URINARIAS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88278" y="5194808"/>
            <a:ext cx="65405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4295" marR="5080" indent="-6223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OPIO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DIGESTIVO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31991" y="5194808"/>
            <a:ext cx="78041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4" marR="5080" indent="-2540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CU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  EX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89621" y="5264658"/>
            <a:ext cx="678180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FOTOTERAPIA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24497" y="5124958"/>
            <a:ext cx="2408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33950" dirty="0">
                <a:solidFill>
                  <a:srgbClr val="585858"/>
                </a:solidFill>
                <a:latin typeface="Calibri"/>
                <a:cs typeface="Calibri"/>
              </a:rPr>
              <a:t>EQUIPAMENTO</a:t>
            </a:r>
            <a:r>
              <a:rPr sz="1350" spc="727" baseline="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EQUIPAMENTO</a:t>
            </a:r>
            <a:r>
              <a:rPr sz="900" spc="4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EQUIPAMENTO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97722" y="5264658"/>
            <a:ext cx="67754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HEMODIALISE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10268" y="5264658"/>
            <a:ext cx="664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INCUBADORA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07702" y="5124958"/>
            <a:ext cx="683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REANIMADOR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69194" y="5403545"/>
            <a:ext cx="1619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BU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29469" y="5194808"/>
            <a:ext cx="1645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-33950" dirty="0">
                <a:solidFill>
                  <a:srgbClr val="585858"/>
                </a:solidFill>
                <a:latin typeface="Calibri"/>
                <a:cs typeface="Calibri"/>
              </a:rPr>
              <a:t>PULMONAR/AM</a:t>
            </a:r>
            <a:r>
              <a:rPr sz="1350" spc="202" baseline="-33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RESPIRADOR/VE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03432" y="5334380"/>
            <a:ext cx="506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NTILADOR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054608" y="5514975"/>
          <a:ext cx="9991725" cy="68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0588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315" algn="r">
                        <a:lnSpc>
                          <a:spcPts val="85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Dupla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Estadual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6" name="object 56"/>
          <p:cNvGrpSpPr/>
          <p:nvPr/>
        </p:nvGrpSpPr>
        <p:grpSpPr>
          <a:xfrm>
            <a:off x="1049845" y="5650801"/>
            <a:ext cx="10313670" cy="556895"/>
            <a:chOff x="1049845" y="5650801"/>
            <a:chExt cx="10313670" cy="556895"/>
          </a:xfrm>
        </p:grpSpPr>
        <p:sp>
          <p:nvSpPr>
            <p:cNvPr id="57" name="object 57"/>
            <p:cNvSpPr/>
            <p:nvPr/>
          </p:nvSpPr>
          <p:spPr>
            <a:xfrm>
              <a:off x="1054608" y="5655564"/>
              <a:ext cx="10304145" cy="547370"/>
            </a:xfrm>
            <a:custGeom>
              <a:avLst/>
              <a:gdLst/>
              <a:ahLst/>
              <a:cxnLst/>
              <a:rect l="l" t="t" r="r" b="b"/>
              <a:pathLst>
                <a:path w="10304145" h="547370">
                  <a:moveTo>
                    <a:pt x="0" y="364236"/>
                  </a:moveTo>
                  <a:lnTo>
                    <a:pt x="0" y="547116"/>
                  </a:lnTo>
                </a:path>
                <a:path w="10304145" h="547370">
                  <a:moveTo>
                    <a:pt x="0" y="547116"/>
                  </a:moveTo>
                  <a:lnTo>
                    <a:pt x="10303764" y="547116"/>
                  </a:lnTo>
                </a:path>
                <a:path w="10304145" h="547370">
                  <a:moveTo>
                    <a:pt x="0" y="0"/>
                  </a:moveTo>
                  <a:lnTo>
                    <a:pt x="10303764" y="0"/>
                  </a:lnTo>
                </a:path>
                <a:path w="10304145" h="547370">
                  <a:moveTo>
                    <a:pt x="10303764" y="0"/>
                  </a:moveTo>
                  <a:lnTo>
                    <a:pt x="10303764" y="181356"/>
                  </a:lnTo>
                </a:path>
                <a:path w="10304145" h="547370">
                  <a:moveTo>
                    <a:pt x="10303764" y="0"/>
                  </a:moveTo>
                  <a:lnTo>
                    <a:pt x="10303764" y="181356"/>
                  </a:lnTo>
                </a:path>
                <a:path w="10304145" h="54737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5756" y="571195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54608" y="5655564"/>
              <a:ext cx="10304145" cy="364490"/>
            </a:xfrm>
            <a:custGeom>
              <a:avLst/>
              <a:gdLst/>
              <a:ahLst/>
              <a:cxnLst/>
              <a:rect l="l" t="t" r="r" b="b"/>
              <a:pathLst>
                <a:path w="10304145" h="364489">
                  <a:moveTo>
                    <a:pt x="623316" y="0"/>
                  </a:moveTo>
                  <a:lnTo>
                    <a:pt x="623316" y="181356"/>
                  </a:lnTo>
                </a:path>
                <a:path w="10304145" h="364489">
                  <a:moveTo>
                    <a:pt x="623316" y="0"/>
                  </a:moveTo>
                  <a:lnTo>
                    <a:pt x="623316" y="181356"/>
                  </a:lnTo>
                </a:path>
                <a:path w="10304145" h="364489">
                  <a:moveTo>
                    <a:pt x="1429511" y="0"/>
                  </a:moveTo>
                  <a:lnTo>
                    <a:pt x="1429511" y="181356"/>
                  </a:lnTo>
                </a:path>
                <a:path w="10304145" h="364489">
                  <a:moveTo>
                    <a:pt x="1429511" y="0"/>
                  </a:moveTo>
                  <a:lnTo>
                    <a:pt x="1429511" y="181356"/>
                  </a:lnTo>
                </a:path>
                <a:path w="10304145" h="364489">
                  <a:moveTo>
                    <a:pt x="2235707" y="0"/>
                  </a:moveTo>
                  <a:lnTo>
                    <a:pt x="2235707" y="181356"/>
                  </a:lnTo>
                </a:path>
                <a:path w="10304145" h="364489">
                  <a:moveTo>
                    <a:pt x="2235707" y="0"/>
                  </a:moveTo>
                  <a:lnTo>
                    <a:pt x="2235707" y="181356"/>
                  </a:lnTo>
                </a:path>
                <a:path w="10304145" h="364489">
                  <a:moveTo>
                    <a:pt x="3043428" y="0"/>
                  </a:moveTo>
                  <a:lnTo>
                    <a:pt x="3043428" y="181356"/>
                  </a:lnTo>
                </a:path>
                <a:path w="10304145" h="364489">
                  <a:moveTo>
                    <a:pt x="3043428" y="0"/>
                  </a:moveTo>
                  <a:lnTo>
                    <a:pt x="3043428" y="181356"/>
                  </a:lnTo>
                </a:path>
                <a:path w="10304145" h="364489">
                  <a:moveTo>
                    <a:pt x="3849624" y="0"/>
                  </a:moveTo>
                  <a:lnTo>
                    <a:pt x="3849624" y="181356"/>
                  </a:lnTo>
                </a:path>
                <a:path w="10304145" h="364489">
                  <a:moveTo>
                    <a:pt x="3849624" y="0"/>
                  </a:moveTo>
                  <a:lnTo>
                    <a:pt x="3849624" y="181356"/>
                  </a:lnTo>
                </a:path>
                <a:path w="10304145" h="364489">
                  <a:moveTo>
                    <a:pt x="4655820" y="0"/>
                  </a:moveTo>
                  <a:lnTo>
                    <a:pt x="4655820" y="181356"/>
                  </a:lnTo>
                </a:path>
                <a:path w="10304145" h="364489">
                  <a:moveTo>
                    <a:pt x="4655820" y="0"/>
                  </a:moveTo>
                  <a:lnTo>
                    <a:pt x="4655820" y="181356"/>
                  </a:lnTo>
                </a:path>
                <a:path w="10304145" h="364489">
                  <a:moveTo>
                    <a:pt x="5463540" y="0"/>
                  </a:moveTo>
                  <a:lnTo>
                    <a:pt x="5463540" y="181356"/>
                  </a:lnTo>
                </a:path>
                <a:path w="10304145" h="364489">
                  <a:moveTo>
                    <a:pt x="5463540" y="0"/>
                  </a:moveTo>
                  <a:lnTo>
                    <a:pt x="5463540" y="181356"/>
                  </a:lnTo>
                </a:path>
                <a:path w="10304145" h="364489">
                  <a:moveTo>
                    <a:pt x="6269736" y="0"/>
                  </a:moveTo>
                  <a:lnTo>
                    <a:pt x="6269736" y="181356"/>
                  </a:lnTo>
                </a:path>
                <a:path w="10304145" h="364489">
                  <a:moveTo>
                    <a:pt x="6269736" y="0"/>
                  </a:moveTo>
                  <a:lnTo>
                    <a:pt x="6269736" y="181356"/>
                  </a:lnTo>
                </a:path>
                <a:path w="10304145" h="364489">
                  <a:moveTo>
                    <a:pt x="7077456" y="0"/>
                  </a:moveTo>
                  <a:lnTo>
                    <a:pt x="7077456" y="181356"/>
                  </a:lnTo>
                </a:path>
                <a:path w="10304145" h="364489">
                  <a:moveTo>
                    <a:pt x="7077456" y="0"/>
                  </a:moveTo>
                  <a:lnTo>
                    <a:pt x="7077456" y="181356"/>
                  </a:lnTo>
                </a:path>
                <a:path w="10304145" h="364489">
                  <a:moveTo>
                    <a:pt x="7883652" y="0"/>
                  </a:moveTo>
                  <a:lnTo>
                    <a:pt x="7883652" y="181356"/>
                  </a:lnTo>
                </a:path>
                <a:path w="10304145" h="364489">
                  <a:moveTo>
                    <a:pt x="7883652" y="0"/>
                  </a:moveTo>
                  <a:lnTo>
                    <a:pt x="7883652" y="181356"/>
                  </a:lnTo>
                </a:path>
                <a:path w="10304145" h="364489">
                  <a:moveTo>
                    <a:pt x="8689848" y="0"/>
                  </a:moveTo>
                  <a:lnTo>
                    <a:pt x="8689848" y="181356"/>
                  </a:lnTo>
                </a:path>
                <a:path w="10304145" h="364489">
                  <a:moveTo>
                    <a:pt x="8689848" y="0"/>
                  </a:moveTo>
                  <a:lnTo>
                    <a:pt x="8689848" y="181356"/>
                  </a:lnTo>
                </a:path>
                <a:path w="10304145" h="364489">
                  <a:moveTo>
                    <a:pt x="9497568" y="0"/>
                  </a:moveTo>
                  <a:lnTo>
                    <a:pt x="9497568" y="181356"/>
                  </a:lnTo>
                </a:path>
                <a:path w="10304145" h="364489">
                  <a:moveTo>
                    <a:pt x="9497568" y="0"/>
                  </a:moveTo>
                  <a:lnTo>
                    <a:pt x="9497568" y="181356"/>
                  </a:lnTo>
                </a:path>
                <a:path w="10304145" h="364489">
                  <a:moveTo>
                    <a:pt x="0" y="181356"/>
                  </a:moveTo>
                  <a:lnTo>
                    <a:pt x="10303764" y="181356"/>
                  </a:lnTo>
                </a:path>
                <a:path w="10304145" h="364489">
                  <a:moveTo>
                    <a:pt x="10303764" y="181356"/>
                  </a:moveTo>
                  <a:lnTo>
                    <a:pt x="10303764" y="364236"/>
                  </a:lnTo>
                </a:path>
                <a:path w="10304145" h="364489">
                  <a:moveTo>
                    <a:pt x="10303764" y="181356"/>
                  </a:moveTo>
                  <a:lnTo>
                    <a:pt x="10303764" y="364236"/>
                  </a:lnTo>
                </a:path>
                <a:path w="10304145" h="364489">
                  <a:moveTo>
                    <a:pt x="0" y="181356"/>
                  </a:moveTo>
                  <a:lnTo>
                    <a:pt x="0" y="36423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95756" y="589483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54608" y="5836920"/>
              <a:ext cx="10304145" cy="365760"/>
            </a:xfrm>
            <a:custGeom>
              <a:avLst/>
              <a:gdLst/>
              <a:ahLst/>
              <a:cxnLst/>
              <a:rect l="l" t="t" r="r" b="b"/>
              <a:pathLst>
                <a:path w="10304145" h="365760">
                  <a:moveTo>
                    <a:pt x="623316" y="0"/>
                  </a:moveTo>
                  <a:lnTo>
                    <a:pt x="623316" y="182879"/>
                  </a:lnTo>
                </a:path>
                <a:path w="10304145" h="365760">
                  <a:moveTo>
                    <a:pt x="623316" y="0"/>
                  </a:moveTo>
                  <a:lnTo>
                    <a:pt x="623316" y="182879"/>
                  </a:lnTo>
                </a:path>
                <a:path w="10304145" h="365760">
                  <a:moveTo>
                    <a:pt x="1429511" y="0"/>
                  </a:moveTo>
                  <a:lnTo>
                    <a:pt x="1429511" y="182879"/>
                  </a:lnTo>
                </a:path>
                <a:path w="10304145" h="365760">
                  <a:moveTo>
                    <a:pt x="1429511" y="0"/>
                  </a:moveTo>
                  <a:lnTo>
                    <a:pt x="1429511" y="182879"/>
                  </a:lnTo>
                </a:path>
                <a:path w="10304145" h="365760">
                  <a:moveTo>
                    <a:pt x="2235707" y="0"/>
                  </a:moveTo>
                  <a:lnTo>
                    <a:pt x="2235707" y="182879"/>
                  </a:lnTo>
                </a:path>
                <a:path w="10304145" h="365760">
                  <a:moveTo>
                    <a:pt x="2235707" y="0"/>
                  </a:moveTo>
                  <a:lnTo>
                    <a:pt x="2235707" y="182879"/>
                  </a:lnTo>
                </a:path>
                <a:path w="10304145" h="365760">
                  <a:moveTo>
                    <a:pt x="3043428" y="0"/>
                  </a:moveTo>
                  <a:lnTo>
                    <a:pt x="3043428" y="182879"/>
                  </a:lnTo>
                </a:path>
                <a:path w="10304145" h="365760">
                  <a:moveTo>
                    <a:pt x="3043428" y="0"/>
                  </a:moveTo>
                  <a:lnTo>
                    <a:pt x="3043428" y="182879"/>
                  </a:lnTo>
                </a:path>
                <a:path w="10304145" h="365760">
                  <a:moveTo>
                    <a:pt x="3849624" y="0"/>
                  </a:moveTo>
                  <a:lnTo>
                    <a:pt x="3849624" y="182879"/>
                  </a:lnTo>
                </a:path>
                <a:path w="10304145" h="365760">
                  <a:moveTo>
                    <a:pt x="3849624" y="0"/>
                  </a:moveTo>
                  <a:lnTo>
                    <a:pt x="3849624" y="182879"/>
                  </a:lnTo>
                </a:path>
                <a:path w="10304145" h="365760">
                  <a:moveTo>
                    <a:pt x="4655820" y="0"/>
                  </a:moveTo>
                  <a:lnTo>
                    <a:pt x="4655820" y="182879"/>
                  </a:lnTo>
                </a:path>
                <a:path w="10304145" h="365760">
                  <a:moveTo>
                    <a:pt x="4655820" y="0"/>
                  </a:moveTo>
                  <a:lnTo>
                    <a:pt x="4655820" y="182879"/>
                  </a:lnTo>
                </a:path>
                <a:path w="10304145" h="365760">
                  <a:moveTo>
                    <a:pt x="5463540" y="0"/>
                  </a:moveTo>
                  <a:lnTo>
                    <a:pt x="5463540" y="182879"/>
                  </a:lnTo>
                </a:path>
                <a:path w="10304145" h="365760">
                  <a:moveTo>
                    <a:pt x="5463540" y="0"/>
                  </a:moveTo>
                  <a:lnTo>
                    <a:pt x="5463540" y="182879"/>
                  </a:lnTo>
                </a:path>
                <a:path w="10304145" h="365760">
                  <a:moveTo>
                    <a:pt x="6269736" y="0"/>
                  </a:moveTo>
                  <a:lnTo>
                    <a:pt x="6269736" y="182879"/>
                  </a:lnTo>
                </a:path>
                <a:path w="10304145" h="365760">
                  <a:moveTo>
                    <a:pt x="6269736" y="0"/>
                  </a:moveTo>
                  <a:lnTo>
                    <a:pt x="6269736" y="182879"/>
                  </a:lnTo>
                </a:path>
                <a:path w="10304145" h="365760">
                  <a:moveTo>
                    <a:pt x="7077456" y="0"/>
                  </a:moveTo>
                  <a:lnTo>
                    <a:pt x="7077456" y="182879"/>
                  </a:lnTo>
                </a:path>
                <a:path w="10304145" h="365760">
                  <a:moveTo>
                    <a:pt x="7077456" y="0"/>
                  </a:moveTo>
                  <a:lnTo>
                    <a:pt x="7077456" y="182879"/>
                  </a:lnTo>
                </a:path>
                <a:path w="10304145" h="365760">
                  <a:moveTo>
                    <a:pt x="7883652" y="0"/>
                  </a:moveTo>
                  <a:lnTo>
                    <a:pt x="7883652" y="182879"/>
                  </a:lnTo>
                </a:path>
                <a:path w="10304145" h="365760">
                  <a:moveTo>
                    <a:pt x="7883652" y="0"/>
                  </a:moveTo>
                  <a:lnTo>
                    <a:pt x="7883652" y="182879"/>
                  </a:lnTo>
                </a:path>
                <a:path w="10304145" h="365760">
                  <a:moveTo>
                    <a:pt x="8689848" y="0"/>
                  </a:moveTo>
                  <a:lnTo>
                    <a:pt x="8689848" y="182879"/>
                  </a:lnTo>
                </a:path>
                <a:path w="10304145" h="365760">
                  <a:moveTo>
                    <a:pt x="8689848" y="0"/>
                  </a:moveTo>
                  <a:lnTo>
                    <a:pt x="8689848" y="182879"/>
                  </a:lnTo>
                </a:path>
                <a:path w="10304145" h="365760">
                  <a:moveTo>
                    <a:pt x="9497568" y="0"/>
                  </a:moveTo>
                  <a:lnTo>
                    <a:pt x="9497568" y="182879"/>
                  </a:lnTo>
                </a:path>
                <a:path w="10304145" h="365760">
                  <a:moveTo>
                    <a:pt x="9497568" y="0"/>
                  </a:moveTo>
                  <a:lnTo>
                    <a:pt x="9497568" y="182879"/>
                  </a:lnTo>
                </a:path>
                <a:path w="10304145" h="365760">
                  <a:moveTo>
                    <a:pt x="0" y="182879"/>
                  </a:moveTo>
                  <a:lnTo>
                    <a:pt x="10303764" y="182879"/>
                  </a:lnTo>
                </a:path>
                <a:path w="10304145" h="365760">
                  <a:moveTo>
                    <a:pt x="10303764" y="182879"/>
                  </a:moveTo>
                  <a:lnTo>
                    <a:pt x="10303764" y="365759"/>
                  </a:lnTo>
                </a:path>
                <a:path w="10304145" h="365760">
                  <a:moveTo>
                    <a:pt x="10303764" y="182879"/>
                  </a:moveTo>
                  <a:lnTo>
                    <a:pt x="10303764" y="365759"/>
                  </a:lnTo>
                </a:path>
                <a:path w="10304145" h="365760">
                  <a:moveTo>
                    <a:pt x="623316" y="182879"/>
                  </a:moveTo>
                  <a:lnTo>
                    <a:pt x="623316" y="365759"/>
                  </a:lnTo>
                </a:path>
                <a:path w="10304145" h="365760">
                  <a:moveTo>
                    <a:pt x="623316" y="182879"/>
                  </a:moveTo>
                  <a:lnTo>
                    <a:pt x="623316" y="365759"/>
                  </a:lnTo>
                </a:path>
                <a:path w="10304145" h="365760">
                  <a:moveTo>
                    <a:pt x="1429511" y="182879"/>
                  </a:moveTo>
                  <a:lnTo>
                    <a:pt x="1429511" y="365759"/>
                  </a:lnTo>
                </a:path>
                <a:path w="10304145" h="365760">
                  <a:moveTo>
                    <a:pt x="1429511" y="182879"/>
                  </a:moveTo>
                  <a:lnTo>
                    <a:pt x="1429511" y="365759"/>
                  </a:lnTo>
                </a:path>
                <a:path w="10304145" h="365760">
                  <a:moveTo>
                    <a:pt x="2235707" y="182879"/>
                  </a:moveTo>
                  <a:lnTo>
                    <a:pt x="2235707" y="365759"/>
                  </a:lnTo>
                </a:path>
                <a:path w="10304145" h="365760">
                  <a:moveTo>
                    <a:pt x="2235707" y="182879"/>
                  </a:moveTo>
                  <a:lnTo>
                    <a:pt x="2235707" y="365759"/>
                  </a:lnTo>
                </a:path>
                <a:path w="10304145" h="365760">
                  <a:moveTo>
                    <a:pt x="3043428" y="182879"/>
                  </a:moveTo>
                  <a:lnTo>
                    <a:pt x="3043428" y="365759"/>
                  </a:lnTo>
                </a:path>
                <a:path w="10304145" h="365760">
                  <a:moveTo>
                    <a:pt x="3043428" y="182879"/>
                  </a:moveTo>
                  <a:lnTo>
                    <a:pt x="3043428" y="365759"/>
                  </a:lnTo>
                </a:path>
                <a:path w="10304145" h="365760">
                  <a:moveTo>
                    <a:pt x="3849624" y="182879"/>
                  </a:moveTo>
                  <a:lnTo>
                    <a:pt x="3849624" y="365759"/>
                  </a:lnTo>
                </a:path>
                <a:path w="10304145" h="365760">
                  <a:moveTo>
                    <a:pt x="3849624" y="182879"/>
                  </a:moveTo>
                  <a:lnTo>
                    <a:pt x="3849624" y="365759"/>
                  </a:lnTo>
                </a:path>
                <a:path w="10304145" h="365760">
                  <a:moveTo>
                    <a:pt x="4655820" y="182879"/>
                  </a:moveTo>
                  <a:lnTo>
                    <a:pt x="4655820" y="365759"/>
                  </a:lnTo>
                </a:path>
                <a:path w="10304145" h="365760">
                  <a:moveTo>
                    <a:pt x="4655820" y="182879"/>
                  </a:moveTo>
                  <a:lnTo>
                    <a:pt x="4655820" y="365759"/>
                  </a:lnTo>
                </a:path>
                <a:path w="10304145" h="365760">
                  <a:moveTo>
                    <a:pt x="5463540" y="182879"/>
                  </a:moveTo>
                  <a:lnTo>
                    <a:pt x="5463540" y="365759"/>
                  </a:lnTo>
                </a:path>
                <a:path w="10304145" h="365760">
                  <a:moveTo>
                    <a:pt x="5463540" y="182879"/>
                  </a:moveTo>
                  <a:lnTo>
                    <a:pt x="5463540" y="365759"/>
                  </a:lnTo>
                </a:path>
                <a:path w="10304145" h="365760">
                  <a:moveTo>
                    <a:pt x="6269736" y="182879"/>
                  </a:moveTo>
                  <a:lnTo>
                    <a:pt x="6269736" y="365759"/>
                  </a:lnTo>
                </a:path>
                <a:path w="10304145" h="365760">
                  <a:moveTo>
                    <a:pt x="6269736" y="182879"/>
                  </a:moveTo>
                  <a:lnTo>
                    <a:pt x="6269736" y="365759"/>
                  </a:lnTo>
                </a:path>
                <a:path w="10304145" h="365760">
                  <a:moveTo>
                    <a:pt x="7077456" y="182879"/>
                  </a:moveTo>
                  <a:lnTo>
                    <a:pt x="7077456" y="365759"/>
                  </a:lnTo>
                </a:path>
                <a:path w="10304145" h="365760">
                  <a:moveTo>
                    <a:pt x="7077456" y="182879"/>
                  </a:moveTo>
                  <a:lnTo>
                    <a:pt x="7077456" y="365759"/>
                  </a:lnTo>
                </a:path>
                <a:path w="10304145" h="365760">
                  <a:moveTo>
                    <a:pt x="7883652" y="182879"/>
                  </a:moveTo>
                  <a:lnTo>
                    <a:pt x="7883652" y="365759"/>
                  </a:lnTo>
                </a:path>
                <a:path w="10304145" h="365760">
                  <a:moveTo>
                    <a:pt x="7883652" y="182879"/>
                  </a:moveTo>
                  <a:lnTo>
                    <a:pt x="7883652" y="365759"/>
                  </a:lnTo>
                </a:path>
                <a:path w="10304145" h="365760">
                  <a:moveTo>
                    <a:pt x="8689848" y="182879"/>
                  </a:moveTo>
                  <a:lnTo>
                    <a:pt x="8689848" y="365759"/>
                  </a:lnTo>
                </a:path>
                <a:path w="10304145" h="365760">
                  <a:moveTo>
                    <a:pt x="8689848" y="182879"/>
                  </a:moveTo>
                  <a:lnTo>
                    <a:pt x="8689848" y="365759"/>
                  </a:lnTo>
                </a:path>
                <a:path w="10304145" h="365760">
                  <a:moveTo>
                    <a:pt x="9497568" y="182879"/>
                  </a:moveTo>
                  <a:lnTo>
                    <a:pt x="9497568" y="365759"/>
                  </a:lnTo>
                </a:path>
                <a:path w="10304145" h="365760">
                  <a:moveTo>
                    <a:pt x="9497568" y="182879"/>
                  </a:moveTo>
                  <a:lnTo>
                    <a:pt x="9497568" y="3657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5756" y="6076188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500886" y="4966792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42974" y="4425822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42974" y="388442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42974" y="334289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42974" y="2801492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85061" y="2259838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85061" y="171856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8200" y="1673351"/>
            <a:ext cx="10660380" cy="4592320"/>
          </a:xfrm>
          <a:custGeom>
            <a:avLst/>
            <a:gdLst/>
            <a:ahLst/>
            <a:cxnLst/>
            <a:rect l="l" t="t" r="r" b="b"/>
            <a:pathLst>
              <a:path w="10660380" h="4592320">
                <a:moveTo>
                  <a:pt x="0" y="4591812"/>
                </a:moveTo>
                <a:lnTo>
                  <a:pt x="10660380" y="4591812"/>
                </a:lnTo>
                <a:lnTo>
                  <a:pt x="10660380" y="0"/>
                </a:lnTo>
                <a:lnTo>
                  <a:pt x="0" y="0"/>
                </a:lnTo>
                <a:lnTo>
                  <a:pt x="0" y="459181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1082141" y="445134"/>
            <a:ext cx="10175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estrutura</a:t>
            </a:r>
            <a:r>
              <a:rPr spc="-25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-5" dirty="0"/>
              <a:t>sistema</a:t>
            </a:r>
            <a:r>
              <a:rPr spc="-35" dirty="0"/>
              <a:t> </a:t>
            </a:r>
            <a:r>
              <a:rPr dirty="0"/>
              <a:t>para</a:t>
            </a:r>
            <a:r>
              <a:rPr spc="-15" dirty="0"/>
              <a:t> </a:t>
            </a:r>
            <a:r>
              <a:rPr dirty="0"/>
              <a:t>apoio</a:t>
            </a:r>
            <a:r>
              <a:rPr spc="-40" dirty="0"/>
              <a:t> </a:t>
            </a:r>
            <a:r>
              <a:rPr dirty="0"/>
              <a:t>diagnóstico?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19" y="349300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6547" y="34930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324" y="34930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2100" y="349300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4876" y="349300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7651" y="3493008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9592" y="34930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2367" y="34930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5144" y="34930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7920" y="349300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0695" y="3493008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10">
                <a:moveTo>
                  <a:pt x="0" y="0"/>
                </a:moveTo>
                <a:lnTo>
                  <a:pt x="37627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0619" y="322478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6547" y="322478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9324" y="322478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2100" y="322478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4876" y="322478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7651" y="3224783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0619" y="29565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6547" y="295656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324" y="295656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2100" y="295656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4876" y="295656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7651" y="2956560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0619" y="268681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6547" y="26868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9324" y="26868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2100" y="268681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4876" y="268681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7651" y="2686811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0619" y="241858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36547" y="24185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9324" y="24185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2100" y="24185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6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7651" y="2418588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0619" y="21503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36547" y="215036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9324" y="215036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2100" y="2150364"/>
            <a:ext cx="4721860" cy="0"/>
          </a:xfrm>
          <a:custGeom>
            <a:avLst/>
            <a:gdLst/>
            <a:ahLst/>
            <a:cxnLst/>
            <a:rect l="l" t="t" r="r" b="b"/>
            <a:pathLst>
              <a:path w="4721860">
                <a:moveTo>
                  <a:pt x="0" y="0"/>
                </a:moveTo>
                <a:lnTo>
                  <a:pt x="47213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0619" y="1882139"/>
            <a:ext cx="5133340" cy="0"/>
          </a:xfrm>
          <a:custGeom>
            <a:avLst/>
            <a:gdLst/>
            <a:ahLst/>
            <a:cxnLst/>
            <a:rect l="l" t="t" r="r" b="b"/>
            <a:pathLst>
              <a:path w="5133340">
                <a:moveTo>
                  <a:pt x="0" y="0"/>
                </a:moveTo>
                <a:lnTo>
                  <a:pt x="51328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8155" y="2129027"/>
            <a:ext cx="88900" cy="1632585"/>
          </a:xfrm>
          <a:custGeom>
            <a:avLst/>
            <a:gdLst/>
            <a:ahLst/>
            <a:cxnLst/>
            <a:rect l="l" t="t" r="r" b="b"/>
            <a:pathLst>
              <a:path w="88900" h="1632585">
                <a:moveTo>
                  <a:pt x="88391" y="0"/>
                </a:moveTo>
                <a:lnTo>
                  <a:pt x="0" y="0"/>
                </a:lnTo>
                <a:lnTo>
                  <a:pt x="0" y="1632204"/>
                </a:lnTo>
                <a:lnTo>
                  <a:pt x="88391" y="1632204"/>
                </a:lnTo>
                <a:lnTo>
                  <a:pt x="8839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81200" y="3305555"/>
            <a:ext cx="88900" cy="455930"/>
          </a:xfrm>
          <a:custGeom>
            <a:avLst/>
            <a:gdLst/>
            <a:ahLst/>
            <a:cxnLst/>
            <a:rect l="l" t="t" r="r" b="b"/>
            <a:pathLst>
              <a:path w="88900" h="455929">
                <a:moveTo>
                  <a:pt x="88392" y="0"/>
                </a:moveTo>
                <a:lnTo>
                  <a:pt x="0" y="0"/>
                </a:lnTo>
                <a:lnTo>
                  <a:pt x="0" y="455676"/>
                </a:lnTo>
                <a:lnTo>
                  <a:pt x="88392" y="455676"/>
                </a:lnTo>
                <a:lnTo>
                  <a:pt x="8839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14244" y="3636264"/>
            <a:ext cx="88900" cy="125095"/>
          </a:xfrm>
          <a:custGeom>
            <a:avLst/>
            <a:gdLst/>
            <a:ahLst/>
            <a:cxnLst/>
            <a:rect l="l" t="t" r="r" b="b"/>
            <a:pathLst>
              <a:path w="88900" h="125095">
                <a:moveTo>
                  <a:pt x="88392" y="0"/>
                </a:moveTo>
                <a:lnTo>
                  <a:pt x="0" y="0"/>
                </a:lnTo>
                <a:lnTo>
                  <a:pt x="0" y="124968"/>
                </a:lnTo>
                <a:lnTo>
                  <a:pt x="88392" y="124968"/>
                </a:lnTo>
                <a:lnTo>
                  <a:pt x="8839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47288" y="3730752"/>
            <a:ext cx="88900" cy="3048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88391" y="0"/>
                </a:moveTo>
                <a:lnTo>
                  <a:pt x="0" y="0"/>
                </a:lnTo>
                <a:lnTo>
                  <a:pt x="0" y="30480"/>
                </a:lnTo>
                <a:lnTo>
                  <a:pt x="88391" y="30480"/>
                </a:lnTo>
                <a:lnTo>
                  <a:pt x="8839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80332" y="3749040"/>
            <a:ext cx="88900" cy="12700"/>
          </a:xfrm>
          <a:custGeom>
            <a:avLst/>
            <a:gdLst/>
            <a:ahLst/>
            <a:cxnLst/>
            <a:rect l="l" t="t" r="r" b="b"/>
            <a:pathLst>
              <a:path w="88900" h="12700">
                <a:moveTo>
                  <a:pt x="88391" y="0"/>
                </a:moveTo>
                <a:lnTo>
                  <a:pt x="0" y="0"/>
                </a:lnTo>
                <a:lnTo>
                  <a:pt x="0" y="12192"/>
                </a:lnTo>
                <a:lnTo>
                  <a:pt x="88391" y="12192"/>
                </a:lnTo>
                <a:lnTo>
                  <a:pt x="8839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13376" y="3710940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391" y="0"/>
                </a:moveTo>
                <a:lnTo>
                  <a:pt x="0" y="0"/>
                </a:lnTo>
                <a:lnTo>
                  <a:pt x="0" y="50292"/>
                </a:lnTo>
                <a:lnTo>
                  <a:pt x="88391" y="50292"/>
                </a:lnTo>
                <a:lnTo>
                  <a:pt x="8839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46420" y="3759708"/>
            <a:ext cx="90170" cy="1905"/>
          </a:xfrm>
          <a:custGeom>
            <a:avLst/>
            <a:gdLst/>
            <a:ahLst/>
            <a:cxnLst/>
            <a:rect l="l" t="t" r="r" b="b"/>
            <a:pathLst>
              <a:path w="90170" h="1904">
                <a:moveTo>
                  <a:pt x="89915" y="0"/>
                </a:moveTo>
                <a:lnTo>
                  <a:pt x="0" y="0"/>
                </a:lnTo>
                <a:lnTo>
                  <a:pt x="0" y="1524"/>
                </a:lnTo>
                <a:lnTo>
                  <a:pt x="89915" y="1524"/>
                </a:lnTo>
                <a:lnTo>
                  <a:pt x="8991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0932" y="2080260"/>
            <a:ext cx="88900" cy="1681480"/>
          </a:xfrm>
          <a:custGeom>
            <a:avLst/>
            <a:gdLst/>
            <a:ahLst/>
            <a:cxnLst/>
            <a:rect l="l" t="t" r="r" b="b"/>
            <a:pathLst>
              <a:path w="88900" h="1681479">
                <a:moveTo>
                  <a:pt x="88392" y="0"/>
                </a:moveTo>
                <a:lnTo>
                  <a:pt x="0" y="0"/>
                </a:lnTo>
                <a:lnTo>
                  <a:pt x="0" y="1680971"/>
                </a:lnTo>
                <a:lnTo>
                  <a:pt x="88392" y="1680971"/>
                </a:lnTo>
                <a:lnTo>
                  <a:pt x="883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93976" y="3273552"/>
            <a:ext cx="88900" cy="487680"/>
          </a:xfrm>
          <a:custGeom>
            <a:avLst/>
            <a:gdLst/>
            <a:ahLst/>
            <a:cxnLst/>
            <a:rect l="l" t="t" r="r" b="b"/>
            <a:pathLst>
              <a:path w="88900" h="487679">
                <a:moveTo>
                  <a:pt x="88392" y="0"/>
                </a:moveTo>
                <a:lnTo>
                  <a:pt x="0" y="0"/>
                </a:lnTo>
                <a:lnTo>
                  <a:pt x="0" y="487680"/>
                </a:lnTo>
                <a:lnTo>
                  <a:pt x="88392" y="487680"/>
                </a:lnTo>
                <a:lnTo>
                  <a:pt x="883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7020" y="3617976"/>
            <a:ext cx="88900" cy="143510"/>
          </a:xfrm>
          <a:custGeom>
            <a:avLst/>
            <a:gdLst/>
            <a:ahLst/>
            <a:cxnLst/>
            <a:rect l="l" t="t" r="r" b="b"/>
            <a:pathLst>
              <a:path w="88900" h="143510">
                <a:moveTo>
                  <a:pt x="88392" y="0"/>
                </a:moveTo>
                <a:lnTo>
                  <a:pt x="0" y="0"/>
                </a:lnTo>
                <a:lnTo>
                  <a:pt x="0" y="143256"/>
                </a:lnTo>
                <a:lnTo>
                  <a:pt x="88392" y="143256"/>
                </a:lnTo>
                <a:lnTo>
                  <a:pt x="883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60064" y="3729228"/>
            <a:ext cx="88900" cy="32384"/>
          </a:xfrm>
          <a:custGeom>
            <a:avLst/>
            <a:gdLst/>
            <a:ahLst/>
            <a:cxnLst/>
            <a:rect l="l" t="t" r="r" b="b"/>
            <a:pathLst>
              <a:path w="88900" h="32385">
                <a:moveTo>
                  <a:pt x="88391" y="0"/>
                </a:moveTo>
                <a:lnTo>
                  <a:pt x="0" y="0"/>
                </a:lnTo>
                <a:lnTo>
                  <a:pt x="0" y="32004"/>
                </a:lnTo>
                <a:lnTo>
                  <a:pt x="88391" y="32004"/>
                </a:lnTo>
                <a:lnTo>
                  <a:pt x="883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3108" y="3749040"/>
            <a:ext cx="88900" cy="12700"/>
          </a:xfrm>
          <a:custGeom>
            <a:avLst/>
            <a:gdLst/>
            <a:ahLst/>
            <a:cxnLst/>
            <a:rect l="l" t="t" r="r" b="b"/>
            <a:pathLst>
              <a:path w="88900" h="12700">
                <a:moveTo>
                  <a:pt x="88391" y="0"/>
                </a:moveTo>
                <a:lnTo>
                  <a:pt x="0" y="0"/>
                </a:lnTo>
                <a:lnTo>
                  <a:pt x="0" y="12192"/>
                </a:lnTo>
                <a:lnTo>
                  <a:pt x="88391" y="12192"/>
                </a:lnTo>
                <a:lnTo>
                  <a:pt x="883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26152" y="3707891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88392" y="0"/>
                </a:moveTo>
                <a:lnTo>
                  <a:pt x="0" y="0"/>
                </a:lnTo>
                <a:lnTo>
                  <a:pt x="0" y="53339"/>
                </a:lnTo>
                <a:lnTo>
                  <a:pt x="88392" y="53339"/>
                </a:lnTo>
                <a:lnTo>
                  <a:pt x="883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59196" y="3759708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4">
                <a:moveTo>
                  <a:pt x="88391" y="0"/>
                </a:moveTo>
                <a:lnTo>
                  <a:pt x="0" y="0"/>
                </a:lnTo>
                <a:lnTo>
                  <a:pt x="0" y="1524"/>
                </a:lnTo>
                <a:lnTo>
                  <a:pt x="88391" y="1524"/>
                </a:lnTo>
                <a:lnTo>
                  <a:pt x="883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3708" y="2048255"/>
            <a:ext cx="88900" cy="1713230"/>
          </a:xfrm>
          <a:custGeom>
            <a:avLst/>
            <a:gdLst/>
            <a:ahLst/>
            <a:cxnLst/>
            <a:rect l="l" t="t" r="r" b="b"/>
            <a:pathLst>
              <a:path w="88900" h="1713229">
                <a:moveTo>
                  <a:pt x="88391" y="0"/>
                </a:moveTo>
                <a:lnTo>
                  <a:pt x="0" y="0"/>
                </a:lnTo>
                <a:lnTo>
                  <a:pt x="0" y="1712976"/>
                </a:lnTo>
                <a:lnTo>
                  <a:pt x="88391" y="1712976"/>
                </a:lnTo>
                <a:lnTo>
                  <a:pt x="8839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6751" y="3240023"/>
            <a:ext cx="88900" cy="521334"/>
          </a:xfrm>
          <a:custGeom>
            <a:avLst/>
            <a:gdLst/>
            <a:ahLst/>
            <a:cxnLst/>
            <a:rect l="l" t="t" r="r" b="b"/>
            <a:pathLst>
              <a:path w="88900" h="521335">
                <a:moveTo>
                  <a:pt x="88392" y="0"/>
                </a:moveTo>
                <a:lnTo>
                  <a:pt x="0" y="0"/>
                </a:lnTo>
                <a:lnTo>
                  <a:pt x="0" y="521207"/>
                </a:lnTo>
                <a:lnTo>
                  <a:pt x="88392" y="521207"/>
                </a:lnTo>
                <a:lnTo>
                  <a:pt x="883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39795" y="3601211"/>
            <a:ext cx="88900" cy="160020"/>
          </a:xfrm>
          <a:custGeom>
            <a:avLst/>
            <a:gdLst/>
            <a:ahLst/>
            <a:cxnLst/>
            <a:rect l="l" t="t" r="r" b="b"/>
            <a:pathLst>
              <a:path w="88900" h="160020">
                <a:moveTo>
                  <a:pt x="88392" y="0"/>
                </a:moveTo>
                <a:lnTo>
                  <a:pt x="0" y="0"/>
                </a:lnTo>
                <a:lnTo>
                  <a:pt x="0" y="160019"/>
                </a:lnTo>
                <a:lnTo>
                  <a:pt x="88392" y="160019"/>
                </a:lnTo>
                <a:lnTo>
                  <a:pt x="883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72840" y="3723132"/>
            <a:ext cx="88900" cy="38100"/>
          </a:xfrm>
          <a:custGeom>
            <a:avLst/>
            <a:gdLst/>
            <a:ahLst/>
            <a:cxnLst/>
            <a:rect l="l" t="t" r="r" b="b"/>
            <a:pathLst>
              <a:path w="88900" h="38100">
                <a:moveTo>
                  <a:pt x="88392" y="0"/>
                </a:moveTo>
                <a:lnTo>
                  <a:pt x="0" y="0"/>
                </a:lnTo>
                <a:lnTo>
                  <a:pt x="0" y="38100"/>
                </a:lnTo>
                <a:lnTo>
                  <a:pt x="88392" y="38100"/>
                </a:lnTo>
                <a:lnTo>
                  <a:pt x="883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05884" y="3749040"/>
            <a:ext cx="88900" cy="12700"/>
          </a:xfrm>
          <a:custGeom>
            <a:avLst/>
            <a:gdLst/>
            <a:ahLst/>
            <a:cxnLst/>
            <a:rect l="l" t="t" r="r" b="b"/>
            <a:pathLst>
              <a:path w="88900" h="12700">
                <a:moveTo>
                  <a:pt x="88391" y="0"/>
                </a:moveTo>
                <a:lnTo>
                  <a:pt x="0" y="0"/>
                </a:lnTo>
                <a:lnTo>
                  <a:pt x="0" y="12192"/>
                </a:lnTo>
                <a:lnTo>
                  <a:pt x="88391" y="12192"/>
                </a:lnTo>
                <a:lnTo>
                  <a:pt x="8839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38928" y="3704844"/>
            <a:ext cx="88900" cy="56515"/>
          </a:xfrm>
          <a:custGeom>
            <a:avLst/>
            <a:gdLst/>
            <a:ahLst/>
            <a:cxnLst/>
            <a:rect l="l" t="t" r="r" b="b"/>
            <a:pathLst>
              <a:path w="88900" h="56514">
                <a:moveTo>
                  <a:pt x="88392" y="0"/>
                </a:moveTo>
                <a:lnTo>
                  <a:pt x="0" y="0"/>
                </a:lnTo>
                <a:lnTo>
                  <a:pt x="0" y="56387"/>
                </a:lnTo>
                <a:lnTo>
                  <a:pt x="88392" y="56387"/>
                </a:lnTo>
                <a:lnTo>
                  <a:pt x="883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71971" y="3759708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4">
                <a:moveTo>
                  <a:pt x="88391" y="0"/>
                </a:moveTo>
                <a:lnTo>
                  <a:pt x="0" y="0"/>
                </a:lnTo>
                <a:lnTo>
                  <a:pt x="0" y="1524"/>
                </a:lnTo>
                <a:lnTo>
                  <a:pt x="88391" y="1524"/>
                </a:lnTo>
                <a:lnTo>
                  <a:pt x="8839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84960" y="2467355"/>
            <a:ext cx="90170" cy="1294130"/>
          </a:xfrm>
          <a:custGeom>
            <a:avLst/>
            <a:gdLst/>
            <a:ahLst/>
            <a:cxnLst/>
            <a:rect l="l" t="t" r="r" b="b"/>
            <a:pathLst>
              <a:path w="90169" h="1294129">
                <a:moveTo>
                  <a:pt x="89915" y="0"/>
                </a:moveTo>
                <a:lnTo>
                  <a:pt x="0" y="0"/>
                </a:lnTo>
                <a:lnTo>
                  <a:pt x="0" y="1293876"/>
                </a:lnTo>
                <a:lnTo>
                  <a:pt x="89915" y="1293876"/>
                </a:lnTo>
                <a:lnTo>
                  <a:pt x="899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9527" y="3375659"/>
            <a:ext cx="88900" cy="386080"/>
          </a:xfrm>
          <a:custGeom>
            <a:avLst/>
            <a:gdLst/>
            <a:ahLst/>
            <a:cxnLst/>
            <a:rect l="l" t="t" r="r" b="b"/>
            <a:pathLst>
              <a:path w="88900" h="386079">
                <a:moveTo>
                  <a:pt x="88392" y="0"/>
                </a:moveTo>
                <a:lnTo>
                  <a:pt x="0" y="0"/>
                </a:lnTo>
                <a:lnTo>
                  <a:pt x="0" y="385571"/>
                </a:lnTo>
                <a:lnTo>
                  <a:pt x="88392" y="385571"/>
                </a:lnTo>
                <a:lnTo>
                  <a:pt x="883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2572" y="3590544"/>
            <a:ext cx="88900" cy="170815"/>
          </a:xfrm>
          <a:custGeom>
            <a:avLst/>
            <a:gdLst/>
            <a:ahLst/>
            <a:cxnLst/>
            <a:rect l="l" t="t" r="r" b="b"/>
            <a:pathLst>
              <a:path w="88900" h="170814">
                <a:moveTo>
                  <a:pt x="88391" y="0"/>
                </a:moveTo>
                <a:lnTo>
                  <a:pt x="0" y="0"/>
                </a:lnTo>
                <a:lnTo>
                  <a:pt x="0" y="170687"/>
                </a:lnTo>
                <a:lnTo>
                  <a:pt x="88391" y="170687"/>
                </a:lnTo>
                <a:lnTo>
                  <a:pt x="883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85615" y="3729228"/>
            <a:ext cx="88900" cy="32384"/>
          </a:xfrm>
          <a:custGeom>
            <a:avLst/>
            <a:gdLst/>
            <a:ahLst/>
            <a:cxnLst/>
            <a:rect l="l" t="t" r="r" b="b"/>
            <a:pathLst>
              <a:path w="88900" h="32385">
                <a:moveTo>
                  <a:pt x="88392" y="0"/>
                </a:moveTo>
                <a:lnTo>
                  <a:pt x="0" y="0"/>
                </a:lnTo>
                <a:lnTo>
                  <a:pt x="0" y="32004"/>
                </a:lnTo>
                <a:lnTo>
                  <a:pt x="88392" y="32004"/>
                </a:lnTo>
                <a:lnTo>
                  <a:pt x="883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18659" y="3752088"/>
            <a:ext cx="88900" cy="9525"/>
          </a:xfrm>
          <a:custGeom>
            <a:avLst/>
            <a:gdLst/>
            <a:ahLst/>
            <a:cxnLst/>
            <a:rect l="l" t="t" r="r" b="b"/>
            <a:pathLst>
              <a:path w="88900" h="9525">
                <a:moveTo>
                  <a:pt x="88391" y="0"/>
                </a:moveTo>
                <a:lnTo>
                  <a:pt x="0" y="0"/>
                </a:lnTo>
                <a:lnTo>
                  <a:pt x="0" y="9143"/>
                </a:lnTo>
                <a:lnTo>
                  <a:pt x="88391" y="9143"/>
                </a:lnTo>
                <a:lnTo>
                  <a:pt x="883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51703" y="3726179"/>
            <a:ext cx="88900" cy="35560"/>
          </a:xfrm>
          <a:custGeom>
            <a:avLst/>
            <a:gdLst/>
            <a:ahLst/>
            <a:cxnLst/>
            <a:rect l="l" t="t" r="r" b="b"/>
            <a:pathLst>
              <a:path w="88900" h="35560">
                <a:moveTo>
                  <a:pt x="88392" y="0"/>
                </a:moveTo>
                <a:lnTo>
                  <a:pt x="0" y="0"/>
                </a:lnTo>
                <a:lnTo>
                  <a:pt x="0" y="35052"/>
                </a:lnTo>
                <a:lnTo>
                  <a:pt x="88392" y="35052"/>
                </a:lnTo>
                <a:lnTo>
                  <a:pt x="883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84747" y="3759708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4">
                <a:moveTo>
                  <a:pt x="88391" y="0"/>
                </a:moveTo>
                <a:lnTo>
                  <a:pt x="0" y="0"/>
                </a:lnTo>
                <a:lnTo>
                  <a:pt x="0" y="1524"/>
                </a:lnTo>
                <a:lnTo>
                  <a:pt x="88391" y="1524"/>
                </a:lnTo>
                <a:lnTo>
                  <a:pt x="883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97735" y="2311907"/>
            <a:ext cx="90170" cy="1449705"/>
          </a:xfrm>
          <a:custGeom>
            <a:avLst/>
            <a:gdLst/>
            <a:ahLst/>
            <a:cxnLst/>
            <a:rect l="l" t="t" r="r" b="b"/>
            <a:pathLst>
              <a:path w="90169" h="1449704">
                <a:moveTo>
                  <a:pt x="89915" y="0"/>
                </a:moveTo>
                <a:lnTo>
                  <a:pt x="0" y="0"/>
                </a:lnTo>
                <a:lnTo>
                  <a:pt x="0" y="1449323"/>
                </a:lnTo>
                <a:lnTo>
                  <a:pt x="89915" y="1449323"/>
                </a:lnTo>
                <a:lnTo>
                  <a:pt x="89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30779" y="3270503"/>
            <a:ext cx="90170" cy="490855"/>
          </a:xfrm>
          <a:custGeom>
            <a:avLst/>
            <a:gdLst/>
            <a:ahLst/>
            <a:cxnLst/>
            <a:rect l="l" t="t" r="r" b="b"/>
            <a:pathLst>
              <a:path w="90169" h="490854">
                <a:moveTo>
                  <a:pt x="89915" y="0"/>
                </a:moveTo>
                <a:lnTo>
                  <a:pt x="0" y="0"/>
                </a:lnTo>
                <a:lnTo>
                  <a:pt x="0" y="490728"/>
                </a:lnTo>
                <a:lnTo>
                  <a:pt x="89915" y="490728"/>
                </a:lnTo>
                <a:lnTo>
                  <a:pt x="89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348" y="3549396"/>
            <a:ext cx="88900" cy="212090"/>
          </a:xfrm>
          <a:custGeom>
            <a:avLst/>
            <a:gdLst/>
            <a:ahLst/>
            <a:cxnLst/>
            <a:rect l="l" t="t" r="r" b="b"/>
            <a:pathLst>
              <a:path w="88900" h="212089">
                <a:moveTo>
                  <a:pt x="88391" y="0"/>
                </a:moveTo>
                <a:lnTo>
                  <a:pt x="0" y="0"/>
                </a:lnTo>
                <a:lnTo>
                  <a:pt x="0" y="211835"/>
                </a:lnTo>
                <a:lnTo>
                  <a:pt x="88391" y="211835"/>
                </a:lnTo>
                <a:lnTo>
                  <a:pt x="883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8391" y="372160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31435" y="3750564"/>
            <a:ext cx="88900" cy="10795"/>
          </a:xfrm>
          <a:custGeom>
            <a:avLst/>
            <a:gdLst/>
            <a:ahLst/>
            <a:cxnLst/>
            <a:rect l="l" t="t" r="r" b="b"/>
            <a:pathLst>
              <a:path w="88900" h="10795">
                <a:moveTo>
                  <a:pt x="88391" y="0"/>
                </a:moveTo>
                <a:lnTo>
                  <a:pt x="0" y="0"/>
                </a:lnTo>
                <a:lnTo>
                  <a:pt x="0" y="10668"/>
                </a:lnTo>
                <a:lnTo>
                  <a:pt x="88391" y="10668"/>
                </a:lnTo>
                <a:lnTo>
                  <a:pt x="883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64479" y="3717035"/>
            <a:ext cx="88900" cy="44450"/>
          </a:xfrm>
          <a:custGeom>
            <a:avLst/>
            <a:gdLst/>
            <a:ahLst/>
            <a:cxnLst/>
            <a:rect l="l" t="t" r="r" b="b"/>
            <a:pathLst>
              <a:path w="88900" h="44450">
                <a:moveTo>
                  <a:pt x="88392" y="0"/>
                </a:moveTo>
                <a:lnTo>
                  <a:pt x="0" y="0"/>
                </a:lnTo>
                <a:lnTo>
                  <a:pt x="0" y="44195"/>
                </a:lnTo>
                <a:lnTo>
                  <a:pt x="88392" y="44195"/>
                </a:lnTo>
                <a:lnTo>
                  <a:pt x="883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1145857" y="3756469"/>
            <a:ext cx="5142865" cy="744220"/>
            <a:chOff x="1145857" y="3756469"/>
            <a:chExt cx="5142865" cy="744220"/>
          </a:xfrm>
        </p:grpSpPr>
        <p:sp>
          <p:nvSpPr>
            <p:cNvPr id="76" name="object 76"/>
            <p:cNvSpPr/>
            <p:nvPr/>
          </p:nvSpPr>
          <p:spPr>
            <a:xfrm>
              <a:off x="6097523" y="3759708"/>
              <a:ext cx="88900" cy="1905"/>
            </a:xfrm>
            <a:custGeom>
              <a:avLst/>
              <a:gdLst/>
              <a:ahLst/>
              <a:cxnLst/>
              <a:rect l="l" t="t" r="r" b="b"/>
              <a:pathLst>
                <a:path w="88900" h="1904">
                  <a:moveTo>
                    <a:pt x="88391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391" y="1524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50619" y="3761232"/>
              <a:ext cx="5133340" cy="734695"/>
            </a:xfrm>
            <a:custGeom>
              <a:avLst/>
              <a:gdLst/>
              <a:ahLst/>
              <a:cxnLst/>
              <a:rect l="l" t="t" r="r" b="b"/>
              <a:pathLst>
                <a:path w="5133340" h="734695">
                  <a:moveTo>
                    <a:pt x="0" y="0"/>
                  </a:moveTo>
                  <a:lnTo>
                    <a:pt x="5132832" y="0"/>
                  </a:lnTo>
                </a:path>
                <a:path w="5133340" h="734695">
                  <a:moveTo>
                    <a:pt x="0" y="0"/>
                  </a:moveTo>
                  <a:lnTo>
                    <a:pt x="0" y="734568"/>
                  </a:lnTo>
                </a:path>
                <a:path w="5133340" h="734695">
                  <a:moveTo>
                    <a:pt x="733044" y="0"/>
                  </a:moveTo>
                  <a:lnTo>
                    <a:pt x="733044" y="734568"/>
                  </a:lnTo>
                </a:path>
                <a:path w="5133340" h="734695">
                  <a:moveTo>
                    <a:pt x="1466088" y="0"/>
                  </a:moveTo>
                  <a:lnTo>
                    <a:pt x="1466088" y="734568"/>
                  </a:lnTo>
                </a:path>
                <a:path w="5133340" h="734695">
                  <a:moveTo>
                    <a:pt x="2199132" y="0"/>
                  </a:moveTo>
                  <a:lnTo>
                    <a:pt x="2199132" y="734568"/>
                  </a:lnTo>
                </a:path>
                <a:path w="5133340" h="734695">
                  <a:moveTo>
                    <a:pt x="2933700" y="0"/>
                  </a:moveTo>
                  <a:lnTo>
                    <a:pt x="2933700" y="734568"/>
                  </a:lnTo>
                </a:path>
                <a:path w="5133340" h="734695">
                  <a:moveTo>
                    <a:pt x="3666744" y="0"/>
                  </a:moveTo>
                  <a:lnTo>
                    <a:pt x="3666744" y="734568"/>
                  </a:lnTo>
                </a:path>
                <a:path w="5133340" h="734695">
                  <a:moveTo>
                    <a:pt x="4399788" y="0"/>
                  </a:moveTo>
                  <a:lnTo>
                    <a:pt x="4399788" y="734568"/>
                  </a:lnTo>
                </a:path>
                <a:path w="5133340" h="734695">
                  <a:moveTo>
                    <a:pt x="5132832" y="0"/>
                  </a:moveTo>
                  <a:lnTo>
                    <a:pt x="5132832" y="73456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246022" y="3754958"/>
            <a:ext cx="1289050" cy="44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0205</a:t>
            </a:r>
            <a:endParaRPr sz="900">
              <a:latin typeface="Calibri"/>
              <a:cs typeface="Calibri"/>
            </a:endParaRPr>
          </a:p>
          <a:p>
            <a:pPr marR="5080" indent="155575">
              <a:lnSpc>
                <a:spcPct val="101800"/>
              </a:lnSpc>
              <a:tabLst>
                <a:tab pos="732790" algn="l"/>
                <a:tab pos="924560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Diagnóstico		por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93291" y="4173982"/>
            <a:ext cx="139763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radiologia</a:t>
            </a:r>
            <a:r>
              <a:rPr sz="900" spc="4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ultrasonografi</a:t>
            </a:r>
            <a:endParaRPr sz="900">
              <a:latin typeface="Calibri"/>
              <a:cs typeface="Calibri"/>
            </a:endParaRPr>
          </a:p>
          <a:p>
            <a:pPr marL="1029969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12466" y="3824985"/>
            <a:ext cx="555625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0206</a:t>
            </a:r>
            <a:endParaRPr sz="900">
              <a:latin typeface="Calibri"/>
              <a:cs typeface="Calibri"/>
            </a:endParaRPr>
          </a:p>
          <a:p>
            <a:pPr marR="5080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tomografia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912486" y="3824985"/>
            <a:ext cx="555625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0209</a:t>
            </a:r>
            <a:endParaRPr sz="900">
              <a:latin typeface="Calibri"/>
              <a:cs typeface="Calibri"/>
            </a:endParaRPr>
          </a:p>
          <a:p>
            <a:pPr marR="5080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endoscopia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51141" y="4491037"/>
            <a:ext cx="5537200" cy="921385"/>
            <a:chOff x="751141" y="4491037"/>
            <a:chExt cx="5537200" cy="921385"/>
          </a:xfrm>
        </p:grpSpPr>
        <p:sp>
          <p:nvSpPr>
            <p:cNvPr id="83" name="object 83"/>
            <p:cNvSpPr/>
            <p:nvPr/>
          </p:nvSpPr>
          <p:spPr>
            <a:xfrm>
              <a:off x="755904" y="4495800"/>
              <a:ext cx="5527675" cy="181610"/>
            </a:xfrm>
            <a:custGeom>
              <a:avLst/>
              <a:gdLst/>
              <a:ahLst/>
              <a:cxnLst/>
              <a:rect l="l" t="t" r="r" b="b"/>
              <a:pathLst>
                <a:path w="5527675" h="181610">
                  <a:moveTo>
                    <a:pt x="0" y="0"/>
                  </a:moveTo>
                  <a:lnTo>
                    <a:pt x="5527548" y="0"/>
                  </a:lnTo>
                </a:path>
                <a:path w="5527675" h="181610">
                  <a:moveTo>
                    <a:pt x="0" y="0"/>
                  </a:moveTo>
                  <a:lnTo>
                    <a:pt x="0" y="181356"/>
                  </a:lnTo>
                </a:path>
                <a:path w="5527675" h="181610">
                  <a:moveTo>
                    <a:pt x="394715" y="0"/>
                  </a:moveTo>
                  <a:lnTo>
                    <a:pt x="394715" y="181356"/>
                  </a:lnTo>
                </a:path>
                <a:path w="5527675" h="181610">
                  <a:moveTo>
                    <a:pt x="394715" y="0"/>
                  </a:moveTo>
                  <a:lnTo>
                    <a:pt x="394715" y="181356"/>
                  </a:lnTo>
                </a:path>
                <a:path w="5527675" h="181610">
                  <a:moveTo>
                    <a:pt x="1127759" y="0"/>
                  </a:moveTo>
                  <a:lnTo>
                    <a:pt x="1127759" y="181356"/>
                  </a:lnTo>
                </a:path>
                <a:path w="5527675" h="181610">
                  <a:moveTo>
                    <a:pt x="1127759" y="0"/>
                  </a:moveTo>
                  <a:lnTo>
                    <a:pt x="1127759" y="181356"/>
                  </a:lnTo>
                </a:path>
                <a:path w="5527675" h="181610">
                  <a:moveTo>
                    <a:pt x="1860803" y="0"/>
                  </a:moveTo>
                  <a:lnTo>
                    <a:pt x="1860803" y="181356"/>
                  </a:lnTo>
                </a:path>
                <a:path w="5527675" h="181610">
                  <a:moveTo>
                    <a:pt x="1860803" y="0"/>
                  </a:moveTo>
                  <a:lnTo>
                    <a:pt x="1860803" y="181356"/>
                  </a:lnTo>
                </a:path>
                <a:path w="5527675" h="181610">
                  <a:moveTo>
                    <a:pt x="2593847" y="0"/>
                  </a:moveTo>
                  <a:lnTo>
                    <a:pt x="2593847" y="181356"/>
                  </a:lnTo>
                </a:path>
                <a:path w="5527675" h="181610">
                  <a:moveTo>
                    <a:pt x="2593847" y="0"/>
                  </a:moveTo>
                  <a:lnTo>
                    <a:pt x="2593847" y="181356"/>
                  </a:lnTo>
                </a:path>
                <a:path w="5527675" h="181610">
                  <a:moveTo>
                    <a:pt x="3328416" y="0"/>
                  </a:moveTo>
                  <a:lnTo>
                    <a:pt x="3328416" y="181356"/>
                  </a:lnTo>
                </a:path>
                <a:path w="5527675" h="181610">
                  <a:moveTo>
                    <a:pt x="3328416" y="0"/>
                  </a:moveTo>
                  <a:lnTo>
                    <a:pt x="3328416" y="181356"/>
                  </a:lnTo>
                </a:path>
                <a:path w="5527675" h="181610">
                  <a:moveTo>
                    <a:pt x="4061460" y="0"/>
                  </a:moveTo>
                  <a:lnTo>
                    <a:pt x="4061460" y="181356"/>
                  </a:lnTo>
                </a:path>
                <a:path w="5527675" h="181610">
                  <a:moveTo>
                    <a:pt x="4061460" y="0"/>
                  </a:moveTo>
                  <a:lnTo>
                    <a:pt x="4061460" y="181356"/>
                  </a:lnTo>
                </a:path>
                <a:path w="5527675" h="181610">
                  <a:moveTo>
                    <a:pt x="4794504" y="0"/>
                  </a:moveTo>
                  <a:lnTo>
                    <a:pt x="4794504" y="181356"/>
                  </a:lnTo>
                </a:path>
                <a:path w="5527675" h="181610">
                  <a:moveTo>
                    <a:pt x="4794504" y="0"/>
                  </a:moveTo>
                  <a:lnTo>
                    <a:pt x="4794504" y="181356"/>
                  </a:lnTo>
                </a:path>
                <a:path w="5527675" h="181610">
                  <a:moveTo>
                    <a:pt x="5527548" y="0"/>
                  </a:moveTo>
                  <a:lnTo>
                    <a:pt x="5527548" y="181356"/>
                  </a:lnTo>
                </a:path>
                <a:path w="5527675" h="181610">
                  <a:moveTo>
                    <a:pt x="5527548" y="0"/>
                  </a:moveTo>
                  <a:lnTo>
                    <a:pt x="5527548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7052" y="45521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5904" y="4677155"/>
              <a:ext cx="5527675" cy="182880"/>
            </a:xfrm>
            <a:custGeom>
              <a:avLst/>
              <a:gdLst/>
              <a:ahLst/>
              <a:cxnLst/>
              <a:rect l="l" t="t" r="r" b="b"/>
              <a:pathLst>
                <a:path w="5527675" h="182879">
                  <a:moveTo>
                    <a:pt x="0" y="0"/>
                  </a:moveTo>
                  <a:lnTo>
                    <a:pt x="5527548" y="0"/>
                  </a:lnTo>
                </a:path>
                <a:path w="5527675" h="182879">
                  <a:moveTo>
                    <a:pt x="0" y="0"/>
                  </a:moveTo>
                  <a:lnTo>
                    <a:pt x="0" y="182880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80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80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80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80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80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80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80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80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80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80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80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80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80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80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80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7052" y="473506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5904" y="4860036"/>
              <a:ext cx="5527675" cy="182880"/>
            </a:xfrm>
            <a:custGeom>
              <a:avLst/>
              <a:gdLst/>
              <a:ahLst/>
              <a:cxnLst/>
              <a:rect l="l" t="t" r="r" b="b"/>
              <a:pathLst>
                <a:path w="5527675" h="182879">
                  <a:moveTo>
                    <a:pt x="0" y="0"/>
                  </a:moveTo>
                  <a:lnTo>
                    <a:pt x="5527548" y="0"/>
                  </a:lnTo>
                </a:path>
                <a:path w="5527675" h="182879">
                  <a:moveTo>
                    <a:pt x="0" y="0"/>
                  </a:moveTo>
                  <a:lnTo>
                    <a:pt x="0" y="182880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80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80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80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80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80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80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80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80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80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80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80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80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80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80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80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7052" y="491642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5904" y="5042916"/>
              <a:ext cx="5527675" cy="181610"/>
            </a:xfrm>
            <a:custGeom>
              <a:avLst/>
              <a:gdLst/>
              <a:ahLst/>
              <a:cxnLst/>
              <a:rect l="l" t="t" r="r" b="b"/>
              <a:pathLst>
                <a:path w="5527675" h="181610">
                  <a:moveTo>
                    <a:pt x="0" y="0"/>
                  </a:moveTo>
                  <a:lnTo>
                    <a:pt x="5527548" y="0"/>
                  </a:lnTo>
                </a:path>
                <a:path w="5527675" h="181610">
                  <a:moveTo>
                    <a:pt x="0" y="0"/>
                  </a:moveTo>
                  <a:lnTo>
                    <a:pt x="0" y="181355"/>
                  </a:lnTo>
                </a:path>
                <a:path w="5527675" h="181610">
                  <a:moveTo>
                    <a:pt x="394715" y="0"/>
                  </a:moveTo>
                  <a:lnTo>
                    <a:pt x="394715" y="181355"/>
                  </a:lnTo>
                </a:path>
                <a:path w="5527675" h="181610">
                  <a:moveTo>
                    <a:pt x="394715" y="0"/>
                  </a:moveTo>
                  <a:lnTo>
                    <a:pt x="394715" y="181355"/>
                  </a:lnTo>
                </a:path>
                <a:path w="5527675" h="181610">
                  <a:moveTo>
                    <a:pt x="1127759" y="0"/>
                  </a:moveTo>
                  <a:lnTo>
                    <a:pt x="1127759" y="181355"/>
                  </a:lnTo>
                </a:path>
                <a:path w="5527675" h="181610">
                  <a:moveTo>
                    <a:pt x="1127759" y="0"/>
                  </a:moveTo>
                  <a:lnTo>
                    <a:pt x="1127759" y="181355"/>
                  </a:lnTo>
                </a:path>
                <a:path w="5527675" h="181610">
                  <a:moveTo>
                    <a:pt x="1860803" y="0"/>
                  </a:moveTo>
                  <a:lnTo>
                    <a:pt x="1860803" y="181355"/>
                  </a:lnTo>
                </a:path>
                <a:path w="5527675" h="181610">
                  <a:moveTo>
                    <a:pt x="1860803" y="0"/>
                  </a:moveTo>
                  <a:lnTo>
                    <a:pt x="1860803" y="181355"/>
                  </a:lnTo>
                </a:path>
                <a:path w="5527675" h="181610">
                  <a:moveTo>
                    <a:pt x="2593847" y="0"/>
                  </a:moveTo>
                  <a:lnTo>
                    <a:pt x="2593847" y="181355"/>
                  </a:lnTo>
                </a:path>
                <a:path w="5527675" h="181610">
                  <a:moveTo>
                    <a:pt x="2593847" y="0"/>
                  </a:moveTo>
                  <a:lnTo>
                    <a:pt x="2593847" y="181355"/>
                  </a:lnTo>
                </a:path>
                <a:path w="5527675" h="181610">
                  <a:moveTo>
                    <a:pt x="3328416" y="0"/>
                  </a:moveTo>
                  <a:lnTo>
                    <a:pt x="3328416" y="181355"/>
                  </a:lnTo>
                </a:path>
                <a:path w="5527675" h="181610">
                  <a:moveTo>
                    <a:pt x="3328416" y="0"/>
                  </a:moveTo>
                  <a:lnTo>
                    <a:pt x="3328416" y="181355"/>
                  </a:lnTo>
                </a:path>
                <a:path w="5527675" h="181610">
                  <a:moveTo>
                    <a:pt x="4061460" y="0"/>
                  </a:moveTo>
                  <a:lnTo>
                    <a:pt x="4061460" y="181355"/>
                  </a:lnTo>
                </a:path>
                <a:path w="5527675" h="181610">
                  <a:moveTo>
                    <a:pt x="4061460" y="0"/>
                  </a:moveTo>
                  <a:lnTo>
                    <a:pt x="4061460" y="181355"/>
                  </a:lnTo>
                </a:path>
                <a:path w="5527675" h="181610">
                  <a:moveTo>
                    <a:pt x="4794504" y="0"/>
                  </a:moveTo>
                  <a:lnTo>
                    <a:pt x="4794504" y="181355"/>
                  </a:lnTo>
                </a:path>
                <a:path w="5527675" h="181610">
                  <a:moveTo>
                    <a:pt x="4794504" y="0"/>
                  </a:moveTo>
                  <a:lnTo>
                    <a:pt x="4794504" y="181355"/>
                  </a:lnTo>
                </a:path>
                <a:path w="5527675" h="181610">
                  <a:moveTo>
                    <a:pt x="5527548" y="0"/>
                  </a:moveTo>
                  <a:lnTo>
                    <a:pt x="5527548" y="181355"/>
                  </a:lnTo>
                </a:path>
                <a:path w="5527675" h="181610">
                  <a:moveTo>
                    <a:pt x="5527548" y="0"/>
                  </a:moveTo>
                  <a:lnTo>
                    <a:pt x="5527548" y="1813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97052" y="509930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5904" y="5224272"/>
              <a:ext cx="5527675" cy="182880"/>
            </a:xfrm>
            <a:custGeom>
              <a:avLst/>
              <a:gdLst/>
              <a:ahLst/>
              <a:cxnLst/>
              <a:rect l="l" t="t" r="r" b="b"/>
              <a:pathLst>
                <a:path w="5527675" h="182879">
                  <a:moveTo>
                    <a:pt x="0" y="0"/>
                  </a:moveTo>
                  <a:lnTo>
                    <a:pt x="5527548" y="0"/>
                  </a:lnTo>
                </a:path>
                <a:path w="5527675" h="182879">
                  <a:moveTo>
                    <a:pt x="0" y="0"/>
                  </a:moveTo>
                  <a:lnTo>
                    <a:pt x="0" y="182879"/>
                  </a:lnTo>
                </a:path>
                <a:path w="5527675" h="182879">
                  <a:moveTo>
                    <a:pt x="0" y="182879"/>
                  </a:moveTo>
                  <a:lnTo>
                    <a:pt x="5527548" y="182879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79"/>
                  </a:lnTo>
                </a:path>
                <a:path w="5527675" h="182879">
                  <a:moveTo>
                    <a:pt x="394715" y="0"/>
                  </a:moveTo>
                  <a:lnTo>
                    <a:pt x="394715" y="182879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79"/>
                  </a:lnTo>
                </a:path>
                <a:path w="5527675" h="182879">
                  <a:moveTo>
                    <a:pt x="1127759" y="0"/>
                  </a:moveTo>
                  <a:lnTo>
                    <a:pt x="1127759" y="182879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79"/>
                  </a:lnTo>
                </a:path>
                <a:path w="5527675" h="182879">
                  <a:moveTo>
                    <a:pt x="1860803" y="0"/>
                  </a:moveTo>
                  <a:lnTo>
                    <a:pt x="1860803" y="182879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79"/>
                  </a:lnTo>
                </a:path>
                <a:path w="5527675" h="182879">
                  <a:moveTo>
                    <a:pt x="2593847" y="0"/>
                  </a:moveTo>
                  <a:lnTo>
                    <a:pt x="2593847" y="182879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79"/>
                  </a:lnTo>
                </a:path>
                <a:path w="5527675" h="182879">
                  <a:moveTo>
                    <a:pt x="3328416" y="0"/>
                  </a:moveTo>
                  <a:lnTo>
                    <a:pt x="3328416" y="182879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79"/>
                  </a:lnTo>
                </a:path>
                <a:path w="5527675" h="182879">
                  <a:moveTo>
                    <a:pt x="4061460" y="0"/>
                  </a:moveTo>
                  <a:lnTo>
                    <a:pt x="4061460" y="182879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79"/>
                  </a:lnTo>
                </a:path>
                <a:path w="5527675" h="182879">
                  <a:moveTo>
                    <a:pt x="4794504" y="0"/>
                  </a:moveTo>
                  <a:lnTo>
                    <a:pt x="4794504" y="182879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79"/>
                  </a:lnTo>
                </a:path>
                <a:path w="5527675" h="182879">
                  <a:moveTo>
                    <a:pt x="5527548" y="0"/>
                  </a:moveTo>
                  <a:lnTo>
                    <a:pt x="5527548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7052" y="528218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86053" y="4447032"/>
            <a:ext cx="2343150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  <a:tabLst>
                <a:tab pos="370840" algn="l"/>
                <a:tab pos="1103630" algn="l"/>
                <a:tab pos="1866264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60.826.276	16.957.197	4.685.245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370840" algn="l"/>
                <a:tab pos="1103630" algn="l"/>
                <a:tab pos="1866264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	62.608.872	18.174.822	5.322.008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tabLst>
                <a:tab pos="370840" algn="l"/>
                <a:tab pos="1103630" algn="l"/>
                <a:tab pos="1866264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	63.801.995	19.399.953	5.969.908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tabLst>
                <a:tab pos="370840" algn="l"/>
                <a:tab pos="1103630" algn="l"/>
                <a:tab pos="1866264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48.209.613	14.358.718	6.338.895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tabLst>
                <a:tab pos="370840" algn="l"/>
                <a:tab pos="1103630" algn="l"/>
                <a:tab pos="1866264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	54.009.505	18.263.440	7.885.462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42080" y="3754958"/>
            <a:ext cx="56261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0207</a:t>
            </a:r>
            <a:endParaRPr sz="900">
              <a:latin typeface="Calibri"/>
              <a:cs typeface="Calibri"/>
            </a:endParaRPr>
          </a:p>
          <a:p>
            <a:pPr marR="5080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re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â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magnética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1.120.923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1.218.277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1.409.512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1.200.034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1.487.857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45534" y="3754958"/>
            <a:ext cx="62230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0208</a:t>
            </a:r>
            <a:endParaRPr sz="900">
              <a:latin typeface="Calibri"/>
              <a:cs typeface="Calibri"/>
            </a:endParaRPr>
          </a:p>
          <a:p>
            <a:pPr marR="5080" indent="635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Diagnóstico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or m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nuclear in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vivo</a:t>
            </a:r>
            <a:endParaRPr sz="9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454.231</a:t>
            </a:r>
            <a:endParaRPr sz="9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442.233</a:t>
            </a:r>
            <a:endParaRPr sz="9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459.248</a:t>
            </a:r>
            <a:endParaRPr sz="9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362.534</a:t>
            </a:r>
            <a:endParaRPr sz="9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404.601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952365" y="4447032"/>
            <a:ext cx="476250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1.886.406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1.997.346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2.133.245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1.317.334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1.660.022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593079" y="3754958"/>
            <a:ext cx="66167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0210</a:t>
            </a:r>
            <a:endParaRPr sz="900">
              <a:latin typeface="Calibri"/>
              <a:cs typeface="Calibri"/>
            </a:endParaRPr>
          </a:p>
          <a:p>
            <a:pPr marR="5080" indent="-1270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Diagnóstico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or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intervencioni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sta</a:t>
            </a:r>
            <a:endParaRPr sz="9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52.852</a:t>
            </a:r>
            <a:endParaRPr sz="9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55.034</a:t>
            </a:r>
            <a:endParaRPr sz="9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56.132</a:t>
            </a:r>
            <a:endParaRPr sz="9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46.538</a:t>
            </a:r>
            <a:endParaRPr sz="9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55.598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32383" y="3667505"/>
            <a:ext cx="35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98035" y="1787093"/>
            <a:ext cx="521970" cy="177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0.000.000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0.000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2435351" y="5545835"/>
            <a:ext cx="1729739" cy="64135"/>
            <a:chOff x="2435351" y="5545835"/>
            <a:chExt cx="1729739" cy="64135"/>
          </a:xfrm>
        </p:grpSpPr>
        <p:sp>
          <p:nvSpPr>
            <p:cNvPr id="101" name="object 101"/>
            <p:cNvSpPr/>
            <p:nvPr/>
          </p:nvSpPr>
          <p:spPr>
            <a:xfrm>
              <a:off x="2435351" y="554583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51403" y="554583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68979" y="554583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85031" y="554583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02607" y="554583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524632" y="5484367"/>
            <a:ext cx="191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16559" algn="l"/>
                <a:tab pos="833119" algn="l"/>
                <a:tab pos="1250315" algn="l"/>
                <a:tab pos="166687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90143" y="1741932"/>
            <a:ext cx="6032500" cy="4018915"/>
          </a:xfrm>
          <a:custGeom>
            <a:avLst/>
            <a:gdLst/>
            <a:ahLst/>
            <a:cxnLst/>
            <a:rect l="l" t="t" r="r" b="b"/>
            <a:pathLst>
              <a:path w="6032500" h="4018915">
                <a:moveTo>
                  <a:pt x="0" y="4018788"/>
                </a:moveTo>
                <a:lnTo>
                  <a:pt x="6031991" y="4018788"/>
                </a:lnTo>
                <a:lnTo>
                  <a:pt x="6031991" y="0"/>
                </a:lnTo>
                <a:lnTo>
                  <a:pt x="0" y="0"/>
                </a:lnTo>
                <a:lnTo>
                  <a:pt x="0" y="4018788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90143" y="5772911"/>
            <a:ext cx="1929764" cy="36893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3175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147369" y="1888045"/>
            <a:ext cx="4775200" cy="2623185"/>
            <a:chOff x="7147369" y="1888045"/>
            <a:chExt cx="4775200" cy="2623185"/>
          </a:xfrm>
        </p:grpSpPr>
        <p:sp>
          <p:nvSpPr>
            <p:cNvPr id="110" name="object 110"/>
            <p:cNvSpPr/>
            <p:nvPr/>
          </p:nvSpPr>
          <p:spPr>
            <a:xfrm>
              <a:off x="7152131" y="2202179"/>
              <a:ext cx="4765675" cy="1541145"/>
            </a:xfrm>
            <a:custGeom>
              <a:avLst/>
              <a:gdLst/>
              <a:ahLst/>
              <a:cxnLst/>
              <a:rect l="l" t="t" r="r" b="b"/>
              <a:pathLst>
                <a:path w="4765675" h="1541145">
                  <a:moveTo>
                    <a:pt x="0" y="1540764"/>
                  </a:moveTo>
                  <a:lnTo>
                    <a:pt x="126492" y="1540764"/>
                  </a:lnTo>
                </a:path>
                <a:path w="4765675" h="1541145">
                  <a:moveTo>
                    <a:pt x="242316" y="1540764"/>
                  </a:moveTo>
                  <a:lnTo>
                    <a:pt x="272796" y="1540764"/>
                  </a:lnTo>
                </a:path>
                <a:path w="4765675" h="1541145">
                  <a:moveTo>
                    <a:pt x="0" y="1232916"/>
                  </a:moveTo>
                  <a:lnTo>
                    <a:pt x="126492" y="1232916"/>
                  </a:lnTo>
                </a:path>
                <a:path w="4765675" h="1541145">
                  <a:moveTo>
                    <a:pt x="242316" y="1232916"/>
                  </a:moveTo>
                  <a:lnTo>
                    <a:pt x="272796" y="1232916"/>
                  </a:lnTo>
                </a:path>
                <a:path w="4765675" h="1541145">
                  <a:moveTo>
                    <a:pt x="0" y="925068"/>
                  </a:moveTo>
                  <a:lnTo>
                    <a:pt x="126492" y="925068"/>
                  </a:lnTo>
                </a:path>
                <a:path w="4765675" h="1541145">
                  <a:moveTo>
                    <a:pt x="242316" y="925068"/>
                  </a:moveTo>
                  <a:lnTo>
                    <a:pt x="272796" y="925068"/>
                  </a:lnTo>
                </a:path>
                <a:path w="4765675" h="1541145">
                  <a:moveTo>
                    <a:pt x="0" y="615696"/>
                  </a:moveTo>
                  <a:lnTo>
                    <a:pt x="126492" y="615696"/>
                  </a:lnTo>
                </a:path>
                <a:path w="4765675" h="1541145">
                  <a:moveTo>
                    <a:pt x="242316" y="615696"/>
                  </a:moveTo>
                  <a:lnTo>
                    <a:pt x="272796" y="615696"/>
                  </a:lnTo>
                </a:path>
                <a:path w="4765675" h="1541145">
                  <a:moveTo>
                    <a:pt x="0" y="307848"/>
                  </a:moveTo>
                  <a:lnTo>
                    <a:pt x="126492" y="307848"/>
                  </a:lnTo>
                </a:path>
                <a:path w="4765675" h="1541145">
                  <a:moveTo>
                    <a:pt x="242316" y="307848"/>
                  </a:moveTo>
                  <a:lnTo>
                    <a:pt x="272796" y="307848"/>
                  </a:lnTo>
                </a:path>
                <a:path w="4765675" h="1541145">
                  <a:moveTo>
                    <a:pt x="0" y="0"/>
                  </a:moveTo>
                  <a:lnTo>
                    <a:pt x="126492" y="0"/>
                  </a:lnTo>
                </a:path>
                <a:path w="4765675" h="1541145">
                  <a:moveTo>
                    <a:pt x="242316" y="0"/>
                  </a:moveTo>
                  <a:lnTo>
                    <a:pt x="4765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78623" y="2124455"/>
              <a:ext cx="116205" cy="1927860"/>
            </a:xfrm>
            <a:custGeom>
              <a:avLst/>
              <a:gdLst/>
              <a:ahLst/>
              <a:cxnLst/>
              <a:rect l="l" t="t" r="r" b="b"/>
              <a:pathLst>
                <a:path w="116204" h="1927860">
                  <a:moveTo>
                    <a:pt x="115824" y="0"/>
                  </a:moveTo>
                  <a:lnTo>
                    <a:pt x="0" y="0"/>
                  </a:lnTo>
                  <a:lnTo>
                    <a:pt x="0" y="1927860"/>
                  </a:lnTo>
                  <a:lnTo>
                    <a:pt x="115824" y="1927860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79663" y="3435095"/>
              <a:ext cx="398145" cy="307975"/>
            </a:xfrm>
            <a:custGeom>
              <a:avLst/>
              <a:gdLst/>
              <a:ahLst/>
              <a:cxnLst/>
              <a:rect l="l" t="t" r="r" b="b"/>
              <a:pathLst>
                <a:path w="398145" h="307975">
                  <a:moveTo>
                    <a:pt x="0" y="307847"/>
                  </a:moveTo>
                  <a:lnTo>
                    <a:pt x="251459" y="307847"/>
                  </a:lnTo>
                </a:path>
                <a:path w="398145" h="307975">
                  <a:moveTo>
                    <a:pt x="367283" y="307847"/>
                  </a:moveTo>
                  <a:lnTo>
                    <a:pt x="397763" y="307847"/>
                  </a:lnTo>
                </a:path>
                <a:path w="398145" h="307975">
                  <a:moveTo>
                    <a:pt x="0" y="0"/>
                  </a:moveTo>
                  <a:lnTo>
                    <a:pt x="251459" y="0"/>
                  </a:lnTo>
                </a:path>
                <a:path w="398145" h="307975">
                  <a:moveTo>
                    <a:pt x="367283" y="0"/>
                  </a:moveTo>
                  <a:lnTo>
                    <a:pt x="397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1124" y="3267455"/>
              <a:ext cx="2974975" cy="784860"/>
            </a:xfrm>
            <a:custGeom>
              <a:avLst/>
              <a:gdLst/>
              <a:ahLst/>
              <a:cxnLst/>
              <a:rect l="l" t="t" r="r" b="b"/>
              <a:pathLst>
                <a:path w="2974975" h="784860">
                  <a:moveTo>
                    <a:pt x="115824" y="0"/>
                  </a:moveTo>
                  <a:lnTo>
                    <a:pt x="0" y="0"/>
                  </a:lnTo>
                  <a:lnTo>
                    <a:pt x="0" y="784860"/>
                  </a:lnTo>
                  <a:lnTo>
                    <a:pt x="115824" y="784860"/>
                  </a:lnTo>
                  <a:lnTo>
                    <a:pt x="115824" y="0"/>
                  </a:lnTo>
                  <a:close/>
                </a:path>
                <a:path w="2974975" h="784860">
                  <a:moveTo>
                    <a:pt x="1068324" y="528828"/>
                  </a:moveTo>
                  <a:lnTo>
                    <a:pt x="954024" y="528828"/>
                  </a:lnTo>
                  <a:lnTo>
                    <a:pt x="954024" y="784860"/>
                  </a:lnTo>
                  <a:lnTo>
                    <a:pt x="1068324" y="784860"/>
                  </a:lnTo>
                  <a:lnTo>
                    <a:pt x="1068324" y="528828"/>
                  </a:lnTo>
                  <a:close/>
                </a:path>
                <a:path w="2974975" h="784860">
                  <a:moveTo>
                    <a:pt x="2022348" y="716280"/>
                  </a:moveTo>
                  <a:lnTo>
                    <a:pt x="1906524" y="716280"/>
                  </a:lnTo>
                  <a:lnTo>
                    <a:pt x="1906524" y="784860"/>
                  </a:lnTo>
                  <a:lnTo>
                    <a:pt x="2022348" y="784860"/>
                  </a:lnTo>
                  <a:lnTo>
                    <a:pt x="2022348" y="716280"/>
                  </a:lnTo>
                  <a:close/>
                </a:path>
                <a:path w="2974975" h="784860">
                  <a:moveTo>
                    <a:pt x="2974848" y="652272"/>
                  </a:moveTo>
                  <a:lnTo>
                    <a:pt x="2859024" y="652272"/>
                  </a:lnTo>
                  <a:lnTo>
                    <a:pt x="2859024" y="784860"/>
                  </a:lnTo>
                  <a:lnTo>
                    <a:pt x="2974848" y="784860"/>
                  </a:lnTo>
                  <a:lnTo>
                    <a:pt x="2974848" y="6522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40751" y="2510027"/>
              <a:ext cx="30480" cy="1233170"/>
            </a:xfrm>
            <a:custGeom>
              <a:avLst/>
              <a:gdLst/>
              <a:ahLst/>
              <a:cxnLst/>
              <a:rect l="l" t="t" r="r" b="b"/>
              <a:pathLst>
                <a:path w="30479" h="1233170">
                  <a:moveTo>
                    <a:pt x="0" y="1232916"/>
                  </a:moveTo>
                  <a:lnTo>
                    <a:pt x="30479" y="1232916"/>
                  </a:lnTo>
                </a:path>
                <a:path w="30479" h="1233170">
                  <a:moveTo>
                    <a:pt x="0" y="925068"/>
                  </a:moveTo>
                  <a:lnTo>
                    <a:pt x="30479" y="925068"/>
                  </a:lnTo>
                </a:path>
                <a:path w="30479" h="1233170">
                  <a:moveTo>
                    <a:pt x="0" y="617220"/>
                  </a:moveTo>
                  <a:lnTo>
                    <a:pt x="30479" y="617220"/>
                  </a:lnTo>
                </a:path>
                <a:path w="30479" h="1233170">
                  <a:moveTo>
                    <a:pt x="0" y="307848"/>
                  </a:moveTo>
                  <a:lnTo>
                    <a:pt x="30479" y="307848"/>
                  </a:lnTo>
                </a:path>
                <a:path w="30479" h="1233170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24927" y="2449067"/>
              <a:ext cx="116205" cy="1603375"/>
            </a:xfrm>
            <a:custGeom>
              <a:avLst/>
              <a:gdLst/>
              <a:ahLst/>
              <a:cxnLst/>
              <a:rect l="l" t="t" r="r" b="b"/>
              <a:pathLst>
                <a:path w="116204" h="1603375">
                  <a:moveTo>
                    <a:pt x="115824" y="0"/>
                  </a:moveTo>
                  <a:lnTo>
                    <a:pt x="0" y="0"/>
                  </a:lnTo>
                  <a:lnTo>
                    <a:pt x="0" y="1603248"/>
                  </a:lnTo>
                  <a:lnTo>
                    <a:pt x="115824" y="1603248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493251" y="3435095"/>
              <a:ext cx="30480" cy="307975"/>
            </a:xfrm>
            <a:custGeom>
              <a:avLst/>
              <a:gdLst/>
              <a:ahLst/>
              <a:cxnLst/>
              <a:rect l="l" t="t" r="r" b="b"/>
              <a:pathLst>
                <a:path w="30479" h="307975">
                  <a:moveTo>
                    <a:pt x="0" y="307847"/>
                  </a:moveTo>
                  <a:lnTo>
                    <a:pt x="30479" y="307847"/>
                  </a:lnTo>
                </a:path>
                <a:path w="30479" h="307975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377427" y="3208019"/>
              <a:ext cx="116205" cy="844550"/>
            </a:xfrm>
            <a:custGeom>
              <a:avLst/>
              <a:gdLst/>
              <a:ahLst/>
              <a:cxnLst/>
              <a:rect l="l" t="t" r="r" b="b"/>
              <a:pathLst>
                <a:path w="116204" h="844550">
                  <a:moveTo>
                    <a:pt x="115824" y="0"/>
                  </a:moveTo>
                  <a:lnTo>
                    <a:pt x="0" y="0"/>
                  </a:lnTo>
                  <a:lnTo>
                    <a:pt x="0" y="844295"/>
                  </a:lnTo>
                  <a:lnTo>
                    <a:pt x="115824" y="844295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32163" y="3742943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399287" y="0"/>
                  </a:lnTo>
                </a:path>
                <a:path w="546100">
                  <a:moveTo>
                    <a:pt x="513587" y="0"/>
                  </a:moveTo>
                  <a:lnTo>
                    <a:pt x="545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331452" y="3726179"/>
              <a:ext cx="2021205" cy="326390"/>
            </a:xfrm>
            <a:custGeom>
              <a:avLst/>
              <a:gdLst/>
              <a:ahLst/>
              <a:cxnLst/>
              <a:rect l="l" t="t" r="r" b="b"/>
              <a:pathLst>
                <a:path w="2021204" h="326389">
                  <a:moveTo>
                    <a:pt x="114300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14300" y="326136"/>
                  </a:lnTo>
                  <a:lnTo>
                    <a:pt x="114300" y="0"/>
                  </a:lnTo>
                  <a:close/>
                </a:path>
                <a:path w="2021204" h="326389">
                  <a:moveTo>
                    <a:pt x="1068324" y="254508"/>
                  </a:moveTo>
                  <a:lnTo>
                    <a:pt x="952500" y="254508"/>
                  </a:lnTo>
                  <a:lnTo>
                    <a:pt x="952500" y="326136"/>
                  </a:lnTo>
                  <a:lnTo>
                    <a:pt x="1068324" y="326136"/>
                  </a:lnTo>
                  <a:lnTo>
                    <a:pt x="1068324" y="254508"/>
                  </a:lnTo>
                  <a:close/>
                </a:path>
                <a:path w="2021204" h="326389">
                  <a:moveTo>
                    <a:pt x="2020824" y="201168"/>
                  </a:moveTo>
                  <a:lnTo>
                    <a:pt x="1905000" y="201168"/>
                  </a:lnTo>
                  <a:lnTo>
                    <a:pt x="1905000" y="326136"/>
                  </a:lnTo>
                  <a:lnTo>
                    <a:pt x="2020824" y="326136"/>
                  </a:lnTo>
                  <a:lnTo>
                    <a:pt x="2020824" y="20116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87055" y="2510027"/>
              <a:ext cx="4231005" cy="1233170"/>
            </a:xfrm>
            <a:custGeom>
              <a:avLst/>
              <a:gdLst/>
              <a:ahLst/>
              <a:cxnLst/>
              <a:rect l="l" t="t" r="r" b="b"/>
              <a:pathLst>
                <a:path w="4231005" h="1233170">
                  <a:moveTo>
                    <a:pt x="0" y="1232916"/>
                  </a:moveTo>
                  <a:lnTo>
                    <a:pt x="30479" y="1232916"/>
                  </a:lnTo>
                </a:path>
                <a:path w="4231005" h="1233170">
                  <a:moveTo>
                    <a:pt x="0" y="925068"/>
                  </a:moveTo>
                  <a:lnTo>
                    <a:pt x="30479" y="925068"/>
                  </a:lnTo>
                </a:path>
                <a:path w="4231005" h="1233170">
                  <a:moveTo>
                    <a:pt x="0" y="617220"/>
                  </a:moveTo>
                  <a:lnTo>
                    <a:pt x="30479" y="617220"/>
                  </a:lnTo>
                </a:path>
                <a:path w="4231005" h="1233170">
                  <a:moveTo>
                    <a:pt x="0" y="307848"/>
                  </a:moveTo>
                  <a:lnTo>
                    <a:pt x="176784" y="307848"/>
                  </a:lnTo>
                </a:path>
                <a:path w="4231005" h="1233170">
                  <a:moveTo>
                    <a:pt x="0" y="0"/>
                  </a:moveTo>
                  <a:lnTo>
                    <a:pt x="4230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71231" y="2301239"/>
              <a:ext cx="116205" cy="1751330"/>
            </a:xfrm>
            <a:custGeom>
              <a:avLst/>
              <a:gdLst/>
              <a:ahLst/>
              <a:cxnLst/>
              <a:rect l="l" t="t" r="r" b="b"/>
              <a:pathLst>
                <a:path w="116204" h="1751329">
                  <a:moveTo>
                    <a:pt x="115824" y="0"/>
                  </a:moveTo>
                  <a:lnTo>
                    <a:pt x="0" y="0"/>
                  </a:lnTo>
                  <a:lnTo>
                    <a:pt x="0" y="1751076"/>
                  </a:lnTo>
                  <a:lnTo>
                    <a:pt x="115824" y="1751076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979663" y="3127247"/>
              <a:ext cx="3938270" cy="615950"/>
            </a:xfrm>
            <a:custGeom>
              <a:avLst/>
              <a:gdLst/>
              <a:ahLst/>
              <a:cxnLst/>
              <a:rect l="l" t="t" r="r" b="b"/>
              <a:pathLst>
                <a:path w="3938270" h="615950">
                  <a:moveTo>
                    <a:pt x="659891" y="615695"/>
                  </a:moveTo>
                  <a:lnTo>
                    <a:pt x="690371" y="615695"/>
                  </a:lnTo>
                </a:path>
                <a:path w="3938270" h="615950">
                  <a:moveTo>
                    <a:pt x="659891" y="307848"/>
                  </a:moveTo>
                  <a:lnTo>
                    <a:pt x="3938015" y="307848"/>
                  </a:lnTo>
                </a:path>
                <a:path w="3938270" h="615950">
                  <a:moveTo>
                    <a:pt x="0" y="0"/>
                  </a:moveTo>
                  <a:lnTo>
                    <a:pt x="39380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23731" y="3136391"/>
              <a:ext cx="116205" cy="916305"/>
            </a:xfrm>
            <a:custGeom>
              <a:avLst/>
              <a:gdLst/>
              <a:ahLst/>
              <a:cxnLst/>
              <a:rect l="l" t="t" r="r" b="b"/>
              <a:pathLst>
                <a:path w="116204" h="916304">
                  <a:moveTo>
                    <a:pt x="115824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115824" y="91592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592055" y="3742943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477756" y="3724655"/>
              <a:ext cx="2021205" cy="327660"/>
            </a:xfrm>
            <a:custGeom>
              <a:avLst/>
              <a:gdLst/>
              <a:ahLst/>
              <a:cxnLst/>
              <a:rect l="l" t="t" r="r" b="b"/>
              <a:pathLst>
                <a:path w="2021204" h="327660">
                  <a:moveTo>
                    <a:pt x="114300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114300" y="327660"/>
                  </a:lnTo>
                  <a:lnTo>
                    <a:pt x="114300" y="0"/>
                  </a:lnTo>
                  <a:close/>
                </a:path>
                <a:path w="2021204" h="327660">
                  <a:moveTo>
                    <a:pt x="1068324" y="263652"/>
                  </a:moveTo>
                  <a:lnTo>
                    <a:pt x="952500" y="263652"/>
                  </a:lnTo>
                  <a:lnTo>
                    <a:pt x="952500" y="327660"/>
                  </a:lnTo>
                  <a:lnTo>
                    <a:pt x="1068324" y="327660"/>
                  </a:lnTo>
                  <a:lnTo>
                    <a:pt x="1068324" y="263652"/>
                  </a:lnTo>
                  <a:close/>
                </a:path>
                <a:path w="2021204" h="327660">
                  <a:moveTo>
                    <a:pt x="2020824" y="201168"/>
                  </a:moveTo>
                  <a:lnTo>
                    <a:pt x="1905000" y="201168"/>
                  </a:lnTo>
                  <a:lnTo>
                    <a:pt x="1905000" y="327660"/>
                  </a:lnTo>
                  <a:lnTo>
                    <a:pt x="2020824" y="327660"/>
                  </a:lnTo>
                  <a:lnTo>
                    <a:pt x="2020824" y="20116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33359" y="3127247"/>
              <a:ext cx="30480" cy="615950"/>
            </a:xfrm>
            <a:custGeom>
              <a:avLst/>
              <a:gdLst/>
              <a:ahLst/>
              <a:cxnLst/>
              <a:rect l="l" t="t" r="r" b="b"/>
              <a:pathLst>
                <a:path w="30479" h="615950">
                  <a:moveTo>
                    <a:pt x="0" y="615695"/>
                  </a:moveTo>
                  <a:lnTo>
                    <a:pt x="30480" y="615695"/>
                  </a:lnTo>
                </a:path>
                <a:path w="30479" h="615950">
                  <a:moveTo>
                    <a:pt x="0" y="307848"/>
                  </a:moveTo>
                  <a:lnTo>
                    <a:pt x="30480" y="307848"/>
                  </a:lnTo>
                </a:path>
                <a:path w="30479" h="615950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17535" y="2840735"/>
              <a:ext cx="116205" cy="1211580"/>
            </a:xfrm>
            <a:custGeom>
              <a:avLst/>
              <a:gdLst/>
              <a:ahLst/>
              <a:cxnLst/>
              <a:rect l="l" t="t" r="r" b="b"/>
              <a:pathLst>
                <a:path w="116204" h="1211579">
                  <a:moveTo>
                    <a:pt x="115824" y="0"/>
                  </a:moveTo>
                  <a:lnTo>
                    <a:pt x="0" y="0"/>
                  </a:lnTo>
                  <a:lnTo>
                    <a:pt x="0" y="1211580"/>
                  </a:lnTo>
                  <a:lnTo>
                    <a:pt x="115824" y="1211580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785859" y="374294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670035" y="3587495"/>
              <a:ext cx="116205" cy="464820"/>
            </a:xfrm>
            <a:custGeom>
              <a:avLst/>
              <a:gdLst/>
              <a:ahLst/>
              <a:cxnLst/>
              <a:rect l="l" t="t" r="r" b="b"/>
              <a:pathLst>
                <a:path w="116204" h="464820">
                  <a:moveTo>
                    <a:pt x="115824" y="0"/>
                  </a:moveTo>
                  <a:lnTo>
                    <a:pt x="0" y="0"/>
                  </a:lnTo>
                  <a:lnTo>
                    <a:pt x="0" y="464819"/>
                  </a:lnTo>
                  <a:lnTo>
                    <a:pt x="115824" y="464819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738359" y="3738276"/>
              <a:ext cx="2179320" cy="5080"/>
            </a:xfrm>
            <a:custGeom>
              <a:avLst/>
              <a:gdLst/>
              <a:ahLst/>
              <a:cxnLst/>
              <a:rect l="l" t="t" r="r" b="b"/>
              <a:pathLst>
                <a:path w="2179320" h="5079">
                  <a:moveTo>
                    <a:pt x="0" y="4762"/>
                  </a:moveTo>
                  <a:lnTo>
                    <a:pt x="2179320" y="4762"/>
                  </a:lnTo>
                </a:path>
                <a:path w="2179320" h="5079">
                  <a:moveTo>
                    <a:pt x="0" y="0"/>
                  </a:moveTo>
                  <a:lnTo>
                    <a:pt x="2179320" y="0"/>
                  </a:lnTo>
                </a:path>
              </a:pathLst>
            </a:custGeom>
            <a:ln w="933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24060" y="3726179"/>
              <a:ext cx="2021205" cy="326390"/>
            </a:xfrm>
            <a:custGeom>
              <a:avLst/>
              <a:gdLst/>
              <a:ahLst/>
              <a:cxnLst/>
              <a:rect l="l" t="t" r="r" b="b"/>
              <a:pathLst>
                <a:path w="2021204" h="326389">
                  <a:moveTo>
                    <a:pt x="114300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14300" y="326136"/>
                  </a:lnTo>
                  <a:lnTo>
                    <a:pt x="114300" y="0"/>
                  </a:lnTo>
                  <a:close/>
                </a:path>
                <a:path w="2021204" h="326389">
                  <a:moveTo>
                    <a:pt x="1068324" y="275844"/>
                  </a:moveTo>
                  <a:lnTo>
                    <a:pt x="952500" y="275844"/>
                  </a:lnTo>
                  <a:lnTo>
                    <a:pt x="952500" y="326136"/>
                  </a:lnTo>
                  <a:lnTo>
                    <a:pt x="1068324" y="326136"/>
                  </a:lnTo>
                  <a:lnTo>
                    <a:pt x="1068324" y="275844"/>
                  </a:lnTo>
                  <a:close/>
                </a:path>
                <a:path w="2021204" h="326389">
                  <a:moveTo>
                    <a:pt x="2020824" y="274320"/>
                  </a:moveTo>
                  <a:lnTo>
                    <a:pt x="1905000" y="274320"/>
                  </a:lnTo>
                  <a:lnTo>
                    <a:pt x="1905000" y="326136"/>
                  </a:lnTo>
                  <a:lnTo>
                    <a:pt x="2020824" y="326136"/>
                  </a:lnTo>
                  <a:lnTo>
                    <a:pt x="2020824" y="27432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79663" y="2817875"/>
              <a:ext cx="3938270" cy="0"/>
            </a:xfrm>
            <a:custGeom>
              <a:avLst/>
              <a:gdLst/>
              <a:ahLst/>
              <a:cxnLst/>
              <a:rect l="l" t="t" r="r" b="b"/>
              <a:pathLst>
                <a:path w="3938270">
                  <a:moveTo>
                    <a:pt x="0" y="0"/>
                  </a:moveTo>
                  <a:lnTo>
                    <a:pt x="39380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63840" y="2596895"/>
              <a:ext cx="3927475" cy="1455420"/>
            </a:xfrm>
            <a:custGeom>
              <a:avLst/>
              <a:gdLst/>
              <a:ahLst/>
              <a:cxnLst/>
              <a:rect l="l" t="t" r="r" b="b"/>
              <a:pathLst>
                <a:path w="3927475" h="1455420">
                  <a:moveTo>
                    <a:pt x="115824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115824" y="1455420"/>
                  </a:lnTo>
                  <a:lnTo>
                    <a:pt x="115824" y="0"/>
                  </a:lnTo>
                  <a:close/>
                </a:path>
                <a:path w="3927475" h="1455420">
                  <a:moveTo>
                    <a:pt x="1068324" y="950976"/>
                  </a:moveTo>
                  <a:lnTo>
                    <a:pt x="952500" y="950976"/>
                  </a:lnTo>
                  <a:lnTo>
                    <a:pt x="952500" y="1455420"/>
                  </a:lnTo>
                  <a:lnTo>
                    <a:pt x="1068324" y="1455420"/>
                  </a:lnTo>
                  <a:lnTo>
                    <a:pt x="1068324" y="950976"/>
                  </a:lnTo>
                  <a:close/>
                </a:path>
                <a:path w="3927475" h="1455420">
                  <a:moveTo>
                    <a:pt x="2020824" y="1141476"/>
                  </a:moveTo>
                  <a:lnTo>
                    <a:pt x="1906524" y="1141476"/>
                  </a:lnTo>
                  <a:lnTo>
                    <a:pt x="1906524" y="1455420"/>
                  </a:lnTo>
                  <a:lnTo>
                    <a:pt x="2020824" y="1455420"/>
                  </a:lnTo>
                  <a:lnTo>
                    <a:pt x="2020824" y="1141476"/>
                  </a:lnTo>
                  <a:close/>
                </a:path>
                <a:path w="3927475" h="1455420">
                  <a:moveTo>
                    <a:pt x="2974848" y="1395984"/>
                  </a:moveTo>
                  <a:lnTo>
                    <a:pt x="2859024" y="1395984"/>
                  </a:lnTo>
                  <a:lnTo>
                    <a:pt x="2859024" y="1455420"/>
                  </a:lnTo>
                  <a:lnTo>
                    <a:pt x="2974848" y="1455420"/>
                  </a:lnTo>
                  <a:lnTo>
                    <a:pt x="2974848" y="1395984"/>
                  </a:lnTo>
                  <a:close/>
                </a:path>
                <a:path w="3927475" h="1455420">
                  <a:moveTo>
                    <a:pt x="3927348" y="1405128"/>
                  </a:moveTo>
                  <a:lnTo>
                    <a:pt x="3811524" y="1405128"/>
                  </a:lnTo>
                  <a:lnTo>
                    <a:pt x="3811524" y="1455420"/>
                  </a:lnTo>
                  <a:lnTo>
                    <a:pt x="3927348" y="1455420"/>
                  </a:lnTo>
                  <a:lnTo>
                    <a:pt x="3927348" y="140512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2131" y="1892807"/>
              <a:ext cx="4765675" cy="2613660"/>
            </a:xfrm>
            <a:custGeom>
              <a:avLst/>
              <a:gdLst/>
              <a:ahLst/>
              <a:cxnLst/>
              <a:rect l="l" t="t" r="r" b="b"/>
              <a:pathLst>
                <a:path w="4765675" h="2613660">
                  <a:moveTo>
                    <a:pt x="0" y="2159508"/>
                  </a:moveTo>
                  <a:lnTo>
                    <a:pt x="4765548" y="2159508"/>
                  </a:lnTo>
                </a:path>
                <a:path w="4765675" h="2613660">
                  <a:moveTo>
                    <a:pt x="0" y="2159508"/>
                  </a:moveTo>
                  <a:lnTo>
                    <a:pt x="0" y="2613660"/>
                  </a:lnTo>
                </a:path>
                <a:path w="4765675" h="2613660">
                  <a:moveTo>
                    <a:pt x="954024" y="2159508"/>
                  </a:moveTo>
                  <a:lnTo>
                    <a:pt x="954024" y="2613660"/>
                  </a:lnTo>
                </a:path>
                <a:path w="4765675" h="2613660">
                  <a:moveTo>
                    <a:pt x="1906524" y="2159508"/>
                  </a:moveTo>
                  <a:lnTo>
                    <a:pt x="1906524" y="2613660"/>
                  </a:lnTo>
                </a:path>
                <a:path w="4765675" h="2613660">
                  <a:moveTo>
                    <a:pt x="2859024" y="2159508"/>
                  </a:moveTo>
                  <a:lnTo>
                    <a:pt x="2859024" y="2613660"/>
                  </a:lnTo>
                </a:path>
                <a:path w="4765675" h="2613660">
                  <a:moveTo>
                    <a:pt x="3811524" y="2159508"/>
                  </a:moveTo>
                  <a:lnTo>
                    <a:pt x="3811524" y="2613660"/>
                  </a:lnTo>
                </a:path>
                <a:path w="4765675" h="2613660">
                  <a:moveTo>
                    <a:pt x="4765548" y="2159508"/>
                  </a:moveTo>
                  <a:lnTo>
                    <a:pt x="4765548" y="2613660"/>
                  </a:lnTo>
                </a:path>
                <a:path w="4765675" h="2613660">
                  <a:moveTo>
                    <a:pt x="0" y="0"/>
                  </a:moveTo>
                  <a:lnTo>
                    <a:pt x="4765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7229602" y="4115816"/>
            <a:ext cx="81343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6200" marR="5080" indent="-7620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0204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radiologia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135744" y="4115816"/>
            <a:ext cx="81343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9530" marR="5080" indent="-50165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0206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tomografia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041633" y="4115816"/>
            <a:ext cx="81343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1275" marR="5080" indent="-4191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0209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endoscopia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6752653" y="4501705"/>
            <a:ext cx="5170170" cy="922655"/>
            <a:chOff x="6752653" y="4501705"/>
            <a:chExt cx="5170170" cy="922655"/>
          </a:xfrm>
        </p:grpSpPr>
        <p:sp>
          <p:nvSpPr>
            <p:cNvPr id="139" name="object 139"/>
            <p:cNvSpPr/>
            <p:nvPr/>
          </p:nvSpPr>
          <p:spPr>
            <a:xfrm>
              <a:off x="6757416" y="4506467"/>
              <a:ext cx="5160645" cy="182880"/>
            </a:xfrm>
            <a:custGeom>
              <a:avLst/>
              <a:gdLst/>
              <a:ahLst/>
              <a:cxnLst/>
              <a:rect l="l" t="t" r="r" b="b"/>
              <a:pathLst>
                <a:path w="5160645" h="182879">
                  <a:moveTo>
                    <a:pt x="0" y="0"/>
                  </a:moveTo>
                  <a:lnTo>
                    <a:pt x="5160263" y="0"/>
                  </a:lnTo>
                </a:path>
                <a:path w="5160645" h="182879">
                  <a:moveTo>
                    <a:pt x="0" y="0"/>
                  </a:moveTo>
                  <a:lnTo>
                    <a:pt x="0" y="182879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79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79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79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79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79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79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79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79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79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79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79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798564" y="456285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757416" y="4689347"/>
              <a:ext cx="5160645" cy="182880"/>
            </a:xfrm>
            <a:custGeom>
              <a:avLst/>
              <a:gdLst/>
              <a:ahLst/>
              <a:cxnLst/>
              <a:rect l="l" t="t" r="r" b="b"/>
              <a:pathLst>
                <a:path w="5160645" h="182879">
                  <a:moveTo>
                    <a:pt x="0" y="0"/>
                  </a:moveTo>
                  <a:lnTo>
                    <a:pt x="5160263" y="0"/>
                  </a:lnTo>
                </a:path>
                <a:path w="5160645" h="182879">
                  <a:moveTo>
                    <a:pt x="0" y="0"/>
                  </a:moveTo>
                  <a:lnTo>
                    <a:pt x="0" y="182879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79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79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79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79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79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79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79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79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79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79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79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798564" y="474573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57416" y="4872227"/>
              <a:ext cx="5160645" cy="181610"/>
            </a:xfrm>
            <a:custGeom>
              <a:avLst/>
              <a:gdLst/>
              <a:ahLst/>
              <a:cxnLst/>
              <a:rect l="l" t="t" r="r" b="b"/>
              <a:pathLst>
                <a:path w="5160645" h="181610">
                  <a:moveTo>
                    <a:pt x="0" y="0"/>
                  </a:moveTo>
                  <a:lnTo>
                    <a:pt x="5160263" y="0"/>
                  </a:lnTo>
                </a:path>
                <a:path w="5160645" h="181610">
                  <a:moveTo>
                    <a:pt x="0" y="0"/>
                  </a:moveTo>
                  <a:lnTo>
                    <a:pt x="0" y="181356"/>
                  </a:lnTo>
                </a:path>
                <a:path w="5160645" h="181610">
                  <a:moveTo>
                    <a:pt x="394715" y="0"/>
                  </a:moveTo>
                  <a:lnTo>
                    <a:pt x="394715" y="181356"/>
                  </a:lnTo>
                </a:path>
                <a:path w="5160645" h="181610">
                  <a:moveTo>
                    <a:pt x="394715" y="0"/>
                  </a:moveTo>
                  <a:lnTo>
                    <a:pt x="394715" y="181356"/>
                  </a:lnTo>
                </a:path>
                <a:path w="5160645" h="181610">
                  <a:moveTo>
                    <a:pt x="1348739" y="0"/>
                  </a:moveTo>
                  <a:lnTo>
                    <a:pt x="1348739" y="181356"/>
                  </a:lnTo>
                </a:path>
                <a:path w="5160645" h="181610">
                  <a:moveTo>
                    <a:pt x="1348739" y="0"/>
                  </a:moveTo>
                  <a:lnTo>
                    <a:pt x="1348739" y="181356"/>
                  </a:lnTo>
                </a:path>
                <a:path w="5160645" h="181610">
                  <a:moveTo>
                    <a:pt x="2301239" y="0"/>
                  </a:moveTo>
                  <a:lnTo>
                    <a:pt x="2301239" y="181356"/>
                  </a:lnTo>
                </a:path>
                <a:path w="5160645" h="181610">
                  <a:moveTo>
                    <a:pt x="2301239" y="0"/>
                  </a:moveTo>
                  <a:lnTo>
                    <a:pt x="2301239" y="181356"/>
                  </a:lnTo>
                </a:path>
                <a:path w="5160645" h="181610">
                  <a:moveTo>
                    <a:pt x="3253739" y="0"/>
                  </a:moveTo>
                  <a:lnTo>
                    <a:pt x="3253739" y="181356"/>
                  </a:lnTo>
                </a:path>
                <a:path w="5160645" h="181610">
                  <a:moveTo>
                    <a:pt x="3253739" y="0"/>
                  </a:moveTo>
                  <a:lnTo>
                    <a:pt x="3253739" y="181356"/>
                  </a:lnTo>
                </a:path>
                <a:path w="5160645" h="181610">
                  <a:moveTo>
                    <a:pt x="4206239" y="0"/>
                  </a:moveTo>
                  <a:lnTo>
                    <a:pt x="4206239" y="181356"/>
                  </a:lnTo>
                </a:path>
                <a:path w="5160645" h="181610">
                  <a:moveTo>
                    <a:pt x="4206239" y="0"/>
                  </a:moveTo>
                  <a:lnTo>
                    <a:pt x="4206239" y="181356"/>
                  </a:lnTo>
                </a:path>
                <a:path w="5160645" h="181610">
                  <a:moveTo>
                    <a:pt x="5160263" y="0"/>
                  </a:moveTo>
                  <a:lnTo>
                    <a:pt x="5160263" y="181356"/>
                  </a:lnTo>
                </a:path>
                <a:path w="5160645" h="181610">
                  <a:moveTo>
                    <a:pt x="5160263" y="0"/>
                  </a:moveTo>
                  <a:lnTo>
                    <a:pt x="5160263" y="1813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798564" y="492861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757416" y="5053583"/>
              <a:ext cx="5160645" cy="182880"/>
            </a:xfrm>
            <a:custGeom>
              <a:avLst/>
              <a:gdLst/>
              <a:ahLst/>
              <a:cxnLst/>
              <a:rect l="l" t="t" r="r" b="b"/>
              <a:pathLst>
                <a:path w="5160645" h="182879">
                  <a:moveTo>
                    <a:pt x="0" y="0"/>
                  </a:moveTo>
                  <a:lnTo>
                    <a:pt x="5160263" y="0"/>
                  </a:lnTo>
                </a:path>
                <a:path w="5160645" h="182879">
                  <a:moveTo>
                    <a:pt x="0" y="0"/>
                  </a:moveTo>
                  <a:lnTo>
                    <a:pt x="0" y="182880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80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80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80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80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80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80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80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80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80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80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80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798564" y="5109971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757416" y="5236463"/>
              <a:ext cx="5160645" cy="182880"/>
            </a:xfrm>
            <a:custGeom>
              <a:avLst/>
              <a:gdLst/>
              <a:ahLst/>
              <a:cxnLst/>
              <a:rect l="l" t="t" r="r" b="b"/>
              <a:pathLst>
                <a:path w="5160645" h="182879">
                  <a:moveTo>
                    <a:pt x="0" y="0"/>
                  </a:moveTo>
                  <a:lnTo>
                    <a:pt x="5160263" y="0"/>
                  </a:lnTo>
                </a:path>
                <a:path w="5160645" h="182879">
                  <a:moveTo>
                    <a:pt x="0" y="0"/>
                  </a:moveTo>
                  <a:lnTo>
                    <a:pt x="0" y="182880"/>
                  </a:lnTo>
                </a:path>
                <a:path w="5160645" h="182879">
                  <a:moveTo>
                    <a:pt x="0" y="182880"/>
                  </a:moveTo>
                  <a:lnTo>
                    <a:pt x="5160263" y="182880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80"/>
                  </a:lnTo>
                </a:path>
                <a:path w="5160645" h="182879">
                  <a:moveTo>
                    <a:pt x="394715" y="0"/>
                  </a:moveTo>
                  <a:lnTo>
                    <a:pt x="394715" y="182880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80"/>
                  </a:lnTo>
                </a:path>
                <a:path w="5160645" h="182879">
                  <a:moveTo>
                    <a:pt x="1348739" y="0"/>
                  </a:moveTo>
                  <a:lnTo>
                    <a:pt x="1348739" y="182880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80"/>
                  </a:lnTo>
                </a:path>
                <a:path w="5160645" h="182879">
                  <a:moveTo>
                    <a:pt x="2301239" y="0"/>
                  </a:moveTo>
                  <a:lnTo>
                    <a:pt x="2301239" y="182880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80"/>
                  </a:lnTo>
                </a:path>
                <a:path w="5160645" h="182879">
                  <a:moveTo>
                    <a:pt x="3253739" y="0"/>
                  </a:moveTo>
                  <a:lnTo>
                    <a:pt x="3253739" y="182880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80"/>
                  </a:lnTo>
                </a:path>
                <a:path w="5160645" h="182879">
                  <a:moveTo>
                    <a:pt x="4206239" y="0"/>
                  </a:moveTo>
                  <a:lnTo>
                    <a:pt x="4206239" y="182880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80"/>
                  </a:lnTo>
                </a:path>
                <a:path w="5160645" h="182879">
                  <a:moveTo>
                    <a:pt x="5160263" y="0"/>
                  </a:moveTo>
                  <a:lnTo>
                    <a:pt x="5160263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98564" y="5292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888480" y="4455795"/>
            <a:ext cx="244475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9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441692" y="4458842"/>
            <a:ext cx="389890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125.065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104.005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113.531</a:t>
            </a:r>
            <a:endParaRPr sz="9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78.562</a:t>
            </a:r>
            <a:endParaRPr sz="9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94.354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182609" y="4045966"/>
            <a:ext cx="813435" cy="1350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0205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ultrasonografia</a:t>
            </a:r>
            <a:endParaRPr sz="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50.872</a:t>
            </a:r>
            <a:endParaRPr sz="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54.750</a:t>
            </a:r>
            <a:endParaRPr sz="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59.430</a:t>
            </a:r>
            <a:endParaRPr sz="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5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30.131</a:t>
            </a:r>
            <a:endParaRPr sz="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32.693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376918" y="4458842"/>
            <a:ext cx="331470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16.571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21.177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21.221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21.100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20.314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088626" y="4045966"/>
            <a:ext cx="813435" cy="1350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algn="ctr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0207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co 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por ressonância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magnética</a:t>
            </a:r>
            <a:endParaRPr sz="9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4.400</a:t>
            </a:r>
            <a:endParaRPr sz="9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4.601</a:t>
            </a:r>
            <a:endParaRPr sz="9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4.115</a:t>
            </a:r>
            <a:endParaRPr sz="9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5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3.284</a:t>
            </a:r>
            <a:endParaRPr sz="9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3.815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311763" y="4458842"/>
            <a:ext cx="273685" cy="93789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8.591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8.052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8.194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3.351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3.246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934834" y="3957650"/>
            <a:ext cx="355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645275" y="1799082"/>
            <a:ext cx="376555" cy="201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20.0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8325611" y="5558028"/>
            <a:ext cx="1729739" cy="62865"/>
            <a:chOff x="8325611" y="5558028"/>
            <a:chExt cx="1729739" cy="62865"/>
          </a:xfrm>
        </p:grpSpPr>
        <p:sp>
          <p:nvSpPr>
            <p:cNvPr id="158" name="object 158"/>
            <p:cNvSpPr/>
            <p:nvPr/>
          </p:nvSpPr>
          <p:spPr>
            <a:xfrm>
              <a:off x="8325611" y="55580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741663" y="55580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159239" y="55580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575291" y="55580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992867" y="55580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8415528" y="5495645"/>
            <a:ext cx="191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16559" algn="l"/>
                <a:tab pos="833119" algn="l"/>
                <a:tab pos="1250315" algn="l"/>
                <a:tab pos="1666875" algn="l"/>
              </a:tabLst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	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6534848" y="1752536"/>
            <a:ext cx="5523230" cy="4401820"/>
            <a:chOff x="6534848" y="1752536"/>
            <a:chExt cx="5523230" cy="4401820"/>
          </a:xfrm>
        </p:grpSpPr>
        <p:sp>
          <p:nvSpPr>
            <p:cNvPr id="165" name="object 165"/>
            <p:cNvSpPr/>
            <p:nvPr/>
          </p:nvSpPr>
          <p:spPr>
            <a:xfrm>
              <a:off x="6536435" y="1754123"/>
              <a:ext cx="5520055" cy="4018915"/>
            </a:xfrm>
            <a:custGeom>
              <a:avLst/>
              <a:gdLst/>
              <a:ahLst/>
              <a:cxnLst/>
              <a:rect l="l" t="t" r="r" b="b"/>
              <a:pathLst>
                <a:path w="5520055" h="4018915">
                  <a:moveTo>
                    <a:pt x="0" y="4018788"/>
                  </a:moveTo>
                  <a:lnTo>
                    <a:pt x="5519928" y="4018788"/>
                  </a:lnTo>
                  <a:lnTo>
                    <a:pt x="5519928" y="0"/>
                  </a:lnTo>
                  <a:lnTo>
                    <a:pt x="0" y="0"/>
                  </a:lnTo>
                  <a:lnTo>
                    <a:pt x="0" y="4018788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126979" y="5783579"/>
              <a:ext cx="1929764" cy="370840"/>
            </a:xfrm>
            <a:custGeom>
              <a:avLst/>
              <a:gdLst/>
              <a:ahLst/>
              <a:cxnLst/>
              <a:rect l="l" t="t" r="r" b="b"/>
              <a:pathLst>
                <a:path w="1929765" h="370839">
                  <a:moveTo>
                    <a:pt x="1929383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929383" y="370332"/>
                  </a:lnTo>
                  <a:lnTo>
                    <a:pt x="1929383" y="0"/>
                  </a:lnTo>
                  <a:close/>
                </a:path>
              </a:pathLst>
            </a:custGeom>
            <a:solidFill>
              <a:srgbClr val="C4B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10352278" y="5803493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44372" y="1456182"/>
            <a:ext cx="10854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Série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histórica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(2017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2021)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número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absoluto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exames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imagem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realizados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total,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exames.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MRS </a:t>
            </a:r>
            <a:r>
              <a:rPr sz="1400" dirty="0">
                <a:latin typeface="Arial MT"/>
                <a:cs typeface="Arial MT"/>
              </a:rPr>
              <a:t>I 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II.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Natal/RN.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xfrm>
            <a:off x="638048" y="633475"/>
            <a:ext cx="1085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 </a:t>
            </a:r>
            <a:r>
              <a:rPr sz="2800" spc="-10" dirty="0"/>
              <a:t>que</a:t>
            </a:r>
            <a:r>
              <a:rPr sz="2800" spc="20" dirty="0"/>
              <a:t> </a:t>
            </a:r>
            <a:r>
              <a:rPr sz="2800" spc="-5" dirty="0"/>
              <a:t>estamos</a:t>
            </a:r>
            <a:r>
              <a:rPr sz="2800" spc="20" dirty="0"/>
              <a:t> </a:t>
            </a:r>
            <a:r>
              <a:rPr sz="2800" spc="-5" dirty="0"/>
              <a:t>produzindo</a:t>
            </a:r>
            <a:r>
              <a:rPr sz="2800" spc="30" dirty="0"/>
              <a:t> </a:t>
            </a:r>
            <a:r>
              <a:rPr sz="2800" spc="-5" dirty="0"/>
              <a:t>em </a:t>
            </a:r>
            <a:r>
              <a:rPr sz="2800" dirty="0"/>
              <a:t>relação </a:t>
            </a:r>
            <a:r>
              <a:rPr sz="2800" spc="-5" dirty="0"/>
              <a:t>aos</a:t>
            </a:r>
            <a:r>
              <a:rPr sz="2800" spc="15" dirty="0"/>
              <a:t> </a:t>
            </a:r>
            <a:r>
              <a:rPr sz="2800" spc="-5" dirty="0"/>
              <a:t>exames</a:t>
            </a:r>
            <a:r>
              <a:rPr sz="2800" spc="20" dirty="0"/>
              <a:t> </a:t>
            </a:r>
            <a:r>
              <a:rPr sz="2800" spc="-5" dirty="0"/>
              <a:t>de</a:t>
            </a:r>
            <a:r>
              <a:rPr sz="2800" spc="10" dirty="0"/>
              <a:t> </a:t>
            </a:r>
            <a:r>
              <a:rPr sz="2800" spc="-5" dirty="0"/>
              <a:t>imagem?</a:t>
            </a:r>
            <a:endParaRPr sz="2800"/>
          </a:p>
        </p:txBody>
      </p:sp>
      <p:sp>
        <p:nvSpPr>
          <p:cNvPr id="170" name="object 170"/>
          <p:cNvSpPr txBox="1"/>
          <p:nvPr/>
        </p:nvSpPr>
        <p:spPr>
          <a:xfrm>
            <a:off x="468579" y="6236004"/>
            <a:ext cx="813498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Ministério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da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Saúde -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Sistema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 Informações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Hospitalares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(SIH/SUS).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Período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 referência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dez/2021.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Coleta: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03/2022.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640" y="265303"/>
            <a:ext cx="10723245" cy="8255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520700">
              <a:lnSpc>
                <a:spcPts val="2940"/>
              </a:lnSpc>
              <a:spcBef>
                <a:spcPts val="545"/>
              </a:spcBef>
            </a:pPr>
            <a:r>
              <a:rPr sz="2800" spc="-5" dirty="0"/>
              <a:t>Quantas</a:t>
            </a:r>
            <a:r>
              <a:rPr sz="2800" spc="30" dirty="0"/>
              <a:t> </a:t>
            </a:r>
            <a:r>
              <a:rPr sz="2800" spc="-5" dirty="0"/>
              <a:t>pessoas</a:t>
            </a:r>
            <a:r>
              <a:rPr sz="2800" spc="30" dirty="0"/>
              <a:t> </a:t>
            </a:r>
            <a:r>
              <a:rPr sz="2800" spc="-5" dirty="0"/>
              <a:t>mais</a:t>
            </a:r>
            <a:r>
              <a:rPr sz="2800" spc="10" dirty="0"/>
              <a:t> </a:t>
            </a:r>
            <a:r>
              <a:rPr sz="2800" spc="-5" dirty="0"/>
              <a:t>velhas</a:t>
            </a:r>
            <a:r>
              <a:rPr sz="2800" spc="15" dirty="0"/>
              <a:t> </a:t>
            </a:r>
            <a:r>
              <a:rPr sz="2800" spc="-5" dirty="0"/>
              <a:t>em</a:t>
            </a:r>
            <a:r>
              <a:rPr sz="2800" dirty="0"/>
              <a:t> relação</a:t>
            </a:r>
            <a:r>
              <a:rPr sz="2800" spc="-5" dirty="0"/>
              <a:t> às</a:t>
            </a:r>
            <a:r>
              <a:rPr sz="2800" spc="10" dirty="0"/>
              <a:t> </a:t>
            </a:r>
            <a:r>
              <a:rPr sz="2800" spc="-5" dirty="0"/>
              <a:t>mais jovens </a:t>
            </a:r>
            <a:r>
              <a:rPr sz="2800" dirty="0"/>
              <a:t> </a:t>
            </a:r>
            <a:r>
              <a:rPr sz="2800" spc="-5" dirty="0"/>
              <a:t>existem na</a:t>
            </a:r>
            <a:r>
              <a:rPr sz="2800" spc="20" dirty="0"/>
              <a:t> </a:t>
            </a:r>
            <a:r>
              <a:rPr sz="2800" spc="-5" dirty="0"/>
              <a:t>população,</a:t>
            </a:r>
            <a:r>
              <a:rPr sz="2800" spc="40" dirty="0"/>
              <a:t> </a:t>
            </a:r>
            <a:r>
              <a:rPr sz="2800" spc="-5" dirty="0"/>
              <a:t>e</a:t>
            </a:r>
            <a:r>
              <a:rPr sz="2800" dirty="0"/>
              <a:t> </a:t>
            </a:r>
            <a:r>
              <a:rPr sz="2800" spc="-5" dirty="0"/>
              <a:t>como</a:t>
            </a:r>
            <a:r>
              <a:rPr sz="2800" dirty="0"/>
              <a:t> </a:t>
            </a:r>
            <a:r>
              <a:rPr sz="2800" spc="-5" dirty="0"/>
              <a:t>esses</a:t>
            </a:r>
            <a:r>
              <a:rPr sz="2800" spc="20" dirty="0"/>
              <a:t> </a:t>
            </a:r>
            <a:r>
              <a:rPr sz="2800" spc="-5" dirty="0"/>
              <a:t>padrões</a:t>
            </a:r>
            <a:r>
              <a:rPr sz="2800" spc="35" dirty="0"/>
              <a:t> </a:t>
            </a:r>
            <a:r>
              <a:rPr sz="2800" spc="-5" dirty="0"/>
              <a:t>mudarão</a:t>
            </a:r>
            <a:r>
              <a:rPr sz="2800" spc="25" dirty="0"/>
              <a:t> </a:t>
            </a:r>
            <a:r>
              <a:rPr sz="2800" spc="-5" dirty="0"/>
              <a:t>no</a:t>
            </a:r>
            <a:r>
              <a:rPr sz="2800" spc="5" dirty="0"/>
              <a:t> </a:t>
            </a:r>
            <a:r>
              <a:rPr sz="2800" spc="-5" dirty="0"/>
              <a:t>RN?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430978" y="2383497"/>
            <a:ext cx="3469004" cy="3094355"/>
            <a:chOff x="7430978" y="2383497"/>
            <a:chExt cx="3469004" cy="3094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471" y="5309274"/>
              <a:ext cx="1412806" cy="1679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5608" y="5127933"/>
              <a:ext cx="1467668" cy="1771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3972" y="4945053"/>
              <a:ext cx="1539311" cy="177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563" y="4762173"/>
              <a:ext cx="1598693" cy="17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8331" y="4580817"/>
              <a:ext cx="1674957" cy="1771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1559" y="4397937"/>
              <a:ext cx="1691737" cy="1771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0978" y="4215057"/>
              <a:ext cx="1792315" cy="1771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671" y="4033701"/>
              <a:ext cx="1685609" cy="1771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0866" y="3850821"/>
              <a:ext cx="1452390" cy="1771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5457" y="3667941"/>
              <a:ext cx="1287801" cy="1771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2690" y="3486585"/>
              <a:ext cx="1240580" cy="1771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33525" y="3303705"/>
              <a:ext cx="1089797" cy="1771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4604" y="3122367"/>
              <a:ext cx="798723" cy="1669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1245" y="2939469"/>
              <a:ext cx="602000" cy="1771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8249" y="2756589"/>
              <a:ext cx="535073" cy="1771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42178" y="2575251"/>
              <a:ext cx="381126" cy="1669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79674" y="2392353"/>
              <a:ext cx="443663" cy="1771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8092" y="5300433"/>
              <a:ext cx="1373124" cy="1768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18092" y="5119077"/>
              <a:ext cx="1424940" cy="1859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18092" y="4936197"/>
              <a:ext cx="1507236" cy="1859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18092" y="4753318"/>
              <a:ext cx="1540763" cy="1859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18092" y="4571962"/>
              <a:ext cx="1618488" cy="1859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18092" y="4389081"/>
              <a:ext cx="1682496" cy="18596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18092" y="4206201"/>
              <a:ext cx="1781555" cy="1859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18092" y="4024845"/>
              <a:ext cx="1694688" cy="1859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18092" y="3841965"/>
              <a:ext cx="1513331" cy="1859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8092" y="3659085"/>
              <a:ext cx="1376172" cy="1859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18092" y="3477729"/>
              <a:ext cx="1336548" cy="1859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18092" y="3294849"/>
              <a:ext cx="1197876" cy="1859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18092" y="3113582"/>
              <a:ext cx="929627" cy="1844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18092" y="2930613"/>
              <a:ext cx="745235" cy="1859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18092" y="2747733"/>
              <a:ext cx="658393" cy="18596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18092" y="2566466"/>
              <a:ext cx="486181" cy="1844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18092" y="2383497"/>
              <a:ext cx="635507" cy="1859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60792" y="5340095"/>
              <a:ext cx="2575559" cy="731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5928" y="5158739"/>
              <a:ext cx="2682240" cy="731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34300" y="4975860"/>
              <a:ext cx="2836163" cy="731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4864" y="4792980"/>
              <a:ext cx="2929128" cy="731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98664" y="4611623"/>
              <a:ext cx="3083051" cy="73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81900" y="4428744"/>
              <a:ext cx="3163824" cy="731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81316" y="4245864"/>
              <a:ext cx="3363467" cy="731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87996" y="4064508"/>
              <a:ext cx="3169919" cy="731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21168" y="3881627"/>
              <a:ext cx="2755391" cy="731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85760" y="3698748"/>
              <a:ext cx="2453640" cy="731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033004" y="3517391"/>
              <a:ext cx="2366772" cy="731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83880" y="3334512"/>
              <a:ext cx="2077212" cy="731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74964" y="3153156"/>
              <a:ext cx="1517903" cy="716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71560" y="2970276"/>
              <a:ext cx="1136903" cy="731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38616" y="2787396"/>
              <a:ext cx="982979" cy="731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892540" y="2606040"/>
              <a:ext cx="656843" cy="716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30056" y="2423160"/>
              <a:ext cx="868679" cy="73151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672071" y="5545328"/>
            <a:ext cx="391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44485" y="5545328"/>
            <a:ext cx="391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534142" y="5545328"/>
            <a:ext cx="391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06556" y="5545328"/>
            <a:ext cx="391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861170" y="1879854"/>
            <a:ext cx="5613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100" b="1" spc="1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60" name="object 6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299704" y="5850635"/>
            <a:ext cx="83820" cy="83819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8216772" y="5501104"/>
            <a:ext cx="1164590" cy="48005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50"/>
              </a:spcBef>
              <a:tabLst>
                <a:tab pos="772160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	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  <a:p>
            <a:pPr marR="46355" algn="ctr">
              <a:lnSpc>
                <a:spcPct val="100000"/>
              </a:lnSpc>
              <a:spcBef>
                <a:spcPts val="34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masc_2020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2" name="object 6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279635" y="5850635"/>
            <a:ext cx="82296" cy="83819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9400667" y="5501104"/>
            <a:ext cx="753110" cy="48005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fem_2020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510528" y="1808988"/>
            <a:ext cx="5248910" cy="4290060"/>
          </a:xfrm>
          <a:custGeom>
            <a:avLst/>
            <a:gdLst/>
            <a:ahLst/>
            <a:cxnLst/>
            <a:rect l="l" t="t" r="r" b="b"/>
            <a:pathLst>
              <a:path w="5248909" h="4290060">
                <a:moveTo>
                  <a:pt x="0" y="4290060"/>
                </a:moveTo>
                <a:lnTo>
                  <a:pt x="5248656" y="4290060"/>
                </a:lnTo>
                <a:lnTo>
                  <a:pt x="5248656" y="0"/>
                </a:lnTo>
                <a:lnTo>
                  <a:pt x="0" y="0"/>
                </a:lnTo>
                <a:lnTo>
                  <a:pt x="0" y="42900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07186" y="6169558"/>
            <a:ext cx="9060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Fonte: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Instituto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Brasileiro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 Geografia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 </a:t>
            </a:r>
            <a:r>
              <a:rPr sz="1100" spc="-5" dirty="0">
                <a:latin typeface="Arial MT"/>
                <a:cs typeface="Arial MT"/>
              </a:rPr>
              <a:t>Estatística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 IBGE,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Estudo de </a:t>
            </a:r>
            <a:r>
              <a:rPr sz="1100" spc="-5" dirty="0">
                <a:latin typeface="Arial MT"/>
                <a:cs typeface="Arial MT"/>
              </a:rPr>
              <a:t>estimativas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populacionais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por</a:t>
            </a:r>
            <a:r>
              <a:rPr sz="1100" spc="-5" dirty="0">
                <a:latin typeface="Arial MT"/>
                <a:cs typeface="Arial MT"/>
              </a:rPr>
              <a:t> município,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idade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 </a:t>
            </a:r>
            <a:r>
              <a:rPr sz="1100" spc="-5" dirty="0">
                <a:latin typeface="Arial MT"/>
                <a:cs typeface="Arial MT"/>
              </a:rPr>
              <a:t>sexo</a:t>
            </a:r>
            <a:r>
              <a:rPr sz="1100" dirty="0">
                <a:latin typeface="Arial MT"/>
                <a:cs typeface="Arial MT"/>
              </a:rPr>
              <a:t> 2000-2021 – </a:t>
            </a:r>
            <a:r>
              <a:rPr sz="1100" spc="-5" dirty="0">
                <a:latin typeface="Arial MT"/>
                <a:cs typeface="Arial MT"/>
              </a:rPr>
              <a:t>Brasil.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56403" y="1245108"/>
            <a:ext cx="2933700" cy="523240"/>
          </a:xfrm>
          <a:prstGeom prst="rect">
            <a:avLst/>
          </a:prstGeom>
          <a:solidFill>
            <a:srgbClr val="DEEBEE"/>
          </a:solidFill>
        </p:spPr>
        <p:txBody>
          <a:bodyPr vert="horz" wrap="square" lIns="0" tIns="2222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latin typeface="Calibri"/>
                <a:cs typeface="Calibri"/>
              </a:rPr>
              <a:t>Macrorregião</a:t>
            </a:r>
            <a:r>
              <a:rPr sz="2800" b="1" spc="-5" dirty="0">
                <a:latin typeface="Calibri"/>
                <a:cs typeface="Calibri"/>
              </a:rPr>
              <a:t> 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165852" y="2342388"/>
            <a:ext cx="3828415" cy="3176270"/>
            <a:chOff x="1165852" y="2342388"/>
            <a:chExt cx="3828415" cy="3176270"/>
          </a:xfrm>
        </p:grpSpPr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09658" y="5347563"/>
              <a:ext cx="1638383" cy="1708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57875" y="5160046"/>
              <a:ext cx="1690132" cy="1785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65852" y="4972594"/>
              <a:ext cx="1882154" cy="17852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5730" y="4785251"/>
              <a:ext cx="1792315" cy="1799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74245" y="4597799"/>
              <a:ext cx="1473800" cy="1799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98298" y="4411762"/>
              <a:ext cx="1249723" cy="17852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25729" y="4224310"/>
              <a:ext cx="1222292" cy="17852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15655" y="4036858"/>
              <a:ext cx="1132343" cy="17852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82336" y="3849406"/>
              <a:ext cx="865682" cy="17852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65208" y="3661954"/>
              <a:ext cx="682818" cy="17852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89510" y="3474502"/>
              <a:ext cx="658636" cy="17852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31286" y="3287050"/>
              <a:ext cx="516790" cy="17852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63205" y="3099598"/>
              <a:ext cx="484995" cy="1785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77667" y="2715806"/>
              <a:ext cx="379488" cy="37486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735375" y="2538766"/>
              <a:ext cx="312867" cy="17852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41549" y="2351314"/>
              <a:ext cx="306577" cy="17852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942844" y="5338572"/>
              <a:ext cx="1748028" cy="17983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942844" y="5151120"/>
              <a:ext cx="1840992" cy="18745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42844" y="4963667"/>
              <a:ext cx="2051304" cy="18745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42844" y="4776254"/>
              <a:ext cx="1959863" cy="18893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942844" y="4588802"/>
              <a:ext cx="1642872" cy="18893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942844" y="4215383"/>
              <a:ext cx="1437132" cy="37490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942844" y="4027932"/>
              <a:ext cx="1316735" cy="18745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942844" y="3840480"/>
              <a:ext cx="1046987" cy="18745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942844" y="3653027"/>
              <a:ext cx="862596" cy="18745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942844" y="3465576"/>
              <a:ext cx="800100" cy="18745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942844" y="3278124"/>
              <a:ext cx="643140" cy="18745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942844" y="3090672"/>
              <a:ext cx="611098" cy="18745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942844" y="2903220"/>
              <a:ext cx="457238" cy="18745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942844" y="2715806"/>
              <a:ext cx="438962" cy="18893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942844" y="2529840"/>
              <a:ext cx="384098" cy="18745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942844" y="2342388"/>
              <a:ext cx="344398" cy="18745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59992" y="5378195"/>
              <a:ext cx="3176016" cy="7467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08176" y="5190744"/>
              <a:ext cx="3320796" cy="7467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16152" y="5003292"/>
              <a:ext cx="3723132" cy="7467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06068" y="4815839"/>
              <a:ext cx="3541776" cy="762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624584" y="4628388"/>
              <a:ext cx="2906267" cy="7620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848612" y="4442460"/>
              <a:ext cx="2471928" cy="7467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76044" y="4255008"/>
              <a:ext cx="2449068" cy="7467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65959" y="4067555"/>
              <a:ext cx="2238756" cy="7467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32660" y="3880104"/>
              <a:ext cx="1702308" cy="7467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415539" y="3692652"/>
              <a:ext cx="1335024" cy="7467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439924" y="3505200"/>
              <a:ext cx="1248155" cy="7467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581655" y="3317748"/>
              <a:ext cx="949452" cy="7467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613660" y="3130296"/>
              <a:ext cx="885443" cy="7467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737103" y="2942844"/>
              <a:ext cx="608075" cy="7467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738627" y="2755392"/>
              <a:ext cx="588263" cy="7620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791967" y="2382012"/>
              <a:ext cx="440436" cy="7467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785872" y="2569464"/>
              <a:ext cx="486155" cy="74675"/>
            </a:xfrm>
            <a:prstGeom prst="rect">
              <a:avLst/>
            </a:prstGeom>
          </p:spPr>
        </p:pic>
      </p:grpSp>
      <p:sp>
        <p:nvSpPr>
          <p:cNvPr id="117" name="object 117"/>
          <p:cNvSpPr txBox="1"/>
          <p:nvPr/>
        </p:nvSpPr>
        <p:spPr>
          <a:xfrm>
            <a:off x="791260" y="558708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465452" y="558708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35905" y="558708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509895" y="558708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64510" y="1879854"/>
            <a:ext cx="5613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100" b="1" spc="1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2503932" y="5850635"/>
            <a:ext cx="82295" cy="83819"/>
          </a:xfrm>
          <a:prstGeom prst="rect">
            <a:avLst/>
          </a:prstGeom>
        </p:spPr>
      </p:pic>
      <p:sp>
        <p:nvSpPr>
          <p:cNvPr id="123" name="object 123"/>
          <p:cNvSpPr txBox="1"/>
          <p:nvPr/>
        </p:nvSpPr>
        <p:spPr>
          <a:xfrm>
            <a:off x="2139442" y="5587085"/>
            <a:ext cx="119951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73735" algn="l"/>
              </a:tabLst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2,00%	0,00%</a:t>
            </a:r>
            <a:endParaRPr sz="12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_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4" name="object 124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3482340" y="5850635"/>
            <a:ext cx="83820" cy="83819"/>
          </a:xfrm>
          <a:prstGeom prst="rect">
            <a:avLst/>
          </a:prstGeom>
        </p:spPr>
      </p:pic>
      <p:sp>
        <p:nvSpPr>
          <p:cNvPr id="125" name="object 125"/>
          <p:cNvSpPr txBox="1"/>
          <p:nvPr/>
        </p:nvSpPr>
        <p:spPr>
          <a:xfrm>
            <a:off x="3487546" y="5587085"/>
            <a:ext cx="106553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73735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	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fem_2000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14755" y="1808988"/>
            <a:ext cx="5248910" cy="4290060"/>
          </a:xfrm>
          <a:custGeom>
            <a:avLst/>
            <a:gdLst/>
            <a:ahLst/>
            <a:cxnLst/>
            <a:rect l="l" t="t" r="r" b="b"/>
            <a:pathLst>
              <a:path w="5248910" h="4290060">
                <a:moveTo>
                  <a:pt x="0" y="4290060"/>
                </a:moveTo>
                <a:lnTo>
                  <a:pt x="5248656" y="4290060"/>
                </a:lnTo>
                <a:lnTo>
                  <a:pt x="5248656" y="0"/>
                </a:lnTo>
                <a:lnTo>
                  <a:pt x="0" y="0"/>
                </a:lnTo>
                <a:lnTo>
                  <a:pt x="0" y="42900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439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7067" y="1753616"/>
            <a:ext cx="7818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Série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histórica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(2017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2021)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número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absoluto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cirurgias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emergência.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MRS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II.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Natal/RN.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598" y="485978"/>
            <a:ext cx="98837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94710" marR="5080" indent="-3382645">
              <a:lnSpc>
                <a:spcPts val="3460"/>
              </a:lnSpc>
              <a:spcBef>
                <a:spcPts val="535"/>
              </a:spcBef>
            </a:pPr>
            <a:r>
              <a:rPr spc="5" dirty="0"/>
              <a:t>O</a:t>
            </a:r>
            <a:r>
              <a:rPr spc="-20" dirty="0"/>
              <a:t> </a:t>
            </a:r>
            <a:r>
              <a:rPr dirty="0"/>
              <a:t>que</a:t>
            </a:r>
            <a:r>
              <a:rPr spc="-30" dirty="0"/>
              <a:t> </a:t>
            </a:r>
            <a:r>
              <a:rPr spc="-5" dirty="0"/>
              <a:t>estamos</a:t>
            </a:r>
            <a:r>
              <a:rPr spc="-30" dirty="0"/>
              <a:t> </a:t>
            </a:r>
            <a:r>
              <a:rPr dirty="0"/>
              <a:t>produzindo</a:t>
            </a:r>
            <a:r>
              <a:rPr spc="-60" dirty="0"/>
              <a:t> </a:t>
            </a:r>
            <a:r>
              <a:rPr dirty="0"/>
              <a:t>em</a:t>
            </a:r>
            <a:r>
              <a:rPr spc="-15" dirty="0"/>
              <a:t> </a:t>
            </a:r>
            <a:r>
              <a:rPr dirty="0"/>
              <a:t>relação</a:t>
            </a:r>
            <a:r>
              <a:rPr spc="-3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cirurgias </a:t>
            </a:r>
            <a:r>
              <a:rPr spc="-87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5" dirty="0"/>
              <a:t>emergência?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94460" y="5475732"/>
          <a:ext cx="8899524" cy="54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27.593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30.259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34.329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32.991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29.279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12.315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12.662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12.793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12.255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11.964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290637" y="2192845"/>
            <a:ext cx="9693275" cy="3829050"/>
            <a:chOff x="1290637" y="2192845"/>
            <a:chExt cx="9693275" cy="3829050"/>
          </a:xfrm>
        </p:grpSpPr>
        <p:sp>
          <p:nvSpPr>
            <p:cNvPr id="6" name="object 6"/>
            <p:cNvSpPr/>
            <p:nvPr/>
          </p:nvSpPr>
          <p:spPr>
            <a:xfrm>
              <a:off x="2174747" y="3425951"/>
              <a:ext cx="2193290" cy="1640205"/>
            </a:xfrm>
            <a:custGeom>
              <a:avLst/>
              <a:gdLst/>
              <a:ahLst/>
              <a:cxnLst/>
              <a:rect l="l" t="t" r="r" b="b"/>
              <a:pathLst>
                <a:path w="2193290" h="1640204">
                  <a:moveTo>
                    <a:pt x="0" y="1639824"/>
                  </a:moveTo>
                  <a:lnTo>
                    <a:pt x="432815" y="1639824"/>
                  </a:lnTo>
                </a:path>
                <a:path w="2193290" h="1640204">
                  <a:moveTo>
                    <a:pt x="827532" y="1639824"/>
                  </a:moveTo>
                  <a:lnTo>
                    <a:pt x="934212" y="1639824"/>
                  </a:lnTo>
                </a:path>
                <a:path w="2193290" h="1640204">
                  <a:moveTo>
                    <a:pt x="0" y="1229868"/>
                  </a:moveTo>
                  <a:lnTo>
                    <a:pt x="432815" y="1229868"/>
                  </a:lnTo>
                </a:path>
                <a:path w="2193290" h="1640204">
                  <a:moveTo>
                    <a:pt x="827532" y="1229868"/>
                  </a:moveTo>
                  <a:lnTo>
                    <a:pt x="934212" y="1229868"/>
                  </a:lnTo>
                </a:path>
                <a:path w="2193290" h="1640204">
                  <a:moveTo>
                    <a:pt x="0" y="819912"/>
                  </a:moveTo>
                  <a:lnTo>
                    <a:pt x="432815" y="819912"/>
                  </a:lnTo>
                </a:path>
                <a:path w="2193290" h="1640204">
                  <a:moveTo>
                    <a:pt x="827532" y="819912"/>
                  </a:moveTo>
                  <a:lnTo>
                    <a:pt x="2193036" y="819912"/>
                  </a:lnTo>
                </a:path>
                <a:path w="2193290" h="1640204">
                  <a:moveTo>
                    <a:pt x="0" y="409956"/>
                  </a:moveTo>
                  <a:lnTo>
                    <a:pt x="432815" y="409956"/>
                  </a:lnTo>
                </a:path>
                <a:path w="2193290" h="1640204">
                  <a:moveTo>
                    <a:pt x="827532" y="409956"/>
                  </a:moveTo>
                  <a:lnTo>
                    <a:pt x="2193036" y="409956"/>
                  </a:lnTo>
                </a:path>
                <a:path w="2193290" h="1640204">
                  <a:moveTo>
                    <a:pt x="0" y="0"/>
                  </a:moveTo>
                  <a:lnTo>
                    <a:pt x="432815" y="0"/>
                  </a:lnTo>
                </a:path>
                <a:path w="2193290" h="1640204">
                  <a:moveTo>
                    <a:pt x="827532" y="0"/>
                  </a:moveTo>
                  <a:lnTo>
                    <a:pt x="2193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7563" y="3214115"/>
              <a:ext cx="394970" cy="2261870"/>
            </a:xfrm>
            <a:custGeom>
              <a:avLst/>
              <a:gdLst/>
              <a:ahLst/>
              <a:cxnLst/>
              <a:rect l="l" t="t" r="r" b="b"/>
              <a:pathLst>
                <a:path w="394969" h="2261870">
                  <a:moveTo>
                    <a:pt x="394716" y="0"/>
                  </a:moveTo>
                  <a:lnTo>
                    <a:pt x="0" y="0"/>
                  </a:lnTo>
                  <a:lnTo>
                    <a:pt x="0" y="2261616"/>
                  </a:lnTo>
                  <a:lnTo>
                    <a:pt x="394716" y="2261616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4747" y="3017519"/>
              <a:ext cx="3954779" cy="2048510"/>
            </a:xfrm>
            <a:custGeom>
              <a:avLst/>
              <a:gdLst/>
              <a:ahLst/>
              <a:cxnLst/>
              <a:rect l="l" t="t" r="r" b="b"/>
              <a:pathLst>
                <a:path w="3954779" h="2048510">
                  <a:moveTo>
                    <a:pt x="1328927" y="2048255"/>
                  </a:moveTo>
                  <a:lnTo>
                    <a:pt x="2193036" y="2048255"/>
                  </a:lnTo>
                </a:path>
                <a:path w="3954779" h="2048510">
                  <a:moveTo>
                    <a:pt x="2587752" y="2048255"/>
                  </a:moveTo>
                  <a:lnTo>
                    <a:pt x="2694431" y="2048255"/>
                  </a:lnTo>
                </a:path>
                <a:path w="3954779" h="2048510">
                  <a:moveTo>
                    <a:pt x="1328927" y="1638299"/>
                  </a:moveTo>
                  <a:lnTo>
                    <a:pt x="2193036" y="1638299"/>
                  </a:lnTo>
                </a:path>
                <a:path w="3954779" h="2048510">
                  <a:moveTo>
                    <a:pt x="2587752" y="1638299"/>
                  </a:moveTo>
                  <a:lnTo>
                    <a:pt x="2694431" y="1638299"/>
                  </a:lnTo>
                </a:path>
                <a:path w="3954779" h="2048510">
                  <a:moveTo>
                    <a:pt x="2587752" y="1228343"/>
                  </a:moveTo>
                  <a:lnTo>
                    <a:pt x="3954779" y="1228343"/>
                  </a:lnTo>
                </a:path>
                <a:path w="3954779" h="2048510">
                  <a:moveTo>
                    <a:pt x="2587752" y="818387"/>
                  </a:moveTo>
                  <a:lnTo>
                    <a:pt x="3954779" y="818387"/>
                  </a:lnTo>
                </a:path>
                <a:path w="3954779" h="2048510">
                  <a:moveTo>
                    <a:pt x="2587752" y="408431"/>
                  </a:moveTo>
                  <a:lnTo>
                    <a:pt x="3954779" y="408431"/>
                  </a:lnTo>
                </a:path>
                <a:path w="3954779" h="2048510">
                  <a:moveTo>
                    <a:pt x="0" y="0"/>
                  </a:moveTo>
                  <a:lnTo>
                    <a:pt x="2193036" y="0"/>
                  </a:lnTo>
                </a:path>
                <a:path w="3954779" h="2048510">
                  <a:moveTo>
                    <a:pt x="2587752" y="0"/>
                  </a:moveTo>
                  <a:lnTo>
                    <a:pt x="39547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7783" y="2996183"/>
              <a:ext cx="394970" cy="2479675"/>
            </a:xfrm>
            <a:custGeom>
              <a:avLst/>
              <a:gdLst/>
              <a:ahLst/>
              <a:cxnLst/>
              <a:rect l="l" t="t" r="r" b="b"/>
              <a:pathLst>
                <a:path w="394970" h="2479675">
                  <a:moveTo>
                    <a:pt x="394715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394715" y="247954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6" y="3017519"/>
              <a:ext cx="2626360" cy="2048510"/>
            </a:xfrm>
            <a:custGeom>
              <a:avLst/>
              <a:gdLst/>
              <a:ahLst/>
              <a:cxnLst/>
              <a:rect l="l" t="t" r="r" b="b"/>
              <a:pathLst>
                <a:path w="2626359" h="2048510">
                  <a:moveTo>
                    <a:pt x="0" y="2048255"/>
                  </a:moveTo>
                  <a:lnTo>
                    <a:pt x="865631" y="2048255"/>
                  </a:lnTo>
                </a:path>
                <a:path w="2626359" h="2048510">
                  <a:moveTo>
                    <a:pt x="1260348" y="2048255"/>
                  </a:moveTo>
                  <a:lnTo>
                    <a:pt x="1367027" y="2048255"/>
                  </a:lnTo>
                </a:path>
                <a:path w="2626359" h="2048510">
                  <a:moveTo>
                    <a:pt x="0" y="1638299"/>
                  </a:moveTo>
                  <a:lnTo>
                    <a:pt x="865631" y="1638299"/>
                  </a:lnTo>
                </a:path>
                <a:path w="2626359" h="2048510">
                  <a:moveTo>
                    <a:pt x="1260348" y="1638299"/>
                  </a:moveTo>
                  <a:lnTo>
                    <a:pt x="1367027" y="1638299"/>
                  </a:lnTo>
                </a:path>
                <a:path w="2626359" h="2048510">
                  <a:moveTo>
                    <a:pt x="1260348" y="1228343"/>
                  </a:moveTo>
                  <a:lnTo>
                    <a:pt x="2625852" y="1228343"/>
                  </a:lnTo>
                </a:path>
                <a:path w="2626359" h="2048510">
                  <a:moveTo>
                    <a:pt x="1260348" y="818387"/>
                  </a:moveTo>
                  <a:lnTo>
                    <a:pt x="2625852" y="818387"/>
                  </a:lnTo>
                </a:path>
                <a:path w="2626359" h="2048510">
                  <a:moveTo>
                    <a:pt x="1260348" y="408431"/>
                  </a:moveTo>
                  <a:lnTo>
                    <a:pt x="2625852" y="408431"/>
                  </a:lnTo>
                </a:path>
                <a:path w="2626359" h="2048510">
                  <a:moveTo>
                    <a:pt x="1260348" y="0"/>
                  </a:moveTo>
                  <a:lnTo>
                    <a:pt x="26258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9528" y="2662427"/>
              <a:ext cx="394970" cy="2813685"/>
            </a:xfrm>
            <a:custGeom>
              <a:avLst/>
              <a:gdLst/>
              <a:ahLst/>
              <a:cxnLst/>
              <a:rect l="l" t="t" r="r" b="b"/>
              <a:pathLst>
                <a:path w="394970" h="2813685">
                  <a:moveTo>
                    <a:pt x="394716" y="0"/>
                  </a:moveTo>
                  <a:lnTo>
                    <a:pt x="0" y="0"/>
                  </a:lnTo>
                  <a:lnTo>
                    <a:pt x="0" y="2813304"/>
                  </a:lnTo>
                  <a:lnTo>
                    <a:pt x="394716" y="2813304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5640" y="3017519"/>
              <a:ext cx="3953510" cy="2048510"/>
            </a:xfrm>
            <a:custGeom>
              <a:avLst/>
              <a:gdLst/>
              <a:ahLst/>
              <a:cxnLst/>
              <a:rect l="l" t="t" r="r" b="b"/>
              <a:pathLst>
                <a:path w="3953509" h="2048510">
                  <a:moveTo>
                    <a:pt x="0" y="2048255"/>
                  </a:moveTo>
                  <a:lnTo>
                    <a:pt x="864107" y="2048255"/>
                  </a:lnTo>
                </a:path>
                <a:path w="3953509" h="2048510">
                  <a:moveTo>
                    <a:pt x="1258824" y="2048255"/>
                  </a:moveTo>
                  <a:lnTo>
                    <a:pt x="1365503" y="2048255"/>
                  </a:lnTo>
                </a:path>
                <a:path w="3953509" h="2048510">
                  <a:moveTo>
                    <a:pt x="0" y="1638299"/>
                  </a:moveTo>
                  <a:lnTo>
                    <a:pt x="864107" y="1638299"/>
                  </a:lnTo>
                </a:path>
                <a:path w="3953509" h="2048510">
                  <a:moveTo>
                    <a:pt x="1258824" y="1638299"/>
                  </a:moveTo>
                  <a:lnTo>
                    <a:pt x="1365503" y="1638299"/>
                  </a:lnTo>
                </a:path>
                <a:path w="3953509" h="2048510">
                  <a:moveTo>
                    <a:pt x="1258824" y="1228343"/>
                  </a:moveTo>
                  <a:lnTo>
                    <a:pt x="2624328" y="1228343"/>
                  </a:lnTo>
                </a:path>
                <a:path w="3953509" h="2048510">
                  <a:moveTo>
                    <a:pt x="1258824" y="818387"/>
                  </a:moveTo>
                  <a:lnTo>
                    <a:pt x="2624328" y="818387"/>
                  </a:lnTo>
                </a:path>
                <a:path w="3953509" h="2048510">
                  <a:moveTo>
                    <a:pt x="1258824" y="408431"/>
                  </a:moveTo>
                  <a:lnTo>
                    <a:pt x="2624328" y="408431"/>
                  </a:lnTo>
                </a:path>
                <a:path w="3953509" h="2048510">
                  <a:moveTo>
                    <a:pt x="1258824" y="0"/>
                  </a:moveTo>
                  <a:lnTo>
                    <a:pt x="39532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89747" y="2772155"/>
              <a:ext cx="394970" cy="2703830"/>
            </a:xfrm>
            <a:custGeom>
              <a:avLst/>
              <a:gdLst/>
              <a:ahLst/>
              <a:cxnLst/>
              <a:rect l="l" t="t" r="r" b="b"/>
              <a:pathLst>
                <a:path w="394970" h="2703829">
                  <a:moveTo>
                    <a:pt x="394716" y="0"/>
                  </a:moveTo>
                  <a:lnTo>
                    <a:pt x="0" y="0"/>
                  </a:lnTo>
                  <a:lnTo>
                    <a:pt x="0" y="2703576"/>
                  </a:lnTo>
                  <a:lnTo>
                    <a:pt x="394716" y="2703576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85859" y="3425951"/>
              <a:ext cx="2193290" cy="1640205"/>
            </a:xfrm>
            <a:custGeom>
              <a:avLst/>
              <a:gdLst/>
              <a:ahLst/>
              <a:cxnLst/>
              <a:rect l="l" t="t" r="r" b="b"/>
              <a:pathLst>
                <a:path w="2193290" h="1640204">
                  <a:moveTo>
                    <a:pt x="0" y="1639824"/>
                  </a:moveTo>
                  <a:lnTo>
                    <a:pt x="864108" y="1639824"/>
                  </a:lnTo>
                </a:path>
                <a:path w="2193290" h="1640204">
                  <a:moveTo>
                    <a:pt x="1258824" y="1639824"/>
                  </a:moveTo>
                  <a:lnTo>
                    <a:pt x="1365504" y="1639824"/>
                  </a:lnTo>
                </a:path>
                <a:path w="2193290" h="1640204">
                  <a:moveTo>
                    <a:pt x="0" y="1229868"/>
                  </a:moveTo>
                  <a:lnTo>
                    <a:pt x="864108" y="1229868"/>
                  </a:lnTo>
                </a:path>
                <a:path w="2193290" h="1640204">
                  <a:moveTo>
                    <a:pt x="1258824" y="1229868"/>
                  </a:moveTo>
                  <a:lnTo>
                    <a:pt x="1365504" y="1229868"/>
                  </a:lnTo>
                </a:path>
                <a:path w="2193290" h="1640204">
                  <a:moveTo>
                    <a:pt x="1258824" y="819912"/>
                  </a:moveTo>
                  <a:lnTo>
                    <a:pt x="2193036" y="819912"/>
                  </a:lnTo>
                </a:path>
                <a:path w="2193290" h="1640204">
                  <a:moveTo>
                    <a:pt x="1258824" y="409956"/>
                  </a:moveTo>
                  <a:lnTo>
                    <a:pt x="2193036" y="409956"/>
                  </a:lnTo>
                </a:path>
                <a:path w="2193290" h="1640204">
                  <a:moveTo>
                    <a:pt x="1258824" y="0"/>
                  </a:moveTo>
                  <a:lnTo>
                    <a:pt x="21930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49968" y="3075431"/>
              <a:ext cx="394970" cy="2400300"/>
            </a:xfrm>
            <a:custGeom>
              <a:avLst/>
              <a:gdLst/>
              <a:ahLst/>
              <a:cxnLst/>
              <a:rect l="l" t="t" r="r" b="b"/>
              <a:pathLst>
                <a:path w="394970" h="2400300">
                  <a:moveTo>
                    <a:pt x="394715" y="0"/>
                  </a:moveTo>
                  <a:lnTo>
                    <a:pt x="0" y="0"/>
                  </a:lnTo>
                  <a:lnTo>
                    <a:pt x="0" y="2400299"/>
                  </a:lnTo>
                  <a:lnTo>
                    <a:pt x="394715" y="2400299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8960" y="4427219"/>
              <a:ext cx="5676900" cy="1049020"/>
            </a:xfrm>
            <a:custGeom>
              <a:avLst/>
              <a:gdLst/>
              <a:ahLst/>
              <a:cxnLst/>
              <a:rect l="l" t="t" r="r" b="b"/>
              <a:pathLst>
                <a:path w="5676900" h="1049020">
                  <a:moveTo>
                    <a:pt x="394716" y="39624"/>
                  </a:moveTo>
                  <a:lnTo>
                    <a:pt x="0" y="39624"/>
                  </a:lnTo>
                  <a:lnTo>
                    <a:pt x="0" y="1048512"/>
                  </a:lnTo>
                  <a:lnTo>
                    <a:pt x="394716" y="1048512"/>
                  </a:lnTo>
                  <a:lnTo>
                    <a:pt x="394716" y="39624"/>
                  </a:lnTo>
                  <a:close/>
                </a:path>
                <a:path w="5676900" h="1049020">
                  <a:moveTo>
                    <a:pt x="2154936" y="10668"/>
                  </a:moveTo>
                  <a:lnTo>
                    <a:pt x="1760220" y="10668"/>
                  </a:lnTo>
                  <a:lnTo>
                    <a:pt x="1760220" y="1048512"/>
                  </a:lnTo>
                  <a:lnTo>
                    <a:pt x="2154936" y="1048512"/>
                  </a:lnTo>
                  <a:lnTo>
                    <a:pt x="2154936" y="10668"/>
                  </a:lnTo>
                  <a:close/>
                </a:path>
                <a:path w="5676900" h="1049020">
                  <a:moveTo>
                    <a:pt x="3916680" y="0"/>
                  </a:moveTo>
                  <a:lnTo>
                    <a:pt x="3521964" y="0"/>
                  </a:lnTo>
                  <a:lnTo>
                    <a:pt x="3521964" y="1048512"/>
                  </a:lnTo>
                  <a:lnTo>
                    <a:pt x="3916680" y="1048512"/>
                  </a:lnTo>
                  <a:lnTo>
                    <a:pt x="3916680" y="0"/>
                  </a:lnTo>
                  <a:close/>
                </a:path>
                <a:path w="5676900" h="1049020">
                  <a:moveTo>
                    <a:pt x="5676900" y="44196"/>
                  </a:moveTo>
                  <a:lnTo>
                    <a:pt x="5282184" y="44196"/>
                  </a:lnTo>
                  <a:lnTo>
                    <a:pt x="5282184" y="1048512"/>
                  </a:lnTo>
                  <a:lnTo>
                    <a:pt x="5676900" y="1048512"/>
                  </a:lnTo>
                  <a:lnTo>
                    <a:pt x="5676900" y="4419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46080" y="4655819"/>
              <a:ext cx="433070" cy="410209"/>
            </a:xfrm>
            <a:custGeom>
              <a:avLst/>
              <a:gdLst/>
              <a:ahLst/>
              <a:cxnLst/>
              <a:rect l="l" t="t" r="r" b="b"/>
              <a:pathLst>
                <a:path w="433070" h="410210">
                  <a:moveTo>
                    <a:pt x="0" y="409955"/>
                  </a:moveTo>
                  <a:lnTo>
                    <a:pt x="432816" y="409955"/>
                  </a:lnTo>
                </a:path>
                <a:path w="433070" h="410210">
                  <a:moveTo>
                    <a:pt x="0" y="0"/>
                  </a:moveTo>
                  <a:lnTo>
                    <a:pt x="4328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1364" y="4495800"/>
              <a:ext cx="394970" cy="980440"/>
            </a:xfrm>
            <a:custGeom>
              <a:avLst/>
              <a:gdLst/>
              <a:ahLst/>
              <a:cxnLst/>
              <a:rect l="l" t="t" r="r" b="b"/>
              <a:pathLst>
                <a:path w="394970" h="980439">
                  <a:moveTo>
                    <a:pt x="394715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394715" y="979932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5400" y="5475731"/>
              <a:ext cx="9683750" cy="358140"/>
            </a:xfrm>
            <a:custGeom>
              <a:avLst/>
              <a:gdLst/>
              <a:ahLst/>
              <a:cxnLst/>
              <a:rect l="l" t="t" r="r" b="b"/>
              <a:pathLst>
                <a:path w="9683750" h="358139">
                  <a:moveTo>
                    <a:pt x="879348" y="0"/>
                  </a:moveTo>
                  <a:lnTo>
                    <a:pt x="9683496" y="0"/>
                  </a:lnTo>
                </a:path>
                <a:path w="9683750" h="358139">
                  <a:moveTo>
                    <a:pt x="9683496" y="0"/>
                  </a:moveTo>
                  <a:lnTo>
                    <a:pt x="9683496" y="175260"/>
                  </a:lnTo>
                </a:path>
                <a:path w="9683750" h="358139">
                  <a:moveTo>
                    <a:pt x="879348" y="0"/>
                  </a:moveTo>
                  <a:lnTo>
                    <a:pt x="879348" y="175260"/>
                  </a:lnTo>
                </a:path>
                <a:path w="9683750" h="358139">
                  <a:moveTo>
                    <a:pt x="0" y="175260"/>
                  </a:moveTo>
                  <a:lnTo>
                    <a:pt x="9683496" y="175260"/>
                  </a:lnTo>
                </a:path>
                <a:path w="9683750" h="358139">
                  <a:moveTo>
                    <a:pt x="0" y="175260"/>
                  </a:moveTo>
                  <a:lnTo>
                    <a:pt x="0" y="358140"/>
                  </a:lnTo>
                </a:path>
                <a:path w="9683750" h="358139">
                  <a:moveTo>
                    <a:pt x="9683496" y="175260"/>
                  </a:moveTo>
                  <a:lnTo>
                    <a:pt x="9683496" y="358140"/>
                  </a:lnTo>
                </a:path>
                <a:path w="9683750" h="358139">
                  <a:moveTo>
                    <a:pt x="9683496" y="175260"/>
                  </a:moveTo>
                  <a:lnTo>
                    <a:pt x="9683496" y="35814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548" y="570890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5400" y="5650992"/>
              <a:ext cx="9683750" cy="365760"/>
            </a:xfrm>
            <a:custGeom>
              <a:avLst/>
              <a:gdLst/>
              <a:ahLst/>
              <a:cxnLst/>
              <a:rect l="l" t="t" r="r" b="b"/>
              <a:pathLst>
                <a:path w="9683750" h="365760">
                  <a:moveTo>
                    <a:pt x="879348" y="0"/>
                  </a:moveTo>
                  <a:lnTo>
                    <a:pt x="879348" y="182880"/>
                  </a:lnTo>
                </a:path>
                <a:path w="9683750" h="365760">
                  <a:moveTo>
                    <a:pt x="879348" y="0"/>
                  </a:moveTo>
                  <a:lnTo>
                    <a:pt x="879348" y="182880"/>
                  </a:lnTo>
                </a:path>
                <a:path w="9683750" h="365760">
                  <a:moveTo>
                    <a:pt x="0" y="182880"/>
                  </a:moveTo>
                  <a:lnTo>
                    <a:pt x="9683496" y="182880"/>
                  </a:lnTo>
                </a:path>
                <a:path w="9683750" h="365760">
                  <a:moveTo>
                    <a:pt x="0" y="182880"/>
                  </a:moveTo>
                  <a:lnTo>
                    <a:pt x="0" y="365760"/>
                  </a:lnTo>
                </a:path>
                <a:path w="9683750" h="365760">
                  <a:moveTo>
                    <a:pt x="0" y="365760"/>
                  </a:moveTo>
                  <a:lnTo>
                    <a:pt x="9683496" y="365760"/>
                  </a:lnTo>
                </a:path>
                <a:path w="9683750" h="365760">
                  <a:moveTo>
                    <a:pt x="9683496" y="182880"/>
                  </a:moveTo>
                  <a:lnTo>
                    <a:pt x="9683496" y="365760"/>
                  </a:lnTo>
                </a:path>
                <a:path w="9683750" h="365760">
                  <a:moveTo>
                    <a:pt x="9683496" y="182880"/>
                  </a:moveTo>
                  <a:lnTo>
                    <a:pt x="9683496" y="365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6548" y="589026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4747" y="2197607"/>
              <a:ext cx="8804275" cy="3819525"/>
            </a:xfrm>
            <a:custGeom>
              <a:avLst/>
              <a:gdLst/>
              <a:ahLst/>
              <a:cxnLst/>
              <a:rect l="l" t="t" r="r" b="b"/>
              <a:pathLst>
                <a:path w="8804275" h="3819525">
                  <a:moveTo>
                    <a:pt x="0" y="409955"/>
                  </a:moveTo>
                  <a:lnTo>
                    <a:pt x="8804148" y="409955"/>
                  </a:lnTo>
                </a:path>
                <a:path w="8804275" h="3819525">
                  <a:moveTo>
                    <a:pt x="0" y="0"/>
                  </a:moveTo>
                  <a:lnTo>
                    <a:pt x="8804148" y="0"/>
                  </a:lnTo>
                </a:path>
                <a:path w="8804275" h="3819525">
                  <a:moveTo>
                    <a:pt x="0" y="3636264"/>
                  </a:moveTo>
                  <a:lnTo>
                    <a:pt x="0" y="3819143"/>
                  </a:lnTo>
                </a:path>
                <a:path w="8804275" h="3819525">
                  <a:moveTo>
                    <a:pt x="0" y="3636264"/>
                  </a:moveTo>
                  <a:lnTo>
                    <a:pt x="0" y="38191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38376" y="2102307"/>
            <a:ext cx="344805" cy="344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0516" y="2057400"/>
            <a:ext cx="10038715" cy="4022090"/>
          </a:xfrm>
          <a:custGeom>
            <a:avLst/>
            <a:gdLst/>
            <a:ahLst/>
            <a:cxnLst/>
            <a:rect l="l" t="t" r="r" b="b"/>
            <a:pathLst>
              <a:path w="10038715" h="4022090">
                <a:moveTo>
                  <a:pt x="0" y="4021836"/>
                </a:moveTo>
                <a:lnTo>
                  <a:pt x="10038588" y="4021836"/>
                </a:lnTo>
                <a:lnTo>
                  <a:pt x="10038588" y="0"/>
                </a:lnTo>
                <a:lnTo>
                  <a:pt x="0" y="0"/>
                </a:lnTo>
                <a:lnTo>
                  <a:pt x="0" y="40218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50391" y="6132982"/>
            <a:ext cx="81356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Ministério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da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Saúde -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Sistema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 Informações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Hospitalares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(SIH/SUS).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Período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 referência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dez/2021.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Coleta: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03/2022.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270" y="6159804"/>
            <a:ext cx="81356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Fonte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Ministério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da Saúde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-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Sistema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Informações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Hospitalares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(SIH/SUS).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Período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referência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dez/2021. Coleta: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03/2022.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3942" y="1769491"/>
            <a:ext cx="7247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Série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histórica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(2017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2021)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número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absoluto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cirurgias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eletivas.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MRS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II.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Natal/RN.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444" rIns="0" bIns="0" rtlCol="0">
            <a:spAutoFit/>
          </a:bodyPr>
          <a:lstStyle/>
          <a:p>
            <a:pPr marL="3791585" marR="5080" indent="-3776979">
              <a:lnSpc>
                <a:spcPts val="3460"/>
              </a:lnSpc>
              <a:spcBef>
                <a:spcPts val="535"/>
              </a:spcBef>
            </a:pPr>
            <a:r>
              <a:rPr dirty="0"/>
              <a:t>O</a:t>
            </a:r>
            <a:r>
              <a:rPr spc="-15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spc="-5" dirty="0"/>
              <a:t>estamos</a:t>
            </a:r>
            <a:r>
              <a:rPr spc="-20" dirty="0"/>
              <a:t> </a:t>
            </a:r>
            <a:r>
              <a:rPr dirty="0"/>
              <a:t>produzindo</a:t>
            </a:r>
            <a:r>
              <a:rPr spc="-60" dirty="0"/>
              <a:t> </a:t>
            </a:r>
            <a:r>
              <a:rPr dirty="0"/>
              <a:t>em</a:t>
            </a:r>
            <a:r>
              <a:rPr spc="-10" dirty="0"/>
              <a:t> </a:t>
            </a:r>
            <a:r>
              <a:rPr spc="-5" dirty="0"/>
              <a:t>relação</a:t>
            </a:r>
            <a:r>
              <a:rPr spc="-15" dirty="0"/>
              <a:t> </a:t>
            </a:r>
            <a:r>
              <a:rPr dirty="0"/>
              <a:t>cirurgias </a:t>
            </a:r>
            <a:r>
              <a:rPr spc="-869" dirty="0"/>
              <a:t> </a:t>
            </a:r>
            <a:r>
              <a:rPr spc="-5" dirty="0"/>
              <a:t>eletivas?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4024" y="5423915"/>
          <a:ext cx="10107929" cy="541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5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94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81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30.819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01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33.219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30.966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20.515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438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23.364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Macrorregião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7.490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359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9.869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11.649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7.632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295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7.057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949261" y="2185225"/>
            <a:ext cx="10115550" cy="3784600"/>
            <a:chOff x="949261" y="2185225"/>
            <a:chExt cx="10115550" cy="3784600"/>
          </a:xfrm>
        </p:grpSpPr>
        <p:sp>
          <p:nvSpPr>
            <p:cNvPr id="7" name="object 7"/>
            <p:cNvSpPr/>
            <p:nvPr/>
          </p:nvSpPr>
          <p:spPr>
            <a:xfrm>
              <a:off x="1833372" y="2651760"/>
              <a:ext cx="2298700" cy="2310765"/>
            </a:xfrm>
            <a:custGeom>
              <a:avLst/>
              <a:gdLst/>
              <a:ahLst/>
              <a:cxnLst/>
              <a:rect l="l" t="t" r="r" b="b"/>
              <a:pathLst>
                <a:path w="2298700" h="2310765">
                  <a:moveTo>
                    <a:pt x="0" y="2310384"/>
                  </a:moveTo>
                  <a:lnTo>
                    <a:pt x="454151" y="2310384"/>
                  </a:lnTo>
                </a:path>
                <a:path w="2298700" h="2310765">
                  <a:moveTo>
                    <a:pt x="867155" y="2310384"/>
                  </a:moveTo>
                  <a:lnTo>
                    <a:pt x="978407" y="2310384"/>
                  </a:lnTo>
                </a:path>
                <a:path w="2298700" h="2310765">
                  <a:moveTo>
                    <a:pt x="0" y="1848612"/>
                  </a:moveTo>
                  <a:lnTo>
                    <a:pt x="454151" y="1848612"/>
                  </a:lnTo>
                </a:path>
                <a:path w="2298700" h="2310765">
                  <a:moveTo>
                    <a:pt x="867155" y="1848612"/>
                  </a:moveTo>
                  <a:lnTo>
                    <a:pt x="2298191" y="1848612"/>
                  </a:lnTo>
                </a:path>
                <a:path w="2298700" h="2310765">
                  <a:moveTo>
                    <a:pt x="0" y="1386839"/>
                  </a:moveTo>
                  <a:lnTo>
                    <a:pt x="454151" y="1386839"/>
                  </a:lnTo>
                </a:path>
                <a:path w="2298700" h="2310765">
                  <a:moveTo>
                    <a:pt x="867155" y="1386839"/>
                  </a:moveTo>
                  <a:lnTo>
                    <a:pt x="2298191" y="1386839"/>
                  </a:lnTo>
                </a:path>
                <a:path w="2298700" h="2310765">
                  <a:moveTo>
                    <a:pt x="0" y="923543"/>
                  </a:moveTo>
                  <a:lnTo>
                    <a:pt x="454151" y="923543"/>
                  </a:lnTo>
                </a:path>
                <a:path w="2298700" h="2310765">
                  <a:moveTo>
                    <a:pt x="867155" y="923543"/>
                  </a:moveTo>
                  <a:lnTo>
                    <a:pt x="2298191" y="923543"/>
                  </a:lnTo>
                </a:path>
                <a:path w="2298700" h="2310765">
                  <a:moveTo>
                    <a:pt x="0" y="461772"/>
                  </a:moveTo>
                  <a:lnTo>
                    <a:pt x="454151" y="461772"/>
                  </a:lnTo>
                </a:path>
                <a:path w="2298700" h="2310765">
                  <a:moveTo>
                    <a:pt x="867155" y="461772"/>
                  </a:moveTo>
                  <a:lnTo>
                    <a:pt x="2298191" y="461772"/>
                  </a:lnTo>
                </a:path>
                <a:path w="2298700" h="2310765">
                  <a:moveTo>
                    <a:pt x="0" y="0"/>
                  </a:moveTo>
                  <a:lnTo>
                    <a:pt x="454151" y="0"/>
                  </a:lnTo>
                </a:path>
                <a:path w="2298700" h="2310765">
                  <a:moveTo>
                    <a:pt x="867155" y="0"/>
                  </a:moveTo>
                  <a:lnTo>
                    <a:pt x="22981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7524" y="2575560"/>
              <a:ext cx="413384" cy="2848610"/>
            </a:xfrm>
            <a:custGeom>
              <a:avLst/>
              <a:gdLst/>
              <a:ahLst/>
              <a:cxnLst/>
              <a:rect l="l" t="t" r="r" b="b"/>
              <a:pathLst>
                <a:path w="413385" h="2848610">
                  <a:moveTo>
                    <a:pt x="413003" y="0"/>
                  </a:moveTo>
                  <a:lnTo>
                    <a:pt x="0" y="0"/>
                  </a:lnTo>
                  <a:lnTo>
                    <a:pt x="0" y="2848355"/>
                  </a:lnTo>
                  <a:lnTo>
                    <a:pt x="413003" y="2848355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6308" y="2651760"/>
              <a:ext cx="2750820" cy="2310765"/>
            </a:xfrm>
            <a:custGeom>
              <a:avLst/>
              <a:gdLst/>
              <a:ahLst/>
              <a:cxnLst/>
              <a:rect l="l" t="t" r="r" b="b"/>
              <a:pathLst>
                <a:path w="2750820" h="2310765">
                  <a:moveTo>
                    <a:pt x="0" y="2310384"/>
                  </a:moveTo>
                  <a:lnTo>
                    <a:pt x="905256" y="2310384"/>
                  </a:lnTo>
                </a:path>
                <a:path w="2750820" h="2310765">
                  <a:moveTo>
                    <a:pt x="1319783" y="2310384"/>
                  </a:moveTo>
                  <a:lnTo>
                    <a:pt x="1431036" y="2310384"/>
                  </a:lnTo>
                </a:path>
                <a:path w="2750820" h="2310765">
                  <a:moveTo>
                    <a:pt x="1319783" y="1848612"/>
                  </a:moveTo>
                  <a:lnTo>
                    <a:pt x="2750820" y="1848612"/>
                  </a:lnTo>
                </a:path>
                <a:path w="2750820" h="2310765">
                  <a:moveTo>
                    <a:pt x="1319783" y="1386839"/>
                  </a:moveTo>
                  <a:lnTo>
                    <a:pt x="2750820" y="1386839"/>
                  </a:lnTo>
                </a:path>
                <a:path w="2750820" h="2310765">
                  <a:moveTo>
                    <a:pt x="1319783" y="923543"/>
                  </a:moveTo>
                  <a:lnTo>
                    <a:pt x="2750820" y="923543"/>
                  </a:lnTo>
                </a:path>
                <a:path w="2750820" h="2310765">
                  <a:moveTo>
                    <a:pt x="1319783" y="461772"/>
                  </a:moveTo>
                  <a:lnTo>
                    <a:pt x="2750820" y="461772"/>
                  </a:lnTo>
                </a:path>
                <a:path w="2750820" h="2310765">
                  <a:moveTo>
                    <a:pt x="1319783" y="0"/>
                  </a:moveTo>
                  <a:lnTo>
                    <a:pt x="27508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1563" y="2354580"/>
              <a:ext cx="414655" cy="3069590"/>
            </a:xfrm>
            <a:custGeom>
              <a:avLst/>
              <a:gdLst/>
              <a:ahLst/>
              <a:cxnLst/>
              <a:rect l="l" t="t" r="r" b="b"/>
              <a:pathLst>
                <a:path w="414654" h="3069590">
                  <a:moveTo>
                    <a:pt x="414527" y="0"/>
                  </a:moveTo>
                  <a:lnTo>
                    <a:pt x="0" y="0"/>
                  </a:lnTo>
                  <a:lnTo>
                    <a:pt x="0" y="3069336"/>
                  </a:lnTo>
                  <a:lnTo>
                    <a:pt x="414527" y="3069336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1871" y="2651760"/>
              <a:ext cx="5988050" cy="2310765"/>
            </a:xfrm>
            <a:custGeom>
              <a:avLst/>
              <a:gdLst/>
              <a:ahLst/>
              <a:cxnLst/>
              <a:rect l="l" t="t" r="r" b="b"/>
              <a:pathLst>
                <a:path w="5988050" h="2310765">
                  <a:moveTo>
                    <a:pt x="0" y="2310384"/>
                  </a:moveTo>
                  <a:lnTo>
                    <a:pt x="905255" y="2310384"/>
                  </a:lnTo>
                </a:path>
                <a:path w="5988050" h="2310765">
                  <a:moveTo>
                    <a:pt x="1318260" y="2310384"/>
                  </a:moveTo>
                  <a:lnTo>
                    <a:pt x="1431035" y="2310384"/>
                  </a:lnTo>
                </a:path>
                <a:path w="5988050" h="2310765">
                  <a:moveTo>
                    <a:pt x="1318260" y="1848612"/>
                  </a:moveTo>
                  <a:lnTo>
                    <a:pt x="1431035" y="1848612"/>
                  </a:lnTo>
                </a:path>
                <a:path w="5988050" h="2310765">
                  <a:moveTo>
                    <a:pt x="1318260" y="1386839"/>
                  </a:moveTo>
                  <a:lnTo>
                    <a:pt x="2750820" y="1386839"/>
                  </a:lnTo>
                </a:path>
                <a:path w="5988050" h="2310765">
                  <a:moveTo>
                    <a:pt x="1318260" y="923543"/>
                  </a:moveTo>
                  <a:lnTo>
                    <a:pt x="2750820" y="923543"/>
                  </a:lnTo>
                </a:path>
                <a:path w="5988050" h="2310765">
                  <a:moveTo>
                    <a:pt x="1318260" y="461772"/>
                  </a:moveTo>
                  <a:lnTo>
                    <a:pt x="5987796" y="461772"/>
                  </a:lnTo>
                </a:path>
                <a:path w="5988050" h="2310765">
                  <a:moveTo>
                    <a:pt x="1318260" y="0"/>
                  </a:moveTo>
                  <a:lnTo>
                    <a:pt x="59877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127" y="2561844"/>
              <a:ext cx="413384" cy="2862580"/>
            </a:xfrm>
            <a:custGeom>
              <a:avLst/>
              <a:gdLst/>
              <a:ahLst/>
              <a:cxnLst/>
              <a:rect l="l" t="t" r="r" b="b"/>
              <a:pathLst>
                <a:path w="413385" h="2862579">
                  <a:moveTo>
                    <a:pt x="413004" y="0"/>
                  </a:moveTo>
                  <a:lnTo>
                    <a:pt x="0" y="0"/>
                  </a:lnTo>
                  <a:lnTo>
                    <a:pt x="0" y="2862071"/>
                  </a:lnTo>
                  <a:lnTo>
                    <a:pt x="413004" y="2862071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15912" y="3575304"/>
              <a:ext cx="2750820" cy="1386840"/>
            </a:xfrm>
            <a:custGeom>
              <a:avLst/>
              <a:gdLst/>
              <a:ahLst/>
              <a:cxnLst/>
              <a:rect l="l" t="t" r="r" b="b"/>
              <a:pathLst>
                <a:path w="2750820" h="1386839">
                  <a:moveTo>
                    <a:pt x="0" y="1386840"/>
                  </a:moveTo>
                  <a:lnTo>
                    <a:pt x="906780" y="1386840"/>
                  </a:lnTo>
                </a:path>
                <a:path w="2750820" h="1386839">
                  <a:moveTo>
                    <a:pt x="1319784" y="1386840"/>
                  </a:moveTo>
                  <a:lnTo>
                    <a:pt x="1431036" y="1386840"/>
                  </a:lnTo>
                </a:path>
                <a:path w="2750820" h="1386839">
                  <a:moveTo>
                    <a:pt x="0" y="925068"/>
                  </a:moveTo>
                  <a:lnTo>
                    <a:pt x="906780" y="925068"/>
                  </a:lnTo>
                </a:path>
                <a:path w="2750820" h="1386839">
                  <a:moveTo>
                    <a:pt x="1319784" y="925068"/>
                  </a:moveTo>
                  <a:lnTo>
                    <a:pt x="2750820" y="925068"/>
                  </a:lnTo>
                </a:path>
                <a:path w="2750820" h="1386839">
                  <a:moveTo>
                    <a:pt x="1319784" y="463296"/>
                  </a:moveTo>
                  <a:lnTo>
                    <a:pt x="2750820" y="463296"/>
                  </a:lnTo>
                </a:path>
                <a:path w="2750820" h="1386839">
                  <a:moveTo>
                    <a:pt x="1319784" y="0"/>
                  </a:moveTo>
                  <a:lnTo>
                    <a:pt x="27508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2692" y="3528060"/>
              <a:ext cx="413384" cy="1896110"/>
            </a:xfrm>
            <a:custGeom>
              <a:avLst/>
              <a:gdLst/>
              <a:ahLst/>
              <a:cxnLst/>
              <a:rect l="l" t="t" r="r" b="b"/>
              <a:pathLst>
                <a:path w="413384" h="1896110">
                  <a:moveTo>
                    <a:pt x="413003" y="0"/>
                  </a:moveTo>
                  <a:lnTo>
                    <a:pt x="0" y="0"/>
                  </a:lnTo>
                  <a:lnTo>
                    <a:pt x="0" y="1895855"/>
                  </a:lnTo>
                  <a:lnTo>
                    <a:pt x="413003" y="1895855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61476" y="3575304"/>
              <a:ext cx="2298700" cy="1386840"/>
            </a:xfrm>
            <a:custGeom>
              <a:avLst/>
              <a:gdLst/>
              <a:ahLst/>
              <a:cxnLst/>
              <a:rect l="l" t="t" r="r" b="b"/>
              <a:pathLst>
                <a:path w="2298700" h="1386839">
                  <a:moveTo>
                    <a:pt x="0" y="1386840"/>
                  </a:moveTo>
                  <a:lnTo>
                    <a:pt x="905255" y="1386840"/>
                  </a:lnTo>
                </a:path>
                <a:path w="2298700" h="1386839">
                  <a:moveTo>
                    <a:pt x="1319783" y="1386840"/>
                  </a:moveTo>
                  <a:lnTo>
                    <a:pt x="1431035" y="1386840"/>
                  </a:lnTo>
                </a:path>
                <a:path w="2298700" h="1386839">
                  <a:moveTo>
                    <a:pt x="1319783" y="925068"/>
                  </a:moveTo>
                  <a:lnTo>
                    <a:pt x="2298192" y="925068"/>
                  </a:lnTo>
                </a:path>
                <a:path w="2298700" h="1386839">
                  <a:moveTo>
                    <a:pt x="1319783" y="463296"/>
                  </a:moveTo>
                  <a:lnTo>
                    <a:pt x="2298192" y="463296"/>
                  </a:lnTo>
                </a:path>
                <a:path w="2298700" h="1386839">
                  <a:moveTo>
                    <a:pt x="1319783" y="0"/>
                  </a:moveTo>
                  <a:lnTo>
                    <a:pt x="22981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66731" y="3264408"/>
              <a:ext cx="414655" cy="2159635"/>
            </a:xfrm>
            <a:custGeom>
              <a:avLst/>
              <a:gdLst/>
              <a:ahLst/>
              <a:cxnLst/>
              <a:rect l="l" t="t" r="r" b="b"/>
              <a:pathLst>
                <a:path w="414654" h="2159635">
                  <a:moveTo>
                    <a:pt x="414527" y="0"/>
                  </a:moveTo>
                  <a:lnTo>
                    <a:pt x="0" y="0"/>
                  </a:lnTo>
                  <a:lnTo>
                    <a:pt x="0" y="2159507"/>
                  </a:lnTo>
                  <a:lnTo>
                    <a:pt x="414527" y="2159507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1780" y="4347972"/>
              <a:ext cx="5949950" cy="1076325"/>
            </a:xfrm>
            <a:custGeom>
              <a:avLst/>
              <a:gdLst/>
              <a:ahLst/>
              <a:cxnLst/>
              <a:rect l="l" t="t" r="r" b="b"/>
              <a:pathLst>
                <a:path w="5949950" h="1076325">
                  <a:moveTo>
                    <a:pt x="414528" y="384048"/>
                  </a:moveTo>
                  <a:lnTo>
                    <a:pt x="0" y="384048"/>
                  </a:lnTo>
                  <a:lnTo>
                    <a:pt x="0" y="1075944"/>
                  </a:lnTo>
                  <a:lnTo>
                    <a:pt x="414528" y="1075944"/>
                  </a:lnTo>
                  <a:lnTo>
                    <a:pt x="414528" y="384048"/>
                  </a:lnTo>
                  <a:close/>
                </a:path>
                <a:path w="5949950" h="1076325">
                  <a:moveTo>
                    <a:pt x="2260092" y="164592"/>
                  </a:moveTo>
                  <a:lnTo>
                    <a:pt x="1845564" y="164592"/>
                  </a:lnTo>
                  <a:lnTo>
                    <a:pt x="1845564" y="1075944"/>
                  </a:lnTo>
                  <a:lnTo>
                    <a:pt x="2260092" y="1075944"/>
                  </a:lnTo>
                  <a:lnTo>
                    <a:pt x="2260092" y="164592"/>
                  </a:lnTo>
                  <a:close/>
                </a:path>
                <a:path w="5949950" h="1076325">
                  <a:moveTo>
                    <a:pt x="4104132" y="0"/>
                  </a:moveTo>
                  <a:lnTo>
                    <a:pt x="3691115" y="0"/>
                  </a:lnTo>
                  <a:lnTo>
                    <a:pt x="3691115" y="1075944"/>
                  </a:lnTo>
                  <a:lnTo>
                    <a:pt x="4104132" y="1075944"/>
                  </a:lnTo>
                  <a:lnTo>
                    <a:pt x="4104132" y="0"/>
                  </a:lnTo>
                  <a:close/>
                </a:path>
                <a:path w="5949950" h="1076325">
                  <a:moveTo>
                    <a:pt x="5949696" y="370332"/>
                  </a:moveTo>
                  <a:lnTo>
                    <a:pt x="5535168" y="370332"/>
                  </a:lnTo>
                  <a:lnTo>
                    <a:pt x="5535168" y="1075944"/>
                  </a:lnTo>
                  <a:lnTo>
                    <a:pt x="5949696" y="1075944"/>
                  </a:lnTo>
                  <a:lnTo>
                    <a:pt x="5949696" y="37033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05516" y="4962144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92512" y="4771644"/>
              <a:ext cx="413384" cy="652780"/>
            </a:xfrm>
            <a:custGeom>
              <a:avLst/>
              <a:gdLst/>
              <a:ahLst/>
              <a:cxnLst/>
              <a:rect l="l" t="t" r="r" b="b"/>
              <a:pathLst>
                <a:path w="413384" h="652779">
                  <a:moveTo>
                    <a:pt x="413004" y="0"/>
                  </a:moveTo>
                  <a:lnTo>
                    <a:pt x="0" y="0"/>
                  </a:lnTo>
                  <a:lnTo>
                    <a:pt x="0" y="652271"/>
                  </a:lnTo>
                  <a:lnTo>
                    <a:pt x="413004" y="652271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4024" y="2189988"/>
              <a:ext cx="10106025" cy="3592195"/>
            </a:xfrm>
            <a:custGeom>
              <a:avLst/>
              <a:gdLst/>
              <a:ahLst/>
              <a:cxnLst/>
              <a:rect l="l" t="t" r="r" b="b"/>
              <a:pathLst>
                <a:path w="10106025" h="3592195">
                  <a:moveTo>
                    <a:pt x="879348" y="0"/>
                  </a:moveTo>
                  <a:lnTo>
                    <a:pt x="10105644" y="0"/>
                  </a:lnTo>
                </a:path>
                <a:path w="10106025" h="3592195">
                  <a:moveTo>
                    <a:pt x="879348" y="3233928"/>
                  </a:moveTo>
                  <a:lnTo>
                    <a:pt x="10105644" y="3233928"/>
                  </a:lnTo>
                </a:path>
                <a:path w="10106025" h="3592195">
                  <a:moveTo>
                    <a:pt x="0" y="3410712"/>
                  </a:moveTo>
                  <a:lnTo>
                    <a:pt x="0" y="359206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5172" y="56570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4024" y="5782055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5172" y="583996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97000" y="2094991"/>
            <a:ext cx="344170" cy="339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9140" y="2049779"/>
            <a:ext cx="10459720" cy="3979545"/>
          </a:xfrm>
          <a:custGeom>
            <a:avLst/>
            <a:gdLst/>
            <a:ahLst/>
            <a:cxnLst/>
            <a:rect l="l" t="t" r="r" b="b"/>
            <a:pathLst>
              <a:path w="10459720" h="3979545">
                <a:moveTo>
                  <a:pt x="0" y="3979164"/>
                </a:moveTo>
                <a:lnTo>
                  <a:pt x="10459212" y="3979164"/>
                </a:lnTo>
                <a:lnTo>
                  <a:pt x="10459212" y="0"/>
                </a:lnTo>
                <a:lnTo>
                  <a:pt x="0" y="0"/>
                </a:lnTo>
                <a:lnTo>
                  <a:pt x="0" y="39791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8" y="882396"/>
            <a:ext cx="1991995" cy="40132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073" y="1279969"/>
            <a:ext cx="11180445" cy="2321560"/>
            <a:chOff x="457073" y="1279969"/>
            <a:chExt cx="11180445" cy="2321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054" y="1283208"/>
              <a:ext cx="11161161" cy="23149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8660" y="1281557"/>
              <a:ext cx="11177270" cy="2318385"/>
            </a:xfrm>
            <a:custGeom>
              <a:avLst/>
              <a:gdLst/>
              <a:ahLst/>
              <a:cxnLst/>
              <a:rect l="l" t="t" r="r" b="b"/>
              <a:pathLst>
                <a:path w="11177270" h="2318385">
                  <a:moveTo>
                    <a:pt x="0" y="2318131"/>
                  </a:moveTo>
                  <a:lnTo>
                    <a:pt x="11177143" y="2318131"/>
                  </a:lnTo>
                  <a:lnTo>
                    <a:pt x="11177143" y="0"/>
                  </a:lnTo>
                  <a:lnTo>
                    <a:pt x="0" y="0"/>
                  </a:lnTo>
                  <a:lnTo>
                    <a:pt x="0" y="23181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7073" y="3898265"/>
            <a:ext cx="11180445" cy="2321560"/>
            <a:chOff x="457073" y="3898265"/>
            <a:chExt cx="11180445" cy="2321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8" y="3901440"/>
              <a:ext cx="11173968" cy="23149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8660" y="3899852"/>
              <a:ext cx="11177270" cy="2318385"/>
            </a:xfrm>
            <a:custGeom>
              <a:avLst/>
              <a:gdLst/>
              <a:ahLst/>
              <a:cxnLst/>
              <a:rect l="l" t="t" r="r" b="b"/>
              <a:pathLst>
                <a:path w="11177270" h="2318385">
                  <a:moveTo>
                    <a:pt x="0" y="2318131"/>
                  </a:moveTo>
                  <a:lnTo>
                    <a:pt x="11177143" y="2318131"/>
                  </a:lnTo>
                  <a:lnTo>
                    <a:pt x="11177143" y="0"/>
                  </a:lnTo>
                  <a:lnTo>
                    <a:pt x="0" y="0"/>
                  </a:lnTo>
                  <a:lnTo>
                    <a:pt x="0" y="23181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39289" y="284226"/>
            <a:ext cx="8118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10" dirty="0"/>
              <a:t> </a:t>
            </a:r>
            <a:r>
              <a:rPr dirty="0"/>
              <a:t>sobre</a:t>
            </a:r>
            <a:r>
              <a:rPr spc="-2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cobertura</a:t>
            </a:r>
            <a:r>
              <a:rPr spc="-5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ESF</a:t>
            </a:r>
            <a:r>
              <a:rPr spc="-5" dirty="0"/>
              <a:t> </a:t>
            </a:r>
            <a:r>
              <a:rPr dirty="0"/>
              <a:t>e</a:t>
            </a:r>
            <a:r>
              <a:rPr spc="-140" dirty="0"/>
              <a:t> </a:t>
            </a:r>
            <a:r>
              <a:rPr dirty="0"/>
              <a:t>AB</a:t>
            </a:r>
            <a:r>
              <a:rPr spc="-10" dirty="0"/>
              <a:t> </a:t>
            </a:r>
            <a:r>
              <a:rPr spc="-5" dirty="0"/>
              <a:t>na</a:t>
            </a:r>
            <a:r>
              <a:rPr spc="-135" dirty="0"/>
              <a:t> </a:t>
            </a:r>
            <a:r>
              <a:rPr dirty="0"/>
              <a:t>APS?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160" y="6568636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 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289" y="284226"/>
            <a:ext cx="8118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10" dirty="0"/>
              <a:t> </a:t>
            </a:r>
            <a:r>
              <a:rPr dirty="0"/>
              <a:t>sobre</a:t>
            </a:r>
            <a:r>
              <a:rPr spc="-2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cobertura</a:t>
            </a:r>
            <a:r>
              <a:rPr spc="-5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ESF</a:t>
            </a:r>
            <a:r>
              <a:rPr spc="-5" dirty="0"/>
              <a:t> </a:t>
            </a:r>
            <a:r>
              <a:rPr dirty="0"/>
              <a:t>e</a:t>
            </a:r>
            <a:r>
              <a:rPr spc="-145" dirty="0"/>
              <a:t> </a:t>
            </a:r>
            <a:r>
              <a:rPr dirty="0"/>
              <a:t>AB</a:t>
            </a:r>
            <a:r>
              <a:rPr spc="-5" dirty="0"/>
              <a:t> na</a:t>
            </a:r>
            <a:r>
              <a:rPr spc="-135" dirty="0"/>
              <a:t> </a:t>
            </a:r>
            <a:r>
              <a:rPr dirty="0"/>
              <a:t>APS?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5841" y="1310449"/>
            <a:ext cx="11180445" cy="2429510"/>
            <a:chOff x="505841" y="1310449"/>
            <a:chExt cx="11180445" cy="2429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1313687"/>
              <a:ext cx="11173968" cy="24231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428" y="1312036"/>
              <a:ext cx="11177270" cy="2426335"/>
            </a:xfrm>
            <a:custGeom>
              <a:avLst/>
              <a:gdLst/>
              <a:ahLst/>
              <a:cxnLst/>
              <a:rect l="l" t="t" r="r" b="b"/>
              <a:pathLst>
                <a:path w="11177270" h="2426335">
                  <a:moveTo>
                    <a:pt x="0" y="2426335"/>
                  </a:moveTo>
                  <a:lnTo>
                    <a:pt x="11177143" y="2426335"/>
                  </a:lnTo>
                  <a:lnTo>
                    <a:pt x="11177143" y="0"/>
                  </a:lnTo>
                  <a:lnTo>
                    <a:pt x="0" y="0"/>
                  </a:lnTo>
                  <a:lnTo>
                    <a:pt x="0" y="24263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9016" y="914400"/>
            <a:ext cx="1991995" cy="399415"/>
          </a:xfrm>
          <a:prstGeom prst="rect">
            <a:avLst/>
          </a:prstGeom>
          <a:solidFill>
            <a:srgbClr val="2DB3A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5841" y="3835780"/>
            <a:ext cx="11180445" cy="2585085"/>
            <a:chOff x="505841" y="3835780"/>
            <a:chExt cx="11180445" cy="25850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6" y="3838955"/>
              <a:ext cx="11173968" cy="2578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7428" y="3837368"/>
              <a:ext cx="11177270" cy="2581910"/>
            </a:xfrm>
            <a:custGeom>
              <a:avLst/>
              <a:gdLst/>
              <a:ahLst/>
              <a:cxnLst/>
              <a:rect l="l" t="t" r="r" b="b"/>
              <a:pathLst>
                <a:path w="11177270" h="2581910">
                  <a:moveTo>
                    <a:pt x="0" y="2581783"/>
                  </a:moveTo>
                  <a:lnTo>
                    <a:pt x="11177143" y="2581783"/>
                  </a:lnTo>
                  <a:lnTo>
                    <a:pt x="11177143" y="0"/>
                  </a:lnTo>
                  <a:lnTo>
                    <a:pt x="0" y="0"/>
                  </a:lnTo>
                  <a:lnTo>
                    <a:pt x="0" y="25817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6160" y="6568636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 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352" y="1165733"/>
            <a:ext cx="5688330" cy="5296535"/>
            <a:chOff x="411352" y="1165733"/>
            <a:chExt cx="5688330" cy="5296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27" y="1181110"/>
              <a:ext cx="5681472" cy="52776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2940" y="1167320"/>
              <a:ext cx="5685155" cy="5293360"/>
            </a:xfrm>
            <a:custGeom>
              <a:avLst/>
              <a:gdLst/>
              <a:ahLst/>
              <a:cxnLst/>
              <a:rect l="l" t="t" r="r" b="b"/>
              <a:pathLst>
                <a:path w="5685155" h="5293360">
                  <a:moveTo>
                    <a:pt x="0" y="5292979"/>
                  </a:moveTo>
                  <a:lnTo>
                    <a:pt x="5684647" y="5292979"/>
                  </a:lnTo>
                  <a:lnTo>
                    <a:pt x="5684647" y="0"/>
                  </a:lnTo>
                  <a:lnTo>
                    <a:pt x="0" y="0"/>
                  </a:lnTo>
                  <a:lnTo>
                    <a:pt x="0" y="5292979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4527" y="783336"/>
            <a:ext cx="1993900" cy="40132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3048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02489" y="1180972"/>
            <a:ext cx="5688330" cy="5266055"/>
            <a:chOff x="6202489" y="1180972"/>
            <a:chExt cx="5688330" cy="52660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5728" y="1184148"/>
              <a:ext cx="5681471" cy="52593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04077" y="1182560"/>
              <a:ext cx="5685155" cy="5262880"/>
            </a:xfrm>
            <a:custGeom>
              <a:avLst/>
              <a:gdLst/>
              <a:ahLst/>
              <a:cxnLst/>
              <a:rect l="l" t="t" r="r" b="b"/>
              <a:pathLst>
                <a:path w="5685155" h="5262880">
                  <a:moveTo>
                    <a:pt x="0" y="5262499"/>
                  </a:moveTo>
                  <a:lnTo>
                    <a:pt x="5684647" y="5262499"/>
                  </a:lnTo>
                  <a:lnTo>
                    <a:pt x="5684647" y="0"/>
                  </a:lnTo>
                  <a:lnTo>
                    <a:pt x="0" y="0"/>
                  </a:lnTo>
                  <a:lnTo>
                    <a:pt x="0" y="5262499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93807" y="783336"/>
            <a:ext cx="1993900" cy="401320"/>
          </a:xfrm>
          <a:prstGeom prst="rect">
            <a:avLst/>
          </a:prstGeom>
          <a:solidFill>
            <a:srgbClr val="2DB3A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067" y="6486950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93466" y="509143"/>
            <a:ext cx="6439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Ainda</a:t>
            </a:r>
            <a:r>
              <a:rPr spc="-40" dirty="0"/>
              <a:t> </a:t>
            </a:r>
            <a:r>
              <a:rPr dirty="0"/>
              <a:t>sobre</a:t>
            </a:r>
            <a:r>
              <a:rPr spc="-4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cobertura</a:t>
            </a:r>
            <a:r>
              <a:rPr spc="-45" dirty="0"/>
              <a:t> </a:t>
            </a:r>
            <a:r>
              <a:rPr dirty="0"/>
              <a:t>na</a:t>
            </a:r>
            <a:r>
              <a:rPr spc="-140" dirty="0"/>
              <a:t> </a:t>
            </a:r>
            <a:r>
              <a:rPr dirty="0"/>
              <a:t>APS..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234137"/>
            <a:ext cx="10343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5" dirty="0"/>
              <a:t> </a:t>
            </a:r>
            <a:r>
              <a:rPr dirty="0"/>
              <a:t>sobre</a:t>
            </a:r>
            <a:r>
              <a:rPr spc="-3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Saúde</a:t>
            </a:r>
            <a:r>
              <a:rPr spc="-30" dirty="0"/>
              <a:t> </a:t>
            </a:r>
            <a:r>
              <a:rPr spc="-5" dirty="0"/>
              <a:t>Bucal</a:t>
            </a:r>
            <a:r>
              <a:rPr spc="-20" dirty="0"/>
              <a:t> </a:t>
            </a:r>
            <a:r>
              <a:rPr dirty="0"/>
              <a:t>na</a:t>
            </a:r>
            <a:r>
              <a:rPr spc="-145" dirty="0"/>
              <a:t> </a:t>
            </a:r>
            <a:r>
              <a:rPr dirty="0"/>
              <a:t>Atenção</a:t>
            </a:r>
            <a:r>
              <a:rPr spc="-40" dirty="0"/>
              <a:t> </a:t>
            </a:r>
            <a:r>
              <a:rPr dirty="0"/>
              <a:t>Primária</a:t>
            </a:r>
            <a:r>
              <a:rPr spc="-15" dirty="0"/>
              <a:t> </a:t>
            </a:r>
            <a:r>
              <a:rPr dirty="0"/>
              <a:t>à</a:t>
            </a:r>
            <a:r>
              <a:rPr spc="-5" dirty="0"/>
              <a:t> Saúde?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448" y="864108"/>
            <a:ext cx="1993900" cy="40132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845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273" y="1261681"/>
            <a:ext cx="11125835" cy="2447925"/>
            <a:chOff x="533273" y="1261681"/>
            <a:chExt cx="11125835" cy="2447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1264920"/>
              <a:ext cx="11119104" cy="24414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4860" y="1263269"/>
              <a:ext cx="11122660" cy="2444750"/>
            </a:xfrm>
            <a:custGeom>
              <a:avLst/>
              <a:gdLst/>
              <a:ahLst/>
              <a:cxnLst/>
              <a:rect l="l" t="t" r="r" b="b"/>
              <a:pathLst>
                <a:path w="11122660" h="2444750">
                  <a:moveTo>
                    <a:pt x="0" y="2444622"/>
                  </a:moveTo>
                  <a:lnTo>
                    <a:pt x="11122279" y="2444622"/>
                  </a:lnTo>
                  <a:lnTo>
                    <a:pt x="11122279" y="0"/>
                  </a:lnTo>
                  <a:lnTo>
                    <a:pt x="0" y="0"/>
                  </a:lnTo>
                  <a:lnTo>
                    <a:pt x="0" y="2444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33273" y="4117721"/>
            <a:ext cx="11125835" cy="2359660"/>
            <a:chOff x="533273" y="4117721"/>
            <a:chExt cx="11125835" cy="23596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4120896"/>
              <a:ext cx="11119104" cy="23530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4860" y="4119308"/>
              <a:ext cx="11122660" cy="2356485"/>
            </a:xfrm>
            <a:custGeom>
              <a:avLst/>
              <a:gdLst/>
              <a:ahLst/>
              <a:cxnLst/>
              <a:rect l="l" t="t" r="r" b="b"/>
              <a:pathLst>
                <a:path w="11122660" h="2356485">
                  <a:moveTo>
                    <a:pt x="0" y="2356230"/>
                  </a:moveTo>
                  <a:lnTo>
                    <a:pt x="11122279" y="2356230"/>
                  </a:lnTo>
                  <a:lnTo>
                    <a:pt x="11122279" y="0"/>
                  </a:lnTo>
                  <a:lnTo>
                    <a:pt x="0" y="0"/>
                  </a:lnTo>
                  <a:lnTo>
                    <a:pt x="0" y="2356230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6448" y="3752088"/>
            <a:ext cx="1993900" cy="401320"/>
          </a:xfrm>
          <a:prstGeom prst="rect">
            <a:avLst/>
          </a:prstGeom>
          <a:solidFill>
            <a:srgbClr val="2DB3A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60" y="6568636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 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952" y="1475041"/>
            <a:ext cx="10813415" cy="2477135"/>
            <a:chOff x="639952" y="1475041"/>
            <a:chExt cx="10813415" cy="2477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347" y="1478279"/>
              <a:ext cx="10750464" cy="24704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1540" y="1476628"/>
              <a:ext cx="10810240" cy="2473960"/>
            </a:xfrm>
            <a:custGeom>
              <a:avLst/>
              <a:gdLst/>
              <a:ahLst/>
              <a:cxnLst/>
              <a:rect l="l" t="t" r="r" b="b"/>
              <a:pathLst>
                <a:path w="10810240" h="2473960">
                  <a:moveTo>
                    <a:pt x="0" y="2473579"/>
                  </a:moveTo>
                  <a:lnTo>
                    <a:pt x="10809859" y="2473579"/>
                  </a:lnTo>
                  <a:lnTo>
                    <a:pt x="10809859" y="0"/>
                  </a:lnTo>
                  <a:lnTo>
                    <a:pt x="0" y="0"/>
                  </a:lnTo>
                  <a:lnTo>
                    <a:pt x="0" y="2473579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3127" y="1065275"/>
            <a:ext cx="1993900" cy="39941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3941" y="4160392"/>
            <a:ext cx="10909300" cy="2239010"/>
            <a:chOff x="543941" y="4160392"/>
            <a:chExt cx="10909300" cy="2239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15" y="4163567"/>
              <a:ext cx="10889996" cy="2232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5528" y="4161980"/>
              <a:ext cx="10906125" cy="2235835"/>
            </a:xfrm>
            <a:custGeom>
              <a:avLst/>
              <a:gdLst/>
              <a:ahLst/>
              <a:cxnLst/>
              <a:rect l="l" t="t" r="r" b="b"/>
              <a:pathLst>
                <a:path w="10906125" h="2235835">
                  <a:moveTo>
                    <a:pt x="0" y="2235835"/>
                  </a:moveTo>
                  <a:lnTo>
                    <a:pt x="10905871" y="2235835"/>
                  </a:lnTo>
                  <a:lnTo>
                    <a:pt x="10905871" y="0"/>
                  </a:lnTo>
                  <a:lnTo>
                    <a:pt x="0" y="0"/>
                  </a:lnTo>
                  <a:lnTo>
                    <a:pt x="0" y="2235835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61999" y="350596"/>
            <a:ext cx="10059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 sobre</a:t>
            </a:r>
            <a:r>
              <a:rPr spc="-3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equipes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5" dirty="0"/>
              <a:t>Estratégia</a:t>
            </a:r>
            <a:r>
              <a:rPr spc="-20" dirty="0"/>
              <a:t> </a:t>
            </a:r>
            <a:r>
              <a:rPr dirty="0"/>
              <a:t>Saúde</a:t>
            </a:r>
            <a:r>
              <a:rPr spc="-25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spc="-5" dirty="0"/>
              <a:t>Família?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160" y="6568636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 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927" y="765048"/>
            <a:ext cx="1991995" cy="399415"/>
          </a:xfrm>
          <a:prstGeom prst="rect">
            <a:avLst/>
          </a:prstGeom>
          <a:solidFill>
            <a:srgbClr val="2DB3A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</a:rPr>
              <a:t>Macrorregião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3752" y="1161097"/>
            <a:ext cx="11142345" cy="2720975"/>
            <a:chOff x="563752" y="1161097"/>
            <a:chExt cx="11142345" cy="2720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320" y="1164336"/>
              <a:ext cx="11129475" cy="27142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340" y="1162685"/>
              <a:ext cx="11139170" cy="2717800"/>
            </a:xfrm>
            <a:custGeom>
              <a:avLst/>
              <a:gdLst/>
              <a:ahLst/>
              <a:cxnLst/>
              <a:rect l="l" t="t" r="r" b="b"/>
              <a:pathLst>
                <a:path w="11139170" h="2717800">
                  <a:moveTo>
                    <a:pt x="0" y="2717419"/>
                  </a:moveTo>
                  <a:lnTo>
                    <a:pt x="11139043" y="2717419"/>
                  </a:lnTo>
                  <a:lnTo>
                    <a:pt x="11139043" y="0"/>
                  </a:lnTo>
                  <a:lnTo>
                    <a:pt x="0" y="0"/>
                  </a:lnTo>
                  <a:lnTo>
                    <a:pt x="0" y="2717419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3752" y="3975989"/>
            <a:ext cx="11142345" cy="2388870"/>
            <a:chOff x="563752" y="3975989"/>
            <a:chExt cx="11142345" cy="2388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320" y="3979164"/>
              <a:ext cx="11129475" cy="2382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5340" y="3977576"/>
              <a:ext cx="11139170" cy="2385695"/>
            </a:xfrm>
            <a:custGeom>
              <a:avLst/>
              <a:gdLst/>
              <a:ahLst/>
              <a:cxnLst/>
              <a:rect l="l" t="t" r="r" b="b"/>
              <a:pathLst>
                <a:path w="11139170" h="2385695">
                  <a:moveTo>
                    <a:pt x="0" y="2385187"/>
                  </a:moveTo>
                  <a:lnTo>
                    <a:pt x="11139043" y="2385187"/>
                  </a:lnTo>
                  <a:lnTo>
                    <a:pt x="11139043" y="0"/>
                  </a:lnTo>
                  <a:lnTo>
                    <a:pt x="0" y="0"/>
                  </a:lnTo>
                  <a:lnTo>
                    <a:pt x="0" y="2385187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14017" y="234188"/>
            <a:ext cx="10060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5" dirty="0"/>
              <a:t> </a:t>
            </a:r>
            <a:r>
              <a:rPr dirty="0"/>
              <a:t>sobre</a:t>
            </a:r>
            <a:r>
              <a:rPr spc="-2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spc="-5" dirty="0"/>
              <a:t>equipes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Estratégia</a:t>
            </a:r>
            <a:r>
              <a:rPr spc="-25" dirty="0"/>
              <a:t> </a:t>
            </a:r>
            <a:r>
              <a:rPr dirty="0"/>
              <a:t>Saúde</a:t>
            </a:r>
            <a:r>
              <a:rPr spc="-25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spc="-5" dirty="0"/>
              <a:t>Família?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160" y="6568636"/>
            <a:ext cx="101403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Saúde. Secretaria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Atenção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Primária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Saúde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SAPS.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Painel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Indicadores. Dez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Disponível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em: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https://sisaps.saude.gov.br/painelsaps/saude-família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5" y="378028"/>
            <a:ext cx="74079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25" dirty="0"/>
              <a:t> </a:t>
            </a:r>
            <a:r>
              <a:rPr dirty="0"/>
              <a:t>sobre</a:t>
            </a:r>
            <a:r>
              <a:rPr spc="-4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governança</a:t>
            </a:r>
            <a:r>
              <a:rPr spc="-55" dirty="0"/>
              <a:t> </a:t>
            </a:r>
            <a:r>
              <a:rPr dirty="0"/>
              <a:t>interfederativa?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9190" y="1202055"/>
          <a:ext cx="10216512" cy="2834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2DB3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2DB3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Macrorregião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2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Nº de Comissões Intergestores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Regionais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existentes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reunindo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mensalmente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06095" algn="l"/>
                          <a:tab pos="925194" algn="l"/>
                          <a:tab pos="2233930" algn="l"/>
                          <a:tab pos="2653665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º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	C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só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rci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	S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ú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de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existentes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1*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Nº</a:t>
                      </a:r>
                      <a:r>
                        <a:rPr sz="18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sz="18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Prefeitos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existentes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(12/22)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5**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5416" y="4272229"/>
            <a:ext cx="67113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Fonte</a:t>
            </a:r>
            <a:r>
              <a:rPr sz="900" dirty="0">
                <a:latin typeface="Arial MT"/>
                <a:cs typeface="Arial MT"/>
              </a:rPr>
              <a:t>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Secretaria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Estado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Saúde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Pública.Unidade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Acompanhamento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dos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Consórcios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Interfederativos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Saúde.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Dez/2022.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890" y="4634865"/>
            <a:ext cx="1035939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* </a:t>
            </a:r>
            <a:r>
              <a:rPr sz="1400" spc="-5" dirty="0">
                <a:latin typeface="Arial MT"/>
                <a:cs typeface="Arial MT"/>
              </a:rPr>
              <a:t>Os consórcios interfederativos em saúde encontram-se </a:t>
            </a:r>
            <a:r>
              <a:rPr sz="1400" dirty="0">
                <a:latin typeface="Arial MT"/>
                <a:cs typeface="Arial MT"/>
              </a:rPr>
              <a:t>em </a:t>
            </a:r>
            <a:r>
              <a:rPr sz="1400" spc="-5" dirty="0">
                <a:latin typeface="Arial MT"/>
                <a:cs typeface="Arial MT"/>
              </a:rPr>
              <a:t>fase de implantação simultânea nas regiões de saúde do estado </a:t>
            </a:r>
            <a:r>
              <a:rPr sz="1400" spc="-15" dirty="0">
                <a:latin typeface="Arial MT"/>
                <a:cs typeface="Arial MT"/>
              </a:rPr>
              <a:t>do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Rio Grande do Norte, na qual </a:t>
            </a:r>
            <a:r>
              <a:rPr sz="1400" dirty="0">
                <a:latin typeface="Arial MT"/>
                <a:cs typeface="Arial MT"/>
              </a:rPr>
              <a:t>a IV </a:t>
            </a:r>
            <a:r>
              <a:rPr sz="1400" spc="-5" dirty="0">
                <a:latin typeface="Arial MT"/>
                <a:cs typeface="Arial MT"/>
              </a:rPr>
              <a:t>Região, denominada </a:t>
            </a:r>
            <a:r>
              <a:rPr sz="1400" dirty="0">
                <a:latin typeface="Arial MT"/>
                <a:cs typeface="Arial MT"/>
              </a:rPr>
              <a:t>Região </a:t>
            </a:r>
            <a:r>
              <a:rPr sz="1400" spc="-10" dirty="0">
                <a:latin typeface="Arial MT"/>
                <a:cs typeface="Arial MT"/>
              </a:rPr>
              <a:t>do </a:t>
            </a:r>
            <a:r>
              <a:rPr sz="1400" spc="-5" dirty="0">
                <a:latin typeface="Arial MT"/>
                <a:cs typeface="Arial MT"/>
              </a:rPr>
              <a:t>Seridó, foi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pioneira na implantação. Atualmente </a:t>
            </a:r>
            <a:r>
              <a:rPr sz="1400" dirty="0">
                <a:latin typeface="Arial MT"/>
                <a:cs typeface="Arial MT"/>
              </a:rPr>
              <a:t>a IV </a:t>
            </a:r>
            <a:r>
              <a:rPr sz="1400" spc="-5" dirty="0">
                <a:latin typeface="Arial MT"/>
                <a:cs typeface="Arial MT"/>
              </a:rPr>
              <a:t>região, </a:t>
            </a:r>
            <a:r>
              <a:rPr sz="1400" dirty="0">
                <a:latin typeface="Arial MT"/>
                <a:cs typeface="Arial MT"/>
              </a:rPr>
              <a:t> com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consócio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implantado,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está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construção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escopo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administrativo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implementação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serviços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pré-acordado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no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protocolo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intenção.</a:t>
            </a: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** </a:t>
            </a:r>
            <a:r>
              <a:rPr sz="1400" spc="-5" dirty="0">
                <a:latin typeface="Arial MT"/>
                <a:cs typeface="Arial MT"/>
              </a:rPr>
              <a:t>Na Macro Região </a:t>
            </a:r>
            <a:r>
              <a:rPr sz="1400" dirty="0">
                <a:latin typeface="Arial MT"/>
                <a:cs typeface="Arial MT"/>
              </a:rPr>
              <a:t>I é </a:t>
            </a:r>
            <a:r>
              <a:rPr sz="1400" spc="-5" dirty="0">
                <a:latin typeface="Arial MT"/>
                <a:cs typeface="Arial MT"/>
              </a:rPr>
              <a:t>composta por </a:t>
            </a:r>
            <a:r>
              <a:rPr sz="1400" dirty="0">
                <a:latin typeface="Arial MT"/>
                <a:cs typeface="Arial MT"/>
              </a:rPr>
              <a:t>5 </a:t>
            </a:r>
            <a:r>
              <a:rPr sz="1400" spc="-5" dirty="0">
                <a:latin typeface="Arial MT"/>
                <a:cs typeface="Arial MT"/>
              </a:rPr>
              <a:t>associações de prefeitos, sendo elas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Associação dos Municípios </a:t>
            </a:r>
            <a:r>
              <a:rPr sz="1400" dirty="0">
                <a:latin typeface="Arial MT"/>
                <a:cs typeface="Arial MT"/>
              </a:rPr>
              <a:t>da </a:t>
            </a:r>
            <a:r>
              <a:rPr sz="1400" spc="-5" dirty="0">
                <a:latin typeface="Arial MT"/>
                <a:cs typeface="Arial MT"/>
              </a:rPr>
              <a:t>Microrregião </a:t>
            </a:r>
            <a:r>
              <a:rPr sz="1400" spc="-15" dirty="0">
                <a:latin typeface="Arial MT"/>
                <a:cs typeface="Arial MT"/>
              </a:rPr>
              <a:t>do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Seridó Oriental </a:t>
            </a:r>
            <a:r>
              <a:rPr sz="1400" dirty="0">
                <a:latin typeface="Arial MT"/>
                <a:cs typeface="Arial MT"/>
              </a:rPr>
              <a:t>- </a:t>
            </a:r>
            <a:r>
              <a:rPr sz="1400" spc="-5" dirty="0">
                <a:latin typeface="Arial MT"/>
                <a:cs typeface="Arial MT"/>
              </a:rPr>
              <a:t>AMSO, Associação dos Municípios do Seridó Ocidental </a:t>
            </a:r>
            <a:r>
              <a:rPr sz="1400" dirty="0">
                <a:latin typeface="Arial MT"/>
                <a:cs typeface="Arial MT"/>
              </a:rPr>
              <a:t>- AMS, </a:t>
            </a:r>
            <a:r>
              <a:rPr sz="1400" spc="-5" dirty="0">
                <a:latin typeface="Arial MT"/>
                <a:cs typeface="Arial MT"/>
              </a:rPr>
              <a:t>Associação dos Municípios do </a:t>
            </a:r>
            <a:r>
              <a:rPr sz="1400" dirty="0">
                <a:latin typeface="Arial MT"/>
                <a:cs typeface="Arial MT"/>
              </a:rPr>
              <a:t>Litoral </a:t>
            </a:r>
            <a:r>
              <a:rPr sz="1400" spc="-5" dirty="0">
                <a:latin typeface="Arial MT"/>
                <a:cs typeface="Arial MT"/>
              </a:rPr>
              <a:t>Agreste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Potiguar </a:t>
            </a:r>
            <a:r>
              <a:rPr sz="1400" dirty="0">
                <a:latin typeface="Arial MT"/>
                <a:cs typeface="Arial MT"/>
              </a:rPr>
              <a:t>- </a:t>
            </a:r>
            <a:r>
              <a:rPr sz="1400" spc="-30" dirty="0">
                <a:latin typeface="Arial MT"/>
                <a:cs typeface="Arial MT"/>
              </a:rPr>
              <a:t>AMLAP, </a:t>
            </a:r>
            <a:r>
              <a:rPr sz="1400" spc="-5" dirty="0">
                <a:latin typeface="Arial MT"/>
                <a:cs typeface="Arial MT"/>
              </a:rPr>
              <a:t>Associação dos Municípios da Microrregião do Seridó Ocidental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15" dirty="0">
                <a:latin typeface="Arial MT"/>
                <a:cs typeface="Arial MT"/>
              </a:rPr>
              <a:t>Trairi </a:t>
            </a:r>
            <a:r>
              <a:rPr sz="1400" dirty="0">
                <a:latin typeface="Arial MT"/>
                <a:cs typeface="Arial MT"/>
              </a:rPr>
              <a:t>- </a:t>
            </a:r>
            <a:r>
              <a:rPr sz="1400" spc="-5" dirty="0">
                <a:latin typeface="Arial MT"/>
                <a:cs typeface="Arial MT"/>
              </a:rPr>
              <a:t>AMSOTR, Associação dos Municípios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Região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Central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Vale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Potiguar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AMCEVALE.</a:t>
            </a:r>
            <a:endParaRPr sz="1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Importante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ressaltar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alguns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municípios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Macro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Região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fazem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parte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dirty="0">
                <a:latin typeface="Arial"/>
                <a:cs typeface="Arial"/>
              </a:rPr>
              <a:t> mais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5" dirty="0">
                <a:latin typeface="Arial"/>
                <a:cs typeface="Arial"/>
              </a:rPr>
              <a:t> associação.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194" y="631012"/>
            <a:ext cx="10250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Por</a:t>
            </a:r>
            <a:r>
              <a:rPr sz="4400" spc="-5" dirty="0"/>
              <a:t> </a:t>
            </a:r>
            <a:r>
              <a:rPr sz="4400" dirty="0"/>
              <a:t>que</a:t>
            </a:r>
            <a:r>
              <a:rPr sz="4400" spc="-20" dirty="0"/>
              <a:t> </a:t>
            </a:r>
            <a:r>
              <a:rPr sz="4400" dirty="0"/>
              <a:t>fazer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-5" dirty="0"/>
              <a:t> </a:t>
            </a:r>
            <a:r>
              <a:rPr sz="4400" dirty="0"/>
              <a:t>priorização</a:t>
            </a:r>
            <a:r>
              <a:rPr sz="4400" spc="-15" dirty="0"/>
              <a:t> </a:t>
            </a:r>
            <a:r>
              <a:rPr sz="4400" dirty="0"/>
              <a:t>em</a:t>
            </a:r>
            <a:r>
              <a:rPr sz="4400" spc="-5" dirty="0"/>
              <a:t> </a:t>
            </a:r>
            <a:r>
              <a:rPr sz="4400" dirty="0"/>
              <a:t>saúde?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47686" y="2180081"/>
            <a:ext cx="1111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mu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do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327" y="2180081"/>
            <a:ext cx="15684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99160" algn="l"/>
              </a:tabLst>
            </a:pPr>
            <a:r>
              <a:rPr sz="2800" spc="-10" dirty="0">
                <a:latin typeface="Arial MT"/>
                <a:cs typeface="Arial MT"/>
              </a:rPr>
              <a:t>Em	</a:t>
            </a:r>
            <a:r>
              <a:rPr sz="2800" dirty="0">
                <a:latin typeface="Arial MT"/>
                <a:cs typeface="Arial MT"/>
              </a:rPr>
              <a:t>um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c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r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s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c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e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nte  recursos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4367" y="2606801"/>
            <a:ext cx="30816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tabLst>
                <a:tab pos="707390" algn="l"/>
                <a:tab pos="2517775" algn="l"/>
                <a:tab pos="2672080" algn="l"/>
              </a:tabLst>
            </a:pP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d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p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r</a:t>
            </a:r>
            <a:r>
              <a:rPr sz="2800" spc="5" dirty="0">
                <a:solidFill>
                  <a:srgbClr val="5B9CD5"/>
                </a:solidFill>
                <a:latin typeface="Arial MT"/>
                <a:cs typeface="Arial MT"/>
              </a:rPr>
              <a:t>o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b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l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em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s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		de  escassos	</a:t>
            </a:r>
            <a:r>
              <a:rPr sz="2800" spc="-5" dirty="0">
                <a:latin typeface="Arial MT"/>
                <a:cs typeface="Arial MT"/>
              </a:rPr>
              <a:t>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2693" y="2180081"/>
            <a:ext cx="31134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95"/>
              </a:spcBef>
              <a:tabLst>
                <a:tab pos="1025525" algn="l"/>
                <a:tab pos="1874520" algn="l"/>
              </a:tabLst>
            </a:pPr>
            <a:r>
              <a:rPr sz="2800" dirty="0">
                <a:latin typeface="Arial MT"/>
                <a:cs typeface="Arial MT"/>
              </a:rPr>
              <a:t>co</a:t>
            </a:r>
            <a:r>
              <a:rPr sz="2800" spc="-5" dirty="0">
                <a:latin typeface="Arial MT"/>
                <a:cs typeface="Arial MT"/>
              </a:rPr>
              <a:t>m</a:t>
            </a:r>
            <a:r>
              <a:rPr sz="2800" dirty="0">
                <a:latin typeface="Arial MT"/>
                <a:cs typeface="Arial MT"/>
              </a:rPr>
              <a:t>	u</a:t>
            </a:r>
            <a:r>
              <a:rPr sz="2800" spc="-5" dirty="0">
                <a:latin typeface="Arial MT"/>
                <a:cs typeface="Arial MT"/>
              </a:rPr>
              <a:t>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n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úm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e</a:t>
            </a:r>
            <a:r>
              <a:rPr sz="2800" spc="10" dirty="0">
                <a:solidFill>
                  <a:srgbClr val="5B9CD5"/>
                </a:solidFill>
                <a:latin typeface="Arial MT"/>
                <a:cs typeface="Arial MT"/>
              </a:rPr>
              <a:t>r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o</a:t>
            </a:r>
            <a:endParaRPr sz="2800">
              <a:latin typeface="Arial MT"/>
              <a:cs typeface="Arial MT"/>
            </a:endParaRPr>
          </a:p>
          <a:p>
            <a:pPr marL="2127885" marR="5080" indent="-99060" algn="r">
              <a:lnSpc>
                <a:spcPct val="100000"/>
              </a:lnSpc>
            </a:pP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s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ú</a:t>
            </a:r>
            <a:r>
              <a:rPr sz="2800" spc="10" dirty="0">
                <a:solidFill>
                  <a:srgbClr val="5B9CD5"/>
                </a:solidFill>
                <a:latin typeface="Arial MT"/>
                <a:cs typeface="Arial MT"/>
              </a:rPr>
              <a:t>d</a:t>
            </a:r>
            <a:r>
              <a:rPr sz="2800" spc="5" dirty="0">
                <a:solidFill>
                  <a:srgbClr val="5B9CD5"/>
                </a:solidFill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,  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c</a:t>
            </a: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o</a:t>
            </a:r>
            <a:r>
              <a:rPr sz="2800" spc="-5" dirty="0">
                <a:solidFill>
                  <a:srgbClr val="5B9CD5"/>
                </a:solidFill>
                <a:latin typeface="Arial MT"/>
                <a:cs typeface="Arial MT"/>
              </a:rPr>
              <a:t>rtes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4844" y="3460496"/>
            <a:ext cx="2699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8345" algn="l"/>
              </a:tabLst>
            </a:pPr>
            <a:r>
              <a:rPr sz="2800" spc="-5" dirty="0">
                <a:latin typeface="Arial MT"/>
                <a:cs typeface="Arial MT"/>
              </a:rPr>
              <a:t>é	fundamental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1054" y="3460496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327" y="3460496"/>
            <a:ext cx="42462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B9CD5"/>
                </a:solidFill>
                <a:latin typeface="Arial MT"/>
                <a:cs typeface="Arial MT"/>
              </a:rPr>
              <a:t>orçamentários</a:t>
            </a:r>
            <a:r>
              <a:rPr sz="2800" dirty="0">
                <a:latin typeface="Arial MT"/>
                <a:cs typeface="Arial MT"/>
              </a:rPr>
              <a:t>,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717675" algn="l"/>
                <a:tab pos="2571115" algn="l"/>
              </a:tabLst>
            </a:pPr>
            <a:r>
              <a:rPr sz="2800" spc="-5" dirty="0">
                <a:latin typeface="Arial MT"/>
                <a:cs typeface="Arial MT"/>
              </a:rPr>
              <a:t>definição	</a:t>
            </a:r>
            <a:r>
              <a:rPr sz="2800" dirty="0">
                <a:latin typeface="Arial MT"/>
                <a:cs typeface="Arial MT"/>
              </a:rPr>
              <a:t>dos	</a:t>
            </a:r>
            <a:r>
              <a:rPr sz="2800" spc="-5" dirty="0">
                <a:latin typeface="Arial MT"/>
                <a:cs typeface="Arial MT"/>
              </a:rPr>
              <a:t>problemas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2477" y="3887215"/>
            <a:ext cx="1789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5825" algn="l"/>
              </a:tabLst>
            </a:pPr>
            <a:r>
              <a:rPr sz="2800" dirty="0">
                <a:latin typeface="Arial MT"/>
                <a:cs typeface="Arial MT"/>
              </a:rPr>
              <a:t>qu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r</a:t>
            </a:r>
            <a:r>
              <a:rPr sz="2800" dirty="0">
                <a:latin typeface="Arial MT"/>
                <a:cs typeface="Arial MT"/>
              </a:rPr>
              <a:t>ã</a:t>
            </a:r>
            <a:r>
              <a:rPr sz="2800" spc="-5" dirty="0">
                <a:latin typeface="Arial MT"/>
                <a:cs typeface="Arial MT"/>
              </a:rPr>
              <a:t>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0327" y="4313631"/>
            <a:ext cx="6292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prioritários,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para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que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</a:t>
            </a:r>
            <a:r>
              <a:rPr sz="2800" spc="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possa</a:t>
            </a:r>
            <a:r>
              <a:rPr sz="2800" spc="77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atuar,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 forma mais </a:t>
            </a:r>
            <a:r>
              <a:rPr sz="2800" dirty="0">
                <a:latin typeface="Arial MT"/>
                <a:cs typeface="Arial MT"/>
              </a:rPr>
              <a:t>efetiva, </a:t>
            </a:r>
            <a:r>
              <a:rPr sz="2800" spc="-5" dirty="0">
                <a:latin typeface="Arial MT"/>
                <a:cs typeface="Arial MT"/>
              </a:rPr>
              <a:t>na </a:t>
            </a:r>
            <a:r>
              <a:rPr sz="2800" dirty="0">
                <a:latin typeface="Arial MT"/>
                <a:cs typeface="Arial MT"/>
              </a:rPr>
              <a:t>melhoria da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saúde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população.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1690131"/>
            <a:ext cx="4989464" cy="44043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65200" y="6126276"/>
            <a:ext cx="22593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65655"/>
                </a:solidFill>
                <a:latin typeface="Arial"/>
                <a:cs typeface="Arial"/>
              </a:rPr>
              <a:t>Fonte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:</a:t>
            </a:r>
            <a:r>
              <a:rPr sz="1000" spc="-15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Terwindt,</a:t>
            </a:r>
            <a:r>
              <a:rPr sz="1000" spc="-1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Rajan</a:t>
            </a:r>
            <a:r>
              <a:rPr sz="1000" spc="-1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e</a:t>
            </a:r>
            <a:r>
              <a:rPr sz="1000" spc="-1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Soucat</a:t>
            </a:r>
            <a:r>
              <a:rPr sz="1000" spc="-25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(2016)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640" y="265303"/>
            <a:ext cx="10723245" cy="8255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520700">
              <a:lnSpc>
                <a:spcPts val="2940"/>
              </a:lnSpc>
              <a:spcBef>
                <a:spcPts val="545"/>
              </a:spcBef>
            </a:pPr>
            <a:r>
              <a:rPr sz="2800" spc="-5" dirty="0"/>
              <a:t>Quantas</a:t>
            </a:r>
            <a:r>
              <a:rPr sz="2800" spc="30" dirty="0"/>
              <a:t> </a:t>
            </a:r>
            <a:r>
              <a:rPr sz="2800" spc="-5" dirty="0"/>
              <a:t>pessoas</a:t>
            </a:r>
            <a:r>
              <a:rPr sz="2800" spc="30" dirty="0"/>
              <a:t> </a:t>
            </a:r>
            <a:r>
              <a:rPr sz="2800" spc="-5" dirty="0"/>
              <a:t>mais</a:t>
            </a:r>
            <a:r>
              <a:rPr sz="2800" spc="10" dirty="0"/>
              <a:t> </a:t>
            </a:r>
            <a:r>
              <a:rPr sz="2800" spc="-5" dirty="0"/>
              <a:t>velhas</a:t>
            </a:r>
            <a:r>
              <a:rPr sz="2800" spc="15" dirty="0"/>
              <a:t> </a:t>
            </a:r>
            <a:r>
              <a:rPr sz="2800" spc="-5" dirty="0"/>
              <a:t>em</a:t>
            </a:r>
            <a:r>
              <a:rPr sz="2800" dirty="0"/>
              <a:t> relação</a:t>
            </a:r>
            <a:r>
              <a:rPr sz="2800" spc="-5" dirty="0"/>
              <a:t> às</a:t>
            </a:r>
            <a:r>
              <a:rPr sz="2800" spc="10" dirty="0"/>
              <a:t> </a:t>
            </a:r>
            <a:r>
              <a:rPr sz="2800" spc="-5" dirty="0"/>
              <a:t>mais jovens </a:t>
            </a:r>
            <a:r>
              <a:rPr sz="2800" dirty="0"/>
              <a:t> </a:t>
            </a:r>
            <a:r>
              <a:rPr sz="2800" spc="-5" dirty="0"/>
              <a:t>existem na</a:t>
            </a:r>
            <a:r>
              <a:rPr sz="2800" spc="20" dirty="0"/>
              <a:t> </a:t>
            </a:r>
            <a:r>
              <a:rPr sz="2800" spc="-5" dirty="0"/>
              <a:t>população,</a:t>
            </a:r>
            <a:r>
              <a:rPr sz="2800" spc="40" dirty="0"/>
              <a:t> </a:t>
            </a:r>
            <a:r>
              <a:rPr sz="2800" spc="-5" dirty="0"/>
              <a:t>e</a:t>
            </a:r>
            <a:r>
              <a:rPr sz="2800" dirty="0"/>
              <a:t> </a:t>
            </a:r>
            <a:r>
              <a:rPr sz="2800" spc="-5" dirty="0"/>
              <a:t>como</a:t>
            </a:r>
            <a:r>
              <a:rPr sz="2800" dirty="0"/>
              <a:t> </a:t>
            </a:r>
            <a:r>
              <a:rPr sz="2800" spc="-5" dirty="0"/>
              <a:t>esses</a:t>
            </a:r>
            <a:r>
              <a:rPr sz="2800" spc="20" dirty="0"/>
              <a:t> </a:t>
            </a:r>
            <a:r>
              <a:rPr sz="2800" spc="-5" dirty="0"/>
              <a:t>padrões</a:t>
            </a:r>
            <a:r>
              <a:rPr sz="2800" spc="35" dirty="0"/>
              <a:t> </a:t>
            </a:r>
            <a:r>
              <a:rPr sz="2800" spc="-5" dirty="0"/>
              <a:t>mudarão</a:t>
            </a:r>
            <a:r>
              <a:rPr sz="2800" spc="25" dirty="0"/>
              <a:t> </a:t>
            </a:r>
            <a:r>
              <a:rPr sz="2800" spc="-5" dirty="0"/>
              <a:t>no</a:t>
            </a:r>
            <a:r>
              <a:rPr sz="2800" spc="5" dirty="0"/>
              <a:t> </a:t>
            </a:r>
            <a:r>
              <a:rPr sz="2800" spc="-5" dirty="0"/>
              <a:t>RN?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05884" y="1286255"/>
            <a:ext cx="2933700" cy="523240"/>
          </a:xfrm>
          <a:prstGeom prst="rect">
            <a:avLst/>
          </a:prstGeom>
          <a:solidFill>
            <a:srgbClr val="EBE9EB"/>
          </a:solidFill>
        </p:spPr>
        <p:txBody>
          <a:bodyPr vert="horz" wrap="square" lIns="0" tIns="2159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170"/>
              </a:spcBef>
            </a:pPr>
            <a:r>
              <a:rPr sz="2800" b="1" spc="-15" dirty="0">
                <a:latin typeface="Calibri"/>
                <a:cs typeface="Calibri"/>
              </a:rPr>
              <a:t>Macrorregião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0087" y="2374392"/>
            <a:ext cx="4342130" cy="3213100"/>
            <a:chOff x="800087" y="2374392"/>
            <a:chExt cx="4342130" cy="3213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7438" y="5414695"/>
              <a:ext cx="1850195" cy="172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464" y="5224163"/>
              <a:ext cx="1911182" cy="1799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087" y="5035187"/>
              <a:ext cx="2127529" cy="179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670" y="4846211"/>
              <a:ext cx="2026947" cy="179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911" y="4657126"/>
              <a:ext cx="1662700" cy="1785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9369" y="4466735"/>
              <a:ext cx="1408292" cy="1799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9888" y="4277759"/>
              <a:ext cx="1377735" cy="179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3497" y="4088674"/>
              <a:ext cx="1274149" cy="1785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5236" y="3898283"/>
              <a:ext cx="972436" cy="1799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2520" y="3709307"/>
              <a:ext cx="765106" cy="1799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1456" y="3520222"/>
              <a:ext cx="736202" cy="1785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3032" y="3329831"/>
              <a:ext cx="574570" cy="1799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89606" y="3140855"/>
              <a:ext cx="537997" cy="1799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9740" y="2951770"/>
              <a:ext cx="397962" cy="1785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2723" y="2761379"/>
              <a:ext cx="395083" cy="1799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6075" y="2572403"/>
              <a:ext cx="341692" cy="1799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2245" y="2383318"/>
              <a:ext cx="335412" cy="1785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2448" y="5405627"/>
              <a:ext cx="1973579" cy="1813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22448" y="5215166"/>
              <a:ext cx="2078736" cy="188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22448" y="5026190"/>
              <a:ext cx="2319528" cy="1889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22448" y="4837214"/>
              <a:ext cx="2214372" cy="1889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22448" y="4648200"/>
              <a:ext cx="1853183" cy="1874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22448" y="4268762"/>
              <a:ext cx="1620012" cy="3779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22448" y="4079748"/>
              <a:ext cx="1482852" cy="1874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22448" y="3889286"/>
              <a:ext cx="1176515" cy="1889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2448" y="3700310"/>
              <a:ext cx="966203" cy="1889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2448" y="3511296"/>
              <a:ext cx="896137" cy="1874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2448" y="3320834"/>
              <a:ext cx="714768" cy="1889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22448" y="3131858"/>
              <a:ext cx="679716" cy="1889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22448" y="2942844"/>
              <a:ext cx="504469" cy="1874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22448" y="2752382"/>
              <a:ext cx="484670" cy="1889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22448" y="2563406"/>
              <a:ext cx="422186" cy="1889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22448" y="2374392"/>
              <a:ext cx="376466" cy="1874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27759" y="5445252"/>
              <a:ext cx="3613404" cy="76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66799" y="5254752"/>
              <a:ext cx="3779520" cy="762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0391" y="5065776"/>
              <a:ext cx="4236720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50975" y="4876800"/>
              <a:ext cx="4030979" cy="762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15211" y="4687824"/>
              <a:ext cx="3305555" cy="746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69719" y="4497324"/>
              <a:ext cx="2813304" cy="762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0200" y="4308348"/>
              <a:ext cx="2787396" cy="762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03831" y="4119372"/>
              <a:ext cx="2546604" cy="746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05583" y="3928872"/>
              <a:ext cx="1938528" cy="762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12847" y="3739896"/>
              <a:ext cx="1520952" cy="762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41803" y="3550920"/>
              <a:ext cx="1421892" cy="746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03347" y="3360420"/>
              <a:ext cx="1078991" cy="762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39923" y="3171444"/>
              <a:ext cx="1007363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80132" y="2982468"/>
              <a:ext cx="691895" cy="746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83179" y="2791968"/>
              <a:ext cx="669035" cy="762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42616" y="2414016"/>
              <a:ext cx="501395" cy="746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636520" y="2602992"/>
              <a:ext cx="553212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91972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9154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26335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93161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60369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27576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94402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61609" y="5655055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90976" y="2006599"/>
            <a:ext cx="5613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100" b="1" spc="1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458211" y="6088379"/>
            <a:ext cx="1051560" cy="83820"/>
            <a:chOff x="2458211" y="6088379"/>
            <a:chExt cx="1051560" cy="83820"/>
          </a:xfrm>
        </p:grpSpPr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458211" y="6088379"/>
              <a:ext cx="83819" cy="838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25951" y="6088379"/>
              <a:ext cx="83820" cy="8382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2578861" y="6010757"/>
            <a:ext cx="160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67740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_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00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_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5468" y="1935479"/>
            <a:ext cx="5899785" cy="4338955"/>
          </a:xfrm>
          <a:custGeom>
            <a:avLst/>
            <a:gdLst/>
            <a:ahLst/>
            <a:cxnLst/>
            <a:rect l="l" t="t" r="r" b="b"/>
            <a:pathLst>
              <a:path w="5899785" h="4338955">
                <a:moveTo>
                  <a:pt x="0" y="4338828"/>
                </a:moveTo>
                <a:lnTo>
                  <a:pt x="5899404" y="4338828"/>
                </a:lnTo>
                <a:lnTo>
                  <a:pt x="5899404" y="0"/>
                </a:lnTo>
                <a:lnTo>
                  <a:pt x="0" y="0"/>
                </a:lnTo>
                <a:lnTo>
                  <a:pt x="0" y="4338828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435567" y="2517609"/>
            <a:ext cx="3656329" cy="3129280"/>
            <a:chOff x="7435567" y="2517609"/>
            <a:chExt cx="3656329" cy="3129280"/>
          </a:xfrm>
        </p:grpSpPr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36380" y="5477027"/>
              <a:ext cx="1485955" cy="1693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78487" y="5292525"/>
              <a:ext cx="1543829" cy="17711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02253" y="5108121"/>
              <a:ext cx="1620096" cy="17711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39763" y="4923717"/>
              <a:ext cx="1682593" cy="17711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59032" y="4739313"/>
              <a:ext cx="1763283" cy="17711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540744" y="4554909"/>
              <a:ext cx="1781571" cy="17711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435567" y="4370505"/>
              <a:ext cx="1886770" cy="17711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548325" y="4186101"/>
              <a:ext cx="1774028" cy="17711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93691" y="4001697"/>
              <a:ext cx="1528661" cy="17711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67421" y="3817293"/>
              <a:ext cx="1354936" cy="1771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017743" y="3632889"/>
              <a:ext cx="1304586" cy="17711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77724" y="3448485"/>
              <a:ext cx="1144655" cy="1771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485583" y="3264081"/>
              <a:ext cx="836773" cy="17711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691245" y="3079677"/>
              <a:ext cx="631214" cy="17711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762881" y="2895273"/>
              <a:ext cx="559570" cy="17711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924444" y="2710869"/>
              <a:ext cx="397962" cy="17711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858954" y="2526465"/>
              <a:ext cx="463398" cy="17711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17152" y="5468111"/>
              <a:ext cx="1443227" cy="17830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217152" y="5283669"/>
              <a:ext cx="1498092" cy="18596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217152" y="5099265"/>
              <a:ext cx="1584959" cy="18596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217152" y="4914861"/>
              <a:ext cx="1621536" cy="18596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217152" y="4730457"/>
              <a:ext cx="1702307" cy="18596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17152" y="4546053"/>
              <a:ext cx="1769363" cy="18596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217152" y="4361649"/>
              <a:ext cx="1874520" cy="18596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217152" y="4177245"/>
              <a:ext cx="1783079" cy="18596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217152" y="3992841"/>
              <a:ext cx="1591055" cy="18596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217152" y="3808437"/>
              <a:ext cx="1446276" cy="18596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217152" y="3624033"/>
              <a:ext cx="1403603" cy="18596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217152" y="3439629"/>
              <a:ext cx="1258824" cy="18596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217152" y="3255225"/>
              <a:ext cx="973836" cy="18596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217152" y="3070821"/>
              <a:ext cx="780300" cy="18596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217152" y="2886417"/>
              <a:ext cx="688860" cy="18596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217152" y="2702013"/>
              <a:ext cx="507492" cy="18596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217152" y="2517609"/>
              <a:ext cx="664451" cy="18596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886700" y="5507735"/>
              <a:ext cx="2718816" cy="7467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28788" y="5323332"/>
              <a:ext cx="2831592" cy="7315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52588" y="5138927"/>
              <a:ext cx="2994659" cy="7315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690104" y="4954523"/>
              <a:ext cx="3093720" cy="7315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609332" y="4770120"/>
              <a:ext cx="3255264" cy="7315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91044" y="4585716"/>
              <a:ext cx="3340607" cy="7315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485888" y="4401311"/>
              <a:ext cx="3550920" cy="7315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598664" y="4216907"/>
              <a:ext cx="3346704" cy="7315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844028" y="4032503"/>
              <a:ext cx="2909316" cy="7315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017764" y="3848100"/>
              <a:ext cx="2590800" cy="7315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068056" y="3663695"/>
              <a:ext cx="2497836" cy="7315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28076" y="3479291"/>
              <a:ext cx="2193036" cy="7315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535924" y="3294887"/>
              <a:ext cx="1600200" cy="7315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741664" y="3110483"/>
              <a:ext cx="1200912" cy="7315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813292" y="2926079"/>
              <a:ext cx="1037844" cy="7315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974836" y="2741675"/>
              <a:ext cx="694944" cy="7315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909304" y="2557271"/>
              <a:ext cx="917448" cy="73151"/>
            </a:xfrm>
            <a:prstGeom prst="rect">
              <a:avLst/>
            </a:prstGeom>
          </p:spPr>
        </p:pic>
      </p:grpSp>
      <p:sp>
        <p:nvSpPr>
          <p:cNvPr id="121" name="object 121"/>
          <p:cNvSpPr txBox="1"/>
          <p:nvPr/>
        </p:nvSpPr>
        <p:spPr>
          <a:xfrm>
            <a:off x="6641592" y="5714491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456931" y="5714491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719181" y="5714491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534902" y="5714491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955913" y="2006599"/>
            <a:ext cx="5613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100" b="1" spc="1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26" name="object 126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8394192" y="6027420"/>
            <a:ext cx="83820" cy="82296"/>
          </a:xfrm>
          <a:prstGeom prst="rect">
            <a:avLst/>
          </a:prstGeom>
        </p:spPr>
      </p:pic>
      <p:sp>
        <p:nvSpPr>
          <p:cNvPr id="127" name="object 127"/>
          <p:cNvSpPr txBox="1"/>
          <p:nvPr/>
        </p:nvSpPr>
        <p:spPr>
          <a:xfrm>
            <a:off x="8272526" y="5663285"/>
            <a:ext cx="1207135" cy="4940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500"/>
              </a:spcBef>
              <a:tabLst>
                <a:tab pos="815340" algn="l"/>
              </a:tabLs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	0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marR="11430" algn="ctr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masc_2020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8" name="object 128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374123" y="6027420"/>
            <a:ext cx="82296" cy="82296"/>
          </a:xfrm>
          <a:prstGeom prst="rect">
            <a:avLst/>
          </a:prstGeom>
        </p:spPr>
      </p:pic>
      <p:sp>
        <p:nvSpPr>
          <p:cNvPr id="129" name="object 129"/>
          <p:cNvSpPr txBox="1"/>
          <p:nvPr/>
        </p:nvSpPr>
        <p:spPr>
          <a:xfrm>
            <a:off x="9495155" y="5663285"/>
            <a:ext cx="800100" cy="4940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fem_2020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458711" y="1935479"/>
            <a:ext cx="5541645" cy="4338955"/>
          </a:xfrm>
          <a:custGeom>
            <a:avLst/>
            <a:gdLst/>
            <a:ahLst/>
            <a:cxnLst/>
            <a:rect l="l" t="t" r="r" b="b"/>
            <a:pathLst>
              <a:path w="5541645" h="4338955">
                <a:moveTo>
                  <a:pt x="0" y="4338828"/>
                </a:moveTo>
                <a:lnTo>
                  <a:pt x="5541264" y="4338828"/>
                </a:lnTo>
                <a:lnTo>
                  <a:pt x="5541264" y="0"/>
                </a:lnTo>
                <a:lnTo>
                  <a:pt x="0" y="0"/>
                </a:lnTo>
                <a:lnTo>
                  <a:pt x="0" y="4338828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270763" y="6304889"/>
            <a:ext cx="9060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Fonte: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Instituto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Brasileiro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 Geografia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 </a:t>
            </a:r>
            <a:r>
              <a:rPr sz="1100" spc="-5" dirty="0">
                <a:latin typeface="Arial MT"/>
                <a:cs typeface="Arial MT"/>
              </a:rPr>
              <a:t>Estatística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 IBGE,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Estudo de </a:t>
            </a:r>
            <a:r>
              <a:rPr sz="1100" spc="-5" dirty="0">
                <a:latin typeface="Arial MT"/>
                <a:cs typeface="Arial MT"/>
              </a:rPr>
              <a:t>estimativas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populacionais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por</a:t>
            </a:r>
            <a:r>
              <a:rPr sz="1100" spc="-5" dirty="0">
                <a:latin typeface="Arial MT"/>
                <a:cs typeface="Arial MT"/>
              </a:rPr>
              <a:t> município,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idade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 </a:t>
            </a:r>
            <a:r>
              <a:rPr sz="1100" spc="-5" dirty="0">
                <a:latin typeface="Arial MT"/>
                <a:cs typeface="Arial MT"/>
              </a:rPr>
              <a:t>sexo </a:t>
            </a:r>
            <a:r>
              <a:rPr sz="1100" dirty="0">
                <a:latin typeface="Arial MT"/>
                <a:cs typeface="Arial MT"/>
              </a:rPr>
              <a:t>2000-2021 – </a:t>
            </a:r>
            <a:r>
              <a:rPr sz="1100" spc="-5" dirty="0">
                <a:latin typeface="Arial MT"/>
                <a:cs typeface="Arial MT"/>
              </a:rPr>
              <a:t>Brasil.</a:t>
            </a:r>
            <a:endParaRPr sz="11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47989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6256" y="1717548"/>
            <a:ext cx="3151631" cy="3617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194" y="376174"/>
            <a:ext cx="10250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Por</a:t>
            </a:r>
            <a:r>
              <a:rPr sz="4400" spc="-10" dirty="0"/>
              <a:t> </a:t>
            </a:r>
            <a:r>
              <a:rPr sz="4400" dirty="0"/>
              <a:t>que</a:t>
            </a:r>
            <a:r>
              <a:rPr sz="4400" spc="-10" dirty="0"/>
              <a:t> </a:t>
            </a:r>
            <a:r>
              <a:rPr sz="4400" dirty="0"/>
              <a:t>fazer</a:t>
            </a:r>
            <a:r>
              <a:rPr sz="4400" spc="-10" dirty="0"/>
              <a:t> </a:t>
            </a:r>
            <a:r>
              <a:rPr sz="4400" dirty="0"/>
              <a:t>a</a:t>
            </a:r>
            <a:r>
              <a:rPr sz="4400" spc="-10" dirty="0"/>
              <a:t> </a:t>
            </a:r>
            <a:r>
              <a:rPr sz="4400" dirty="0"/>
              <a:t>priorização</a:t>
            </a:r>
            <a:r>
              <a:rPr sz="4400" spc="-10" dirty="0"/>
              <a:t> </a:t>
            </a:r>
            <a:r>
              <a:rPr sz="4400" dirty="0"/>
              <a:t>em</a:t>
            </a:r>
            <a:r>
              <a:rPr sz="4400" spc="-10" dirty="0"/>
              <a:t> </a:t>
            </a:r>
            <a:r>
              <a:rPr sz="4400" dirty="0"/>
              <a:t>saúde?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32359" y="6524345"/>
            <a:ext cx="17456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65655"/>
                </a:solidFill>
                <a:latin typeface="Arial"/>
                <a:cs typeface="Arial"/>
              </a:rPr>
              <a:t>Fonte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:</a:t>
            </a:r>
            <a:r>
              <a:rPr sz="1000" spc="-2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Google</a:t>
            </a:r>
            <a:r>
              <a:rPr sz="1000" spc="-3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imagens,</a:t>
            </a:r>
            <a:r>
              <a:rPr sz="1000" spc="-30" dirty="0">
                <a:solidFill>
                  <a:srgbClr val="56565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65655"/>
                </a:solidFill>
                <a:latin typeface="Arial MT"/>
                <a:cs typeface="Arial MT"/>
              </a:rPr>
              <a:t>2023.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232" y="5367324"/>
            <a:ext cx="4993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Grupos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populacionais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 </a:t>
            </a:r>
            <a:r>
              <a:rPr sz="2400" spc="-5" dirty="0">
                <a:latin typeface="Arial MT"/>
                <a:cs typeface="Arial MT"/>
              </a:rPr>
              <a:t>grandes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necessidades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problemas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saúde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1431036"/>
            <a:ext cx="4143755" cy="37444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21956" y="5438647"/>
            <a:ext cx="3773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Racionalização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 recursos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5796" y="1717548"/>
            <a:ext cx="3540252" cy="330098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594" y="375361"/>
            <a:ext cx="975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Como</a:t>
            </a:r>
            <a:r>
              <a:rPr sz="4400" spc="-20" dirty="0"/>
              <a:t> </a:t>
            </a:r>
            <a:r>
              <a:rPr sz="4400" dirty="0"/>
              <a:t>fazer</a:t>
            </a:r>
            <a:r>
              <a:rPr sz="4400" spc="-20" dirty="0"/>
              <a:t> </a:t>
            </a:r>
            <a:r>
              <a:rPr sz="4400" dirty="0"/>
              <a:t>a</a:t>
            </a:r>
            <a:r>
              <a:rPr sz="4400" spc="-5" dirty="0"/>
              <a:t> </a:t>
            </a:r>
            <a:r>
              <a:rPr sz="4400" dirty="0"/>
              <a:t>priorização</a:t>
            </a:r>
            <a:r>
              <a:rPr sz="4400" spc="-20" dirty="0"/>
              <a:t> </a:t>
            </a:r>
            <a:r>
              <a:rPr sz="4400" dirty="0"/>
              <a:t>em</a:t>
            </a:r>
            <a:r>
              <a:rPr sz="4400" spc="-5" dirty="0"/>
              <a:t> </a:t>
            </a:r>
            <a:r>
              <a:rPr sz="4400" dirty="0"/>
              <a:t>saúde?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016" y="1289050"/>
            <a:ext cx="1097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OMS </a:t>
            </a:r>
            <a:r>
              <a:rPr sz="2400" spc="-5" dirty="0">
                <a:latin typeface="Arial MT"/>
                <a:cs typeface="Arial MT"/>
              </a:rPr>
              <a:t>define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4471C5"/>
                </a:solidFill>
                <a:latin typeface="Arial"/>
                <a:cs typeface="Arial"/>
              </a:rPr>
              <a:t>5</a:t>
            </a:r>
            <a:r>
              <a:rPr sz="2400" b="1" spc="10" dirty="0">
                <a:solidFill>
                  <a:srgbClr val="4471C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71C5"/>
                </a:solidFill>
                <a:latin typeface="Arial"/>
                <a:cs typeface="Arial"/>
              </a:rPr>
              <a:t>critérios-chave</a:t>
            </a:r>
            <a:r>
              <a:rPr sz="2400" b="1" spc="15" dirty="0">
                <a:solidFill>
                  <a:srgbClr val="4471C5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estabelecer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prioridades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setor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saúde: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1936" y="2365248"/>
            <a:ext cx="10817860" cy="1259205"/>
          </a:xfrm>
          <a:custGeom>
            <a:avLst/>
            <a:gdLst/>
            <a:ahLst/>
            <a:cxnLst/>
            <a:rect l="l" t="t" r="r" b="b"/>
            <a:pathLst>
              <a:path w="10817860" h="1259204">
                <a:moveTo>
                  <a:pt x="0" y="1258824"/>
                </a:moveTo>
                <a:lnTo>
                  <a:pt x="10817352" y="1258824"/>
                </a:lnTo>
                <a:lnTo>
                  <a:pt x="10817352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ln w="1270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8325" y="2706369"/>
            <a:ext cx="916622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4785" marR="5080" indent="-172720">
              <a:lnSpc>
                <a:spcPts val="1970"/>
              </a:lnSpc>
              <a:spcBef>
                <a:spcPts val="42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 MT"/>
                <a:cs typeface="Arial MT"/>
              </a:rPr>
              <a:t>Magnitude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spc="1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gravidade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do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problema,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urgência</a:t>
            </a:r>
            <a:r>
              <a:rPr sz="1900" spc="1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com</a:t>
            </a:r>
            <a:r>
              <a:rPr sz="1900" spc="1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1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problema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</a:t>
            </a:r>
            <a:r>
              <a:rPr sz="1900" spc="1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difunde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na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população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(espaço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tempo),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percepção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população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tem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do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problema.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45082" y="2063242"/>
            <a:ext cx="9152255" cy="604520"/>
            <a:chOff x="1545082" y="2063242"/>
            <a:chExt cx="9152255" cy="604520"/>
          </a:xfrm>
        </p:grpSpPr>
        <p:sp>
          <p:nvSpPr>
            <p:cNvPr id="7" name="object 7"/>
            <p:cNvSpPr/>
            <p:nvPr/>
          </p:nvSpPr>
          <p:spPr>
            <a:xfrm>
              <a:off x="1551432" y="2069592"/>
              <a:ext cx="9139555" cy="591820"/>
            </a:xfrm>
            <a:custGeom>
              <a:avLst/>
              <a:gdLst/>
              <a:ahLst/>
              <a:cxnLst/>
              <a:rect l="l" t="t" r="r" b="b"/>
              <a:pathLst>
                <a:path w="9139555" h="591819">
                  <a:moveTo>
                    <a:pt x="9040876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9040876" y="591312"/>
                  </a:lnTo>
                  <a:lnTo>
                    <a:pt x="9079259" y="583574"/>
                  </a:lnTo>
                  <a:lnTo>
                    <a:pt x="9110583" y="562467"/>
                  </a:lnTo>
                  <a:lnTo>
                    <a:pt x="9131690" y="531143"/>
                  </a:lnTo>
                  <a:lnTo>
                    <a:pt x="9139428" y="492760"/>
                  </a:lnTo>
                  <a:lnTo>
                    <a:pt x="9139428" y="98552"/>
                  </a:lnTo>
                  <a:lnTo>
                    <a:pt x="9131690" y="60168"/>
                  </a:lnTo>
                  <a:lnTo>
                    <a:pt x="9110583" y="28844"/>
                  </a:lnTo>
                  <a:lnTo>
                    <a:pt x="9079259" y="7737"/>
                  </a:lnTo>
                  <a:lnTo>
                    <a:pt x="9040876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1432" y="2069592"/>
              <a:ext cx="9139555" cy="591820"/>
            </a:xfrm>
            <a:custGeom>
              <a:avLst/>
              <a:gdLst/>
              <a:ahLst/>
              <a:cxnLst/>
              <a:rect l="l" t="t" r="r" b="b"/>
              <a:pathLst>
                <a:path w="9139555" h="591819">
                  <a:moveTo>
                    <a:pt x="0" y="98552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9040876" y="0"/>
                  </a:lnTo>
                  <a:lnTo>
                    <a:pt x="9079259" y="7737"/>
                  </a:lnTo>
                  <a:lnTo>
                    <a:pt x="9110583" y="28844"/>
                  </a:lnTo>
                  <a:lnTo>
                    <a:pt x="9131690" y="60168"/>
                  </a:lnTo>
                  <a:lnTo>
                    <a:pt x="9139428" y="98552"/>
                  </a:lnTo>
                  <a:lnTo>
                    <a:pt x="9139428" y="492760"/>
                  </a:lnTo>
                  <a:lnTo>
                    <a:pt x="9131690" y="531143"/>
                  </a:lnTo>
                  <a:lnTo>
                    <a:pt x="9110583" y="562467"/>
                  </a:lnTo>
                  <a:lnTo>
                    <a:pt x="9079259" y="583574"/>
                  </a:lnTo>
                  <a:lnTo>
                    <a:pt x="9040876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54835" y="2179142"/>
            <a:ext cx="56565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Carga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(peso)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necessidade</a:t>
            </a:r>
            <a:r>
              <a:rPr sz="19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problema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saúde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1936" y="4027932"/>
            <a:ext cx="10817860" cy="1102360"/>
          </a:xfrm>
          <a:custGeom>
            <a:avLst/>
            <a:gdLst/>
            <a:ahLst/>
            <a:cxnLst/>
            <a:rect l="l" t="t" r="r" b="b"/>
            <a:pathLst>
              <a:path w="10817860" h="1102360">
                <a:moveTo>
                  <a:pt x="0" y="1101852"/>
                </a:moveTo>
                <a:lnTo>
                  <a:pt x="10817352" y="1101852"/>
                </a:lnTo>
                <a:lnTo>
                  <a:pt x="10817352" y="0"/>
                </a:lnTo>
                <a:lnTo>
                  <a:pt x="0" y="0"/>
                </a:lnTo>
                <a:lnTo>
                  <a:pt x="0" y="1101852"/>
                </a:lnTo>
                <a:close/>
              </a:path>
            </a:pathLst>
          </a:custGeom>
          <a:ln w="1270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8325" y="4368800"/>
            <a:ext cx="9165590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4785" marR="5080" indent="-172720">
              <a:lnSpc>
                <a:spcPts val="1970"/>
              </a:lnSpc>
              <a:spcBef>
                <a:spcPts val="42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 MT"/>
                <a:cs typeface="Arial MT"/>
              </a:rPr>
              <a:t>Considera-se</a:t>
            </a:r>
            <a:r>
              <a:rPr sz="1900" spc="1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quão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bem,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do</a:t>
            </a:r>
            <a:r>
              <a:rPr sz="1900" spc="10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ponto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vista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clínico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ou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prático,</a:t>
            </a:r>
            <a:r>
              <a:rPr sz="1900" spc="1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</a:t>
            </a:r>
            <a:r>
              <a:rPr sz="1900" spc="9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problema</a:t>
            </a:r>
            <a:r>
              <a:rPr sz="1900" spc="10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9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saúde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é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resolvido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utilizando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determinada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intervenção.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45082" y="3725926"/>
            <a:ext cx="9190355" cy="602615"/>
            <a:chOff x="1545082" y="3725926"/>
            <a:chExt cx="9190355" cy="602615"/>
          </a:xfrm>
        </p:grpSpPr>
        <p:sp>
          <p:nvSpPr>
            <p:cNvPr id="13" name="object 13"/>
            <p:cNvSpPr/>
            <p:nvPr/>
          </p:nvSpPr>
          <p:spPr>
            <a:xfrm>
              <a:off x="1551432" y="3732276"/>
              <a:ext cx="9177655" cy="589915"/>
            </a:xfrm>
            <a:custGeom>
              <a:avLst/>
              <a:gdLst/>
              <a:ahLst/>
              <a:cxnLst/>
              <a:rect l="l" t="t" r="r" b="b"/>
              <a:pathLst>
                <a:path w="9177655" h="589914">
                  <a:moveTo>
                    <a:pt x="9079230" y="0"/>
                  </a:moveTo>
                  <a:lnTo>
                    <a:pt x="98298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90"/>
                  </a:lnTo>
                  <a:lnTo>
                    <a:pt x="7733" y="529726"/>
                  </a:lnTo>
                  <a:lnTo>
                    <a:pt x="28813" y="560974"/>
                  </a:lnTo>
                  <a:lnTo>
                    <a:pt x="60061" y="582054"/>
                  </a:lnTo>
                  <a:lnTo>
                    <a:pt x="98298" y="589788"/>
                  </a:lnTo>
                  <a:lnTo>
                    <a:pt x="9079230" y="589788"/>
                  </a:lnTo>
                  <a:lnTo>
                    <a:pt x="9117466" y="582054"/>
                  </a:lnTo>
                  <a:lnTo>
                    <a:pt x="9148714" y="560974"/>
                  </a:lnTo>
                  <a:lnTo>
                    <a:pt x="9169794" y="529726"/>
                  </a:lnTo>
                  <a:lnTo>
                    <a:pt x="9177528" y="491490"/>
                  </a:lnTo>
                  <a:lnTo>
                    <a:pt x="9177528" y="98298"/>
                  </a:lnTo>
                  <a:lnTo>
                    <a:pt x="9169794" y="60061"/>
                  </a:lnTo>
                  <a:lnTo>
                    <a:pt x="9148714" y="28813"/>
                  </a:lnTo>
                  <a:lnTo>
                    <a:pt x="9117466" y="7733"/>
                  </a:lnTo>
                  <a:lnTo>
                    <a:pt x="907923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1432" y="3732276"/>
              <a:ext cx="9177655" cy="589915"/>
            </a:xfrm>
            <a:custGeom>
              <a:avLst/>
              <a:gdLst/>
              <a:ahLst/>
              <a:cxnLst/>
              <a:rect l="l" t="t" r="r" b="b"/>
              <a:pathLst>
                <a:path w="9177655" h="589914">
                  <a:moveTo>
                    <a:pt x="0" y="98298"/>
                  </a:moveTo>
                  <a:lnTo>
                    <a:pt x="7733" y="60061"/>
                  </a:lnTo>
                  <a:lnTo>
                    <a:pt x="28813" y="28813"/>
                  </a:lnTo>
                  <a:lnTo>
                    <a:pt x="60061" y="7733"/>
                  </a:lnTo>
                  <a:lnTo>
                    <a:pt x="98298" y="0"/>
                  </a:lnTo>
                  <a:lnTo>
                    <a:pt x="9079230" y="0"/>
                  </a:lnTo>
                  <a:lnTo>
                    <a:pt x="9117466" y="7733"/>
                  </a:lnTo>
                  <a:lnTo>
                    <a:pt x="9148714" y="28813"/>
                  </a:lnTo>
                  <a:lnTo>
                    <a:pt x="9169794" y="60061"/>
                  </a:lnTo>
                  <a:lnTo>
                    <a:pt x="9177528" y="98298"/>
                  </a:lnTo>
                  <a:lnTo>
                    <a:pt x="9177528" y="491490"/>
                  </a:lnTo>
                  <a:lnTo>
                    <a:pt x="9169794" y="529726"/>
                  </a:lnTo>
                  <a:lnTo>
                    <a:pt x="9148714" y="560974"/>
                  </a:lnTo>
                  <a:lnTo>
                    <a:pt x="9117466" y="582054"/>
                  </a:lnTo>
                  <a:lnTo>
                    <a:pt x="9079230" y="589788"/>
                  </a:lnTo>
                  <a:lnTo>
                    <a:pt x="98298" y="589788"/>
                  </a:lnTo>
                  <a:lnTo>
                    <a:pt x="60061" y="582054"/>
                  </a:lnTo>
                  <a:lnTo>
                    <a:pt x="28813" y="560974"/>
                  </a:lnTo>
                  <a:lnTo>
                    <a:pt x="7733" y="529726"/>
                  </a:lnTo>
                  <a:lnTo>
                    <a:pt x="0" y="491490"/>
                  </a:lnTo>
                  <a:lnTo>
                    <a:pt x="0" y="982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54835" y="3847846"/>
            <a:ext cx="67818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Eficácia</a:t>
            </a:r>
            <a:r>
              <a:rPr sz="19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das</a:t>
            </a:r>
            <a:r>
              <a:rPr sz="19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intervenções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9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enfrentamento</a:t>
            </a:r>
            <a:r>
              <a:rPr sz="19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problemas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1936" y="5533644"/>
            <a:ext cx="10817860" cy="1102360"/>
          </a:xfrm>
          <a:custGeom>
            <a:avLst/>
            <a:gdLst/>
            <a:ahLst/>
            <a:cxnLst/>
            <a:rect l="l" t="t" r="r" b="b"/>
            <a:pathLst>
              <a:path w="10817860" h="1102359">
                <a:moveTo>
                  <a:pt x="0" y="1101851"/>
                </a:moveTo>
                <a:lnTo>
                  <a:pt x="10817352" y="1101851"/>
                </a:lnTo>
                <a:lnTo>
                  <a:pt x="10817352" y="0"/>
                </a:lnTo>
                <a:lnTo>
                  <a:pt x="0" y="0"/>
                </a:lnTo>
                <a:lnTo>
                  <a:pt x="0" y="1101851"/>
                </a:lnTo>
                <a:close/>
              </a:path>
            </a:pathLst>
          </a:custGeom>
          <a:ln w="1270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8325" y="5874816"/>
            <a:ext cx="88436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15" dirty="0">
                <a:latin typeface="Arial MT"/>
                <a:cs typeface="Arial MT"/>
              </a:rPr>
              <a:t>Verifica-se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custo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da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intervenção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em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saúde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é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acessível,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viável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sustentável.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5082" y="5231638"/>
            <a:ext cx="9204325" cy="602615"/>
            <a:chOff x="1545082" y="5231638"/>
            <a:chExt cx="9204325" cy="602615"/>
          </a:xfrm>
        </p:grpSpPr>
        <p:sp>
          <p:nvSpPr>
            <p:cNvPr id="19" name="object 19"/>
            <p:cNvSpPr/>
            <p:nvPr/>
          </p:nvSpPr>
          <p:spPr>
            <a:xfrm>
              <a:off x="1551432" y="5237988"/>
              <a:ext cx="9191625" cy="589915"/>
            </a:xfrm>
            <a:custGeom>
              <a:avLst/>
              <a:gdLst/>
              <a:ahLst/>
              <a:cxnLst/>
              <a:rect l="l" t="t" r="r" b="b"/>
              <a:pathLst>
                <a:path w="9191625" h="589914">
                  <a:moveTo>
                    <a:pt x="9092946" y="0"/>
                  </a:moveTo>
                  <a:lnTo>
                    <a:pt x="98298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90"/>
                  </a:lnTo>
                  <a:lnTo>
                    <a:pt x="7733" y="529753"/>
                  </a:lnTo>
                  <a:lnTo>
                    <a:pt x="28813" y="560998"/>
                  </a:lnTo>
                  <a:lnTo>
                    <a:pt x="60061" y="582063"/>
                  </a:lnTo>
                  <a:lnTo>
                    <a:pt x="98298" y="589788"/>
                  </a:lnTo>
                  <a:lnTo>
                    <a:pt x="9092946" y="589788"/>
                  </a:lnTo>
                  <a:lnTo>
                    <a:pt x="9131182" y="582063"/>
                  </a:lnTo>
                  <a:lnTo>
                    <a:pt x="9162430" y="560998"/>
                  </a:lnTo>
                  <a:lnTo>
                    <a:pt x="9183510" y="529753"/>
                  </a:lnTo>
                  <a:lnTo>
                    <a:pt x="9191244" y="491490"/>
                  </a:lnTo>
                  <a:lnTo>
                    <a:pt x="9191244" y="98298"/>
                  </a:lnTo>
                  <a:lnTo>
                    <a:pt x="9183510" y="60061"/>
                  </a:lnTo>
                  <a:lnTo>
                    <a:pt x="9162430" y="28813"/>
                  </a:lnTo>
                  <a:lnTo>
                    <a:pt x="9131182" y="7733"/>
                  </a:lnTo>
                  <a:lnTo>
                    <a:pt x="9092946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1432" y="5237988"/>
              <a:ext cx="9191625" cy="589915"/>
            </a:xfrm>
            <a:custGeom>
              <a:avLst/>
              <a:gdLst/>
              <a:ahLst/>
              <a:cxnLst/>
              <a:rect l="l" t="t" r="r" b="b"/>
              <a:pathLst>
                <a:path w="9191625" h="589914">
                  <a:moveTo>
                    <a:pt x="0" y="98298"/>
                  </a:moveTo>
                  <a:lnTo>
                    <a:pt x="7733" y="60061"/>
                  </a:lnTo>
                  <a:lnTo>
                    <a:pt x="28813" y="28813"/>
                  </a:lnTo>
                  <a:lnTo>
                    <a:pt x="60061" y="7733"/>
                  </a:lnTo>
                  <a:lnTo>
                    <a:pt x="98298" y="0"/>
                  </a:lnTo>
                  <a:lnTo>
                    <a:pt x="9092946" y="0"/>
                  </a:lnTo>
                  <a:lnTo>
                    <a:pt x="9131182" y="7733"/>
                  </a:lnTo>
                  <a:lnTo>
                    <a:pt x="9162430" y="28813"/>
                  </a:lnTo>
                  <a:lnTo>
                    <a:pt x="9183510" y="60061"/>
                  </a:lnTo>
                  <a:lnTo>
                    <a:pt x="9191244" y="98298"/>
                  </a:lnTo>
                  <a:lnTo>
                    <a:pt x="9191244" y="491490"/>
                  </a:lnTo>
                  <a:lnTo>
                    <a:pt x="9183510" y="529753"/>
                  </a:lnTo>
                  <a:lnTo>
                    <a:pt x="9162430" y="560998"/>
                  </a:lnTo>
                  <a:lnTo>
                    <a:pt x="9131182" y="582063"/>
                  </a:lnTo>
                  <a:lnTo>
                    <a:pt x="9092946" y="589788"/>
                  </a:lnTo>
                  <a:lnTo>
                    <a:pt x="98298" y="589788"/>
                  </a:lnTo>
                  <a:lnTo>
                    <a:pt x="60061" y="582063"/>
                  </a:lnTo>
                  <a:lnTo>
                    <a:pt x="28813" y="560998"/>
                  </a:lnTo>
                  <a:lnTo>
                    <a:pt x="7733" y="529753"/>
                  </a:lnTo>
                  <a:lnTo>
                    <a:pt x="0" y="491490"/>
                  </a:lnTo>
                  <a:lnTo>
                    <a:pt x="0" y="9829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54835" y="5353913"/>
            <a:ext cx="23037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Custo</a:t>
            </a:r>
            <a:r>
              <a:rPr sz="1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intervenção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4941" y="2020570"/>
            <a:ext cx="826769" cy="863600"/>
            <a:chOff x="424941" y="2020570"/>
            <a:chExt cx="826769" cy="863600"/>
          </a:xfrm>
        </p:grpSpPr>
        <p:sp>
          <p:nvSpPr>
            <p:cNvPr id="23" name="object 23"/>
            <p:cNvSpPr/>
            <p:nvPr/>
          </p:nvSpPr>
          <p:spPr>
            <a:xfrm>
              <a:off x="431291" y="2026920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406908" y="0"/>
                  </a:moveTo>
                  <a:lnTo>
                    <a:pt x="359454" y="2860"/>
                  </a:lnTo>
                  <a:lnTo>
                    <a:pt x="313608" y="11230"/>
                  </a:lnTo>
                  <a:lnTo>
                    <a:pt x="269675" y="24789"/>
                  </a:lnTo>
                  <a:lnTo>
                    <a:pt x="227961" y="43218"/>
                  </a:lnTo>
                  <a:lnTo>
                    <a:pt x="188770" y="66199"/>
                  </a:lnTo>
                  <a:lnTo>
                    <a:pt x="152408" y="93412"/>
                  </a:lnTo>
                  <a:lnTo>
                    <a:pt x="119181" y="124539"/>
                  </a:lnTo>
                  <a:lnTo>
                    <a:pt x="89393" y="159260"/>
                  </a:lnTo>
                  <a:lnTo>
                    <a:pt x="63351" y="197256"/>
                  </a:lnTo>
                  <a:lnTo>
                    <a:pt x="41359" y="238208"/>
                  </a:lnTo>
                  <a:lnTo>
                    <a:pt x="23722" y="281797"/>
                  </a:lnTo>
                  <a:lnTo>
                    <a:pt x="10746" y="327704"/>
                  </a:lnTo>
                  <a:lnTo>
                    <a:pt x="2737" y="375610"/>
                  </a:lnTo>
                  <a:lnTo>
                    <a:pt x="0" y="425195"/>
                  </a:lnTo>
                  <a:lnTo>
                    <a:pt x="2737" y="474781"/>
                  </a:lnTo>
                  <a:lnTo>
                    <a:pt x="10746" y="522687"/>
                  </a:lnTo>
                  <a:lnTo>
                    <a:pt x="23722" y="568594"/>
                  </a:lnTo>
                  <a:lnTo>
                    <a:pt x="41359" y="612183"/>
                  </a:lnTo>
                  <a:lnTo>
                    <a:pt x="63351" y="653135"/>
                  </a:lnTo>
                  <a:lnTo>
                    <a:pt x="89393" y="691131"/>
                  </a:lnTo>
                  <a:lnTo>
                    <a:pt x="119181" y="725852"/>
                  </a:lnTo>
                  <a:lnTo>
                    <a:pt x="152408" y="756979"/>
                  </a:lnTo>
                  <a:lnTo>
                    <a:pt x="188770" y="784192"/>
                  </a:lnTo>
                  <a:lnTo>
                    <a:pt x="227961" y="807173"/>
                  </a:lnTo>
                  <a:lnTo>
                    <a:pt x="269675" y="825602"/>
                  </a:lnTo>
                  <a:lnTo>
                    <a:pt x="313608" y="839161"/>
                  </a:lnTo>
                  <a:lnTo>
                    <a:pt x="359454" y="847531"/>
                  </a:lnTo>
                  <a:lnTo>
                    <a:pt x="406908" y="850391"/>
                  </a:lnTo>
                  <a:lnTo>
                    <a:pt x="454361" y="847531"/>
                  </a:lnTo>
                  <a:lnTo>
                    <a:pt x="500207" y="839161"/>
                  </a:lnTo>
                  <a:lnTo>
                    <a:pt x="544140" y="825602"/>
                  </a:lnTo>
                  <a:lnTo>
                    <a:pt x="585854" y="807173"/>
                  </a:lnTo>
                  <a:lnTo>
                    <a:pt x="625045" y="784192"/>
                  </a:lnTo>
                  <a:lnTo>
                    <a:pt x="661407" y="756979"/>
                  </a:lnTo>
                  <a:lnTo>
                    <a:pt x="694634" y="725852"/>
                  </a:lnTo>
                  <a:lnTo>
                    <a:pt x="724422" y="691131"/>
                  </a:lnTo>
                  <a:lnTo>
                    <a:pt x="750464" y="653135"/>
                  </a:lnTo>
                  <a:lnTo>
                    <a:pt x="772456" y="612183"/>
                  </a:lnTo>
                  <a:lnTo>
                    <a:pt x="790093" y="568594"/>
                  </a:lnTo>
                  <a:lnTo>
                    <a:pt x="803069" y="522687"/>
                  </a:lnTo>
                  <a:lnTo>
                    <a:pt x="811078" y="474781"/>
                  </a:lnTo>
                  <a:lnTo>
                    <a:pt x="813816" y="425195"/>
                  </a:lnTo>
                  <a:lnTo>
                    <a:pt x="811078" y="375610"/>
                  </a:lnTo>
                  <a:lnTo>
                    <a:pt x="803069" y="327704"/>
                  </a:lnTo>
                  <a:lnTo>
                    <a:pt x="790093" y="281797"/>
                  </a:lnTo>
                  <a:lnTo>
                    <a:pt x="772456" y="238208"/>
                  </a:lnTo>
                  <a:lnTo>
                    <a:pt x="750464" y="197256"/>
                  </a:lnTo>
                  <a:lnTo>
                    <a:pt x="724422" y="159260"/>
                  </a:lnTo>
                  <a:lnTo>
                    <a:pt x="694634" y="124539"/>
                  </a:lnTo>
                  <a:lnTo>
                    <a:pt x="661407" y="93412"/>
                  </a:lnTo>
                  <a:lnTo>
                    <a:pt x="625045" y="66199"/>
                  </a:lnTo>
                  <a:lnTo>
                    <a:pt x="585854" y="43218"/>
                  </a:lnTo>
                  <a:lnTo>
                    <a:pt x="544140" y="24789"/>
                  </a:lnTo>
                  <a:lnTo>
                    <a:pt x="500207" y="11230"/>
                  </a:lnTo>
                  <a:lnTo>
                    <a:pt x="454361" y="286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291" y="2026920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0" y="425195"/>
                  </a:moveTo>
                  <a:lnTo>
                    <a:pt x="2737" y="375610"/>
                  </a:lnTo>
                  <a:lnTo>
                    <a:pt x="10746" y="327704"/>
                  </a:lnTo>
                  <a:lnTo>
                    <a:pt x="23722" y="281797"/>
                  </a:lnTo>
                  <a:lnTo>
                    <a:pt x="41359" y="238208"/>
                  </a:lnTo>
                  <a:lnTo>
                    <a:pt x="63351" y="197256"/>
                  </a:lnTo>
                  <a:lnTo>
                    <a:pt x="89393" y="159260"/>
                  </a:lnTo>
                  <a:lnTo>
                    <a:pt x="119181" y="124539"/>
                  </a:lnTo>
                  <a:lnTo>
                    <a:pt x="152408" y="93412"/>
                  </a:lnTo>
                  <a:lnTo>
                    <a:pt x="188770" y="66199"/>
                  </a:lnTo>
                  <a:lnTo>
                    <a:pt x="227961" y="43218"/>
                  </a:lnTo>
                  <a:lnTo>
                    <a:pt x="269675" y="24789"/>
                  </a:lnTo>
                  <a:lnTo>
                    <a:pt x="313608" y="11230"/>
                  </a:lnTo>
                  <a:lnTo>
                    <a:pt x="359454" y="2860"/>
                  </a:lnTo>
                  <a:lnTo>
                    <a:pt x="406908" y="0"/>
                  </a:lnTo>
                  <a:lnTo>
                    <a:pt x="454361" y="2860"/>
                  </a:lnTo>
                  <a:lnTo>
                    <a:pt x="500207" y="11230"/>
                  </a:lnTo>
                  <a:lnTo>
                    <a:pt x="544140" y="24789"/>
                  </a:lnTo>
                  <a:lnTo>
                    <a:pt x="585854" y="43218"/>
                  </a:lnTo>
                  <a:lnTo>
                    <a:pt x="625045" y="66199"/>
                  </a:lnTo>
                  <a:lnTo>
                    <a:pt x="661407" y="93412"/>
                  </a:lnTo>
                  <a:lnTo>
                    <a:pt x="694634" y="124539"/>
                  </a:lnTo>
                  <a:lnTo>
                    <a:pt x="724422" y="159260"/>
                  </a:lnTo>
                  <a:lnTo>
                    <a:pt x="750464" y="197256"/>
                  </a:lnTo>
                  <a:lnTo>
                    <a:pt x="772456" y="238208"/>
                  </a:lnTo>
                  <a:lnTo>
                    <a:pt x="790093" y="281797"/>
                  </a:lnTo>
                  <a:lnTo>
                    <a:pt x="803069" y="327704"/>
                  </a:lnTo>
                  <a:lnTo>
                    <a:pt x="811078" y="375610"/>
                  </a:lnTo>
                  <a:lnTo>
                    <a:pt x="813816" y="425195"/>
                  </a:lnTo>
                  <a:lnTo>
                    <a:pt x="811078" y="474781"/>
                  </a:lnTo>
                  <a:lnTo>
                    <a:pt x="803069" y="522687"/>
                  </a:lnTo>
                  <a:lnTo>
                    <a:pt x="790093" y="568594"/>
                  </a:lnTo>
                  <a:lnTo>
                    <a:pt x="772456" y="612183"/>
                  </a:lnTo>
                  <a:lnTo>
                    <a:pt x="750464" y="653135"/>
                  </a:lnTo>
                  <a:lnTo>
                    <a:pt x="724422" y="691131"/>
                  </a:lnTo>
                  <a:lnTo>
                    <a:pt x="694634" y="725852"/>
                  </a:lnTo>
                  <a:lnTo>
                    <a:pt x="661407" y="756979"/>
                  </a:lnTo>
                  <a:lnTo>
                    <a:pt x="625045" y="784192"/>
                  </a:lnTo>
                  <a:lnTo>
                    <a:pt x="585854" y="807173"/>
                  </a:lnTo>
                  <a:lnTo>
                    <a:pt x="544140" y="825602"/>
                  </a:lnTo>
                  <a:lnTo>
                    <a:pt x="500207" y="839161"/>
                  </a:lnTo>
                  <a:lnTo>
                    <a:pt x="454361" y="847531"/>
                  </a:lnTo>
                  <a:lnTo>
                    <a:pt x="406908" y="850391"/>
                  </a:lnTo>
                  <a:lnTo>
                    <a:pt x="359454" y="847531"/>
                  </a:lnTo>
                  <a:lnTo>
                    <a:pt x="313608" y="839161"/>
                  </a:lnTo>
                  <a:lnTo>
                    <a:pt x="269675" y="825602"/>
                  </a:lnTo>
                  <a:lnTo>
                    <a:pt x="227961" y="807173"/>
                  </a:lnTo>
                  <a:lnTo>
                    <a:pt x="188770" y="784192"/>
                  </a:lnTo>
                  <a:lnTo>
                    <a:pt x="152408" y="756979"/>
                  </a:lnTo>
                  <a:lnTo>
                    <a:pt x="119181" y="725852"/>
                  </a:lnTo>
                  <a:lnTo>
                    <a:pt x="89393" y="691131"/>
                  </a:lnTo>
                  <a:lnTo>
                    <a:pt x="63351" y="653135"/>
                  </a:lnTo>
                  <a:lnTo>
                    <a:pt x="41359" y="612183"/>
                  </a:lnTo>
                  <a:lnTo>
                    <a:pt x="23722" y="568594"/>
                  </a:lnTo>
                  <a:lnTo>
                    <a:pt x="10746" y="522687"/>
                  </a:lnTo>
                  <a:lnTo>
                    <a:pt x="2737" y="474781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1504" y="2184273"/>
            <a:ext cx="252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4941" y="3681729"/>
            <a:ext cx="826769" cy="864869"/>
            <a:chOff x="424941" y="3681729"/>
            <a:chExt cx="826769" cy="864869"/>
          </a:xfrm>
        </p:grpSpPr>
        <p:sp>
          <p:nvSpPr>
            <p:cNvPr id="27" name="object 27"/>
            <p:cNvSpPr/>
            <p:nvPr/>
          </p:nvSpPr>
          <p:spPr>
            <a:xfrm>
              <a:off x="431291" y="3688079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69" h="852170">
                  <a:moveTo>
                    <a:pt x="406908" y="0"/>
                  </a:moveTo>
                  <a:lnTo>
                    <a:pt x="359454" y="2866"/>
                  </a:lnTo>
                  <a:lnTo>
                    <a:pt x="313608" y="11252"/>
                  </a:lnTo>
                  <a:lnTo>
                    <a:pt x="269675" y="24837"/>
                  </a:lnTo>
                  <a:lnTo>
                    <a:pt x="227961" y="43302"/>
                  </a:lnTo>
                  <a:lnTo>
                    <a:pt x="188770" y="66327"/>
                  </a:lnTo>
                  <a:lnTo>
                    <a:pt x="152408" y="93592"/>
                  </a:lnTo>
                  <a:lnTo>
                    <a:pt x="119181" y="124777"/>
                  </a:lnTo>
                  <a:lnTo>
                    <a:pt x="89393" y="159562"/>
                  </a:lnTo>
                  <a:lnTo>
                    <a:pt x="63351" y="197627"/>
                  </a:lnTo>
                  <a:lnTo>
                    <a:pt x="41359" y="238652"/>
                  </a:lnTo>
                  <a:lnTo>
                    <a:pt x="23722" y="282318"/>
                  </a:lnTo>
                  <a:lnTo>
                    <a:pt x="10746" y="328304"/>
                  </a:lnTo>
                  <a:lnTo>
                    <a:pt x="2737" y="376290"/>
                  </a:lnTo>
                  <a:lnTo>
                    <a:pt x="0" y="425958"/>
                  </a:lnTo>
                  <a:lnTo>
                    <a:pt x="2737" y="475625"/>
                  </a:lnTo>
                  <a:lnTo>
                    <a:pt x="10746" y="523611"/>
                  </a:lnTo>
                  <a:lnTo>
                    <a:pt x="23722" y="569597"/>
                  </a:lnTo>
                  <a:lnTo>
                    <a:pt x="41359" y="613263"/>
                  </a:lnTo>
                  <a:lnTo>
                    <a:pt x="63351" y="654288"/>
                  </a:lnTo>
                  <a:lnTo>
                    <a:pt x="89393" y="692353"/>
                  </a:lnTo>
                  <a:lnTo>
                    <a:pt x="119181" y="727138"/>
                  </a:lnTo>
                  <a:lnTo>
                    <a:pt x="152408" y="758323"/>
                  </a:lnTo>
                  <a:lnTo>
                    <a:pt x="188770" y="785588"/>
                  </a:lnTo>
                  <a:lnTo>
                    <a:pt x="227961" y="808613"/>
                  </a:lnTo>
                  <a:lnTo>
                    <a:pt x="269675" y="827078"/>
                  </a:lnTo>
                  <a:lnTo>
                    <a:pt x="313608" y="840663"/>
                  </a:lnTo>
                  <a:lnTo>
                    <a:pt x="359454" y="849049"/>
                  </a:lnTo>
                  <a:lnTo>
                    <a:pt x="406908" y="851916"/>
                  </a:lnTo>
                  <a:lnTo>
                    <a:pt x="454361" y="849049"/>
                  </a:lnTo>
                  <a:lnTo>
                    <a:pt x="500207" y="840663"/>
                  </a:lnTo>
                  <a:lnTo>
                    <a:pt x="544140" y="827078"/>
                  </a:lnTo>
                  <a:lnTo>
                    <a:pt x="585854" y="808613"/>
                  </a:lnTo>
                  <a:lnTo>
                    <a:pt x="625045" y="785588"/>
                  </a:lnTo>
                  <a:lnTo>
                    <a:pt x="661407" y="758323"/>
                  </a:lnTo>
                  <a:lnTo>
                    <a:pt x="694634" y="727138"/>
                  </a:lnTo>
                  <a:lnTo>
                    <a:pt x="724422" y="692353"/>
                  </a:lnTo>
                  <a:lnTo>
                    <a:pt x="750464" y="654288"/>
                  </a:lnTo>
                  <a:lnTo>
                    <a:pt x="772456" y="613263"/>
                  </a:lnTo>
                  <a:lnTo>
                    <a:pt x="790093" y="569597"/>
                  </a:lnTo>
                  <a:lnTo>
                    <a:pt x="803069" y="523611"/>
                  </a:lnTo>
                  <a:lnTo>
                    <a:pt x="811078" y="475625"/>
                  </a:lnTo>
                  <a:lnTo>
                    <a:pt x="813816" y="425958"/>
                  </a:lnTo>
                  <a:lnTo>
                    <a:pt x="811078" y="376290"/>
                  </a:lnTo>
                  <a:lnTo>
                    <a:pt x="803069" y="328304"/>
                  </a:lnTo>
                  <a:lnTo>
                    <a:pt x="790093" y="282318"/>
                  </a:lnTo>
                  <a:lnTo>
                    <a:pt x="772456" y="238652"/>
                  </a:lnTo>
                  <a:lnTo>
                    <a:pt x="750464" y="197627"/>
                  </a:lnTo>
                  <a:lnTo>
                    <a:pt x="724422" y="159562"/>
                  </a:lnTo>
                  <a:lnTo>
                    <a:pt x="694634" y="124777"/>
                  </a:lnTo>
                  <a:lnTo>
                    <a:pt x="661407" y="93592"/>
                  </a:lnTo>
                  <a:lnTo>
                    <a:pt x="625045" y="66327"/>
                  </a:lnTo>
                  <a:lnTo>
                    <a:pt x="585854" y="43302"/>
                  </a:lnTo>
                  <a:lnTo>
                    <a:pt x="544140" y="24837"/>
                  </a:lnTo>
                  <a:lnTo>
                    <a:pt x="500207" y="11252"/>
                  </a:lnTo>
                  <a:lnTo>
                    <a:pt x="454361" y="2866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291" y="3688079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69" h="852170">
                  <a:moveTo>
                    <a:pt x="0" y="425958"/>
                  </a:moveTo>
                  <a:lnTo>
                    <a:pt x="2737" y="376290"/>
                  </a:lnTo>
                  <a:lnTo>
                    <a:pt x="10746" y="328304"/>
                  </a:lnTo>
                  <a:lnTo>
                    <a:pt x="23722" y="282318"/>
                  </a:lnTo>
                  <a:lnTo>
                    <a:pt x="41359" y="238652"/>
                  </a:lnTo>
                  <a:lnTo>
                    <a:pt x="63351" y="197627"/>
                  </a:lnTo>
                  <a:lnTo>
                    <a:pt x="89393" y="159562"/>
                  </a:lnTo>
                  <a:lnTo>
                    <a:pt x="119181" y="124777"/>
                  </a:lnTo>
                  <a:lnTo>
                    <a:pt x="152408" y="93592"/>
                  </a:lnTo>
                  <a:lnTo>
                    <a:pt x="188770" y="66327"/>
                  </a:lnTo>
                  <a:lnTo>
                    <a:pt x="227961" y="43302"/>
                  </a:lnTo>
                  <a:lnTo>
                    <a:pt x="269675" y="24837"/>
                  </a:lnTo>
                  <a:lnTo>
                    <a:pt x="313608" y="11252"/>
                  </a:lnTo>
                  <a:lnTo>
                    <a:pt x="359454" y="2866"/>
                  </a:lnTo>
                  <a:lnTo>
                    <a:pt x="406908" y="0"/>
                  </a:lnTo>
                  <a:lnTo>
                    <a:pt x="454361" y="2866"/>
                  </a:lnTo>
                  <a:lnTo>
                    <a:pt x="500207" y="11252"/>
                  </a:lnTo>
                  <a:lnTo>
                    <a:pt x="544140" y="24837"/>
                  </a:lnTo>
                  <a:lnTo>
                    <a:pt x="585854" y="43302"/>
                  </a:lnTo>
                  <a:lnTo>
                    <a:pt x="625045" y="66327"/>
                  </a:lnTo>
                  <a:lnTo>
                    <a:pt x="661407" y="93592"/>
                  </a:lnTo>
                  <a:lnTo>
                    <a:pt x="694634" y="124777"/>
                  </a:lnTo>
                  <a:lnTo>
                    <a:pt x="724422" y="159562"/>
                  </a:lnTo>
                  <a:lnTo>
                    <a:pt x="750464" y="197627"/>
                  </a:lnTo>
                  <a:lnTo>
                    <a:pt x="772456" y="238652"/>
                  </a:lnTo>
                  <a:lnTo>
                    <a:pt x="790093" y="282318"/>
                  </a:lnTo>
                  <a:lnTo>
                    <a:pt x="803069" y="328304"/>
                  </a:lnTo>
                  <a:lnTo>
                    <a:pt x="811078" y="376290"/>
                  </a:lnTo>
                  <a:lnTo>
                    <a:pt x="813816" y="425958"/>
                  </a:lnTo>
                  <a:lnTo>
                    <a:pt x="811078" y="475625"/>
                  </a:lnTo>
                  <a:lnTo>
                    <a:pt x="803069" y="523611"/>
                  </a:lnTo>
                  <a:lnTo>
                    <a:pt x="790093" y="569597"/>
                  </a:lnTo>
                  <a:lnTo>
                    <a:pt x="772456" y="613263"/>
                  </a:lnTo>
                  <a:lnTo>
                    <a:pt x="750464" y="654288"/>
                  </a:lnTo>
                  <a:lnTo>
                    <a:pt x="724422" y="692353"/>
                  </a:lnTo>
                  <a:lnTo>
                    <a:pt x="694634" y="727138"/>
                  </a:lnTo>
                  <a:lnTo>
                    <a:pt x="661407" y="758323"/>
                  </a:lnTo>
                  <a:lnTo>
                    <a:pt x="625045" y="785588"/>
                  </a:lnTo>
                  <a:lnTo>
                    <a:pt x="585854" y="808613"/>
                  </a:lnTo>
                  <a:lnTo>
                    <a:pt x="544140" y="827078"/>
                  </a:lnTo>
                  <a:lnTo>
                    <a:pt x="500207" y="840663"/>
                  </a:lnTo>
                  <a:lnTo>
                    <a:pt x="454361" y="849049"/>
                  </a:lnTo>
                  <a:lnTo>
                    <a:pt x="406908" y="851916"/>
                  </a:lnTo>
                  <a:lnTo>
                    <a:pt x="359454" y="849049"/>
                  </a:lnTo>
                  <a:lnTo>
                    <a:pt x="313608" y="840663"/>
                  </a:lnTo>
                  <a:lnTo>
                    <a:pt x="269675" y="827078"/>
                  </a:lnTo>
                  <a:lnTo>
                    <a:pt x="227961" y="808613"/>
                  </a:lnTo>
                  <a:lnTo>
                    <a:pt x="188770" y="785588"/>
                  </a:lnTo>
                  <a:lnTo>
                    <a:pt x="152408" y="758323"/>
                  </a:lnTo>
                  <a:lnTo>
                    <a:pt x="119181" y="727138"/>
                  </a:lnTo>
                  <a:lnTo>
                    <a:pt x="89393" y="692353"/>
                  </a:lnTo>
                  <a:lnTo>
                    <a:pt x="63351" y="654288"/>
                  </a:lnTo>
                  <a:lnTo>
                    <a:pt x="41359" y="613263"/>
                  </a:lnTo>
                  <a:lnTo>
                    <a:pt x="23722" y="569597"/>
                  </a:lnTo>
                  <a:lnTo>
                    <a:pt x="10746" y="523611"/>
                  </a:lnTo>
                  <a:lnTo>
                    <a:pt x="2737" y="475625"/>
                  </a:lnTo>
                  <a:lnTo>
                    <a:pt x="0" y="425958"/>
                  </a:lnTo>
                  <a:close/>
                </a:path>
              </a:pathLst>
            </a:custGeom>
            <a:ln w="127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11504" y="3846702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7050" y="5163058"/>
            <a:ext cx="826769" cy="863600"/>
            <a:chOff x="527050" y="5163058"/>
            <a:chExt cx="826769" cy="863600"/>
          </a:xfrm>
        </p:grpSpPr>
        <p:sp>
          <p:nvSpPr>
            <p:cNvPr id="31" name="object 31"/>
            <p:cNvSpPr/>
            <p:nvPr/>
          </p:nvSpPr>
          <p:spPr>
            <a:xfrm>
              <a:off x="533400" y="5169408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406908" y="0"/>
                  </a:moveTo>
                  <a:lnTo>
                    <a:pt x="359454" y="2860"/>
                  </a:lnTo>
                  <a:lnTo>
                    <a:pt x="313608" y="11230"/>
                  </a:lnTo>
                  <a:lnTo>
                    <a:pt x="269675" y="24789"/>
                  </a:lnTo>
                  <a:lnTo>
                    <a:pt x="227961" y="43218"/>
                  </a:lnTo>
                  <a:lnTo>
                    <a:pt x="188770" y="66199"/>
                  </a:lnTo>
                  <a:lnTo>
                    <a:pt x="152408" y="93412"/>
                  </a:lnTo>
                  <a:lnTo>
                    <a:pt x="119181" y="124539"/>
                  </a:lnTo>
                  <a:lnTo>
                    <a:pt x="89393" y="159260"/>
                  </a:lnTo>
                  <a:lnTo>
                    <a:pt x="63351" y="197256"/>
                  </a:lnTo>
                  <a:lnTo>
                    <a:pt x="41359" y="238208"/>
                  </a:lnTo>
                  <a:lnTo>
                    <a:pt x="23722" y="281797"/>
                  </a:lnTo>
                  <a:lnTo>
                    <a:pt x="10746" y="327704"/>
                  </a:lnTo>
                  <a:lnTo>
                    <a:pt x="2737" y="375610"/>
                  </a:lnTo>
                  <a:lnTo>
                    <a:pt x="0" y="425196"/>
                  </a:lnTo>
                  <a:lnTo>
                    <a:pt x="2737" y="474781"/>
                  </a:lnTo>
                  <a:lnTo>
                    <a:pt x="10746" y="522687"/>
                  </a:lnTo>
                  <a:lnTo>
                    <a:pt x="23722" y="568594"/>
                  </a:lnTo>
                  <a:lnTo>
                    <a:pt x="41359" y="612183"/>
                  </a:lnTo>
                  <a:lnTo>
                    <a:pt x="63351" y="653135"/>
                  </a:lnTo>
                  <a:lnTo>
                    <a:pt x="89393" y="691131"/>
                  </a:lnTo>
                  <a:lnTo>
                    <a:pt x="119181" y="725852"/>
                  </a:lnTo>
                  <a:lnTo>
                    <a:pt x="152408" y="756979"/>
                  </a:lnTo>
                  <a:lnTo>
                    <a:pt x="188770" y="784192"/>
                  </a:lnTo>
                  <a:lnTo>
                    <a:pt x="227961" y="807173"/>
                  </a:lnTo>
                  <a:lnTo>
                    <a:pt x="269675" y="825602"/>
                  </a:lnTo>
                  <a:lnTo>
                    <a:pt x="313608" y="839161"/>
                  </a:lnTo>
                  <a:lnTo>
                    <a:pt x="359454" y="847531"/>
                  </a:lnTo>
                  <a:lnTo>
                    <a:pt x="406908" y="850392"/>
                  </a:lnTo>
                  <a:lnTo>
                    <a:pt x="454361" y="847531"/>
                  </a:lnTo>
                  <a:lnTo>
                    <a:pt x="500207" y="839161"/>
                  </a:lnTo>
                  <a:lnTo>
                    <a:pt x="544140" y="825602"/>
                  </a:lnTo>
                  <a:lnTo>
                    <a:pt x="585854" y="807173"/>
                  </a:lnTo>
                  <a:lnTo>
                    <a:pt x="625045" y="784192"/>
                  </a:lnTo>
                  <a:lnTo>
                    <a:pt x="661407" y="756979"/>
                  </a:lnTo>
                  <a:lnTo>
                    <a:pt x="694634" y="725852"/>
                  </a:lnTo>
                  <a:lnTo>
                    <a:pt x="724422" y="691131"/>
                  </a:lnTo>
                  <a:lnTo>
                    <a:pt x="750464" y="653135"/>
                  </a:lnTo>
                  <a:lnTo>
                    <a:pt x="772456" y="612183"/>
                  </a:lnTo>
                  <a:lnTo>
                    <a:pt x="790093" y="568594"/>
                  </a:lnTo>
                  <a:lnTo>
                    <a:pt x="803069" y="522687"/>
                  </a:lnTo>
                  <a:lnTo>
                    <a:pt x="811078" y="474781"/>
                  </a:lnTo>
                  <a:lnTo>
                    <a:pt x="813816" y="425196"/>
                  </a:lnTo>
                  <a:lnTo>
                    <a:pt x="811078" y="375610"/>
                  </a:lnTo>
                  <a:lnTo>
                    <a:pt x="803069" y="327704"/>
                  </a:lnTo>
                  <a:lnTo>
                    <a:pt x="790093" y="281797"/>
                  </a:lnTo>
                  <a:lnTo>
                    <a:pt x="772456" y="238208"/>
                  </a:lnTo>
                  <a:lnTo>
                    <a:pt x="750464" y="197256"/>
                  </a:lnTo>
                  <a:lnTo>
                    <a:pt x="724422" y="159260"/>
                  </a:lnTo>
                  <a:lnTo>
                    <a:pt x="694634" y="124539"/>
                  </a:lnTo>
                  <a:lnTo>
                    <a:pt x="661407" y="93412"/>
                  </a:lnTo>
                  <a:lnTo>
                    <a:pt x="625045" y="66199"/>
                  </a:lnTo>
                  <a:lnTo>
                    <a:pt x="585854" y="43218"/>
                  </a:lnTo>
                  <a:lnTo>
                    <a:pt x="544140" y="24789"/>
                  </a:lnTo>
                  <a:lnTo>
                    <a:pt x="500207" y="11230"/>
                  </a:lnTo>
                  <a:lnTo>
                    <a:pt x="454361" y="286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400" y="5169408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0" y="425196"/>
                  </a:moveTo>
                  <a:lnTo>
                    <a:pt x="2737" y="375610"/>
                  </a:lnTo>
                  <a:lnTo>
                    <a:pt x="10746" y="327704"/>
                  </a:lnTo>
                  <a:lnTo>
                    <a:pt x="23722" y="281797"/>
                  </a:lnTo>
                  <a:lnTo>
                    <a:pt x="41359" y="238208"/>
                  </a:lnTo>
                  <a:lnTo>
                    <a:pt x="63351" y="197256"/>
                  </a:lnTo>
                  <a:lnTo>
                    <a:pt x="89393" y="159260"/>
                  </a:lnTo>
                  <a:lnTo>
                    <a:pt x="119181" y="124539"/>
                  </a:lnTo>
                  <a:lnTo>
                    <a:pt x="152408" y="93412"/>
                  </a:lnTo>
                  <a:lnTo>
                    <a:pt x="188770" y="66199"/>
                  </a:lnTo>
                  <a:lnTo>
                    <a:pt x="227961" y="43218"/>
                  </a:lnTo>
                  <a:lnTo>
                    <a:pt x="269675" y="24789"/>
                  </a:lnTo>
                  <a:lnTo>
                    <a:pt x="313608" y="11230"/>
                  </a:lnTo>
                  <a:lnTo>
                    <a:pt x="359454" y="2860"/>
                  </a:lnTo>
                  <a:lnTo>
                    <a:pt x="406908" y="0"/>
                  </a:lnTo>
                  <a:lnTo>
                    <a:pt x="454361" y="2860"/>
                  </a:lnTo>
                  <a:lnTo>
                    <a:pt x="500207" y="11230"/>
                  </a:lnTo>
                  <a:lnTo>
                    <a:pt x="544140" y="24789"/>
                  </a:lnTo>
                  <a:lnTo>
                    <a:pt x="585854" y="43218"/>
                  </a:lnTo>
                  <a:lnTo>
                    <a:pt x="625045" y="66199"/>
                  </a:lnTo>
                  <a:lnTo>
                    <a:pt x="661407" y="93412"/>
                  </a:lnTo>
                  <a:lnTo>
                    <a:pt x="694634" y="124539"/>
                  </a:lnTo>
                  <a:lnTo>
                    <a:pt x="724422" y="159260"/>
                  </a:lnTo>
                  <a:lnTo>
                    <a:pt x="750464" y="197256"/>
                  </a:lnTo>
                  <a:lnTo>
                    <a:pt x="772456" y="238208"/>
                  </a:lnTo>
                  <a:lnTo>
                    <a:pt x="790093" y="281797"/>
                  </a:lnTo>
                  <a:lnTo>
                    <a:pt x="803069" y="327704"/>
                  </a:lnTo>
                  <a:lnTo>
                    <a:pt x="811078" y="375610"/>
                  </a:lnTo>
                  <a:lnTo>
                    <a:pt x="813816" y="425196"/>
                  </a:lnTo>
                  <a:lnTo>
                    <a:pt x="811078" y="474781"/>
                  </a:lnTo>
                  <a:lnTo>
                    <a:pt x="803069" y="522687"/>
                  </a:lnTo>
                  <a:lnTo>
                    <a:pt x="790093" y="568594"/>
                  </a:lnTo>
                  <a:lnTo>
                    <a:pt x="772456" y="612183"/>
                  </a:lnTo>
                  <a:lnTo>
                    <a:pt x="750464" y="653135"/>
                  </a:lnTo>
                  <a:lnTo>
                    <a:pt x="724422" y="691131"/>
                  </a:lnTo>
                  <a:lnTo>
                    <a:pt x="694634" y="725852"/>
                  </a:lnTo>
                  <a:lnTo>
                    <a:pt x="661407" y="756979"/>
                  </a:lnTo>
                  <a:lnTo>
                    <a:pt x="625045" y="784192"/>
                  </a:lnTo>
                  <a:lnTo>
                    <a:pt x="585854" y="807173"/>
                  </a:lnTo>
                  <a:lnTo>
                    <a:pt x="544140" y="825602"/>
                  </a:lnTo>
                  <a:lnTo>
                    <a:pt x="500207" y="839161"/>
                  </a:lnTo>
                  <a:lnTo>
                    <a:pt x="454361" y="847531"/>
                  </a:lnTo>
                  <a:lnTo>
                    <a:pt x="406908" y="850392"/>
                  </a:lnTo>
                  <a:lnTo>
                    <a:pt x="359454" y="847531"/>
                  </a:lnTo>
                  <a:lnTo>
                    <a:pt x="313608" y="839161"/>
                  </a:lnTo>
                  <a:lnTo>
                    <a:pt x="269675" y="825602"/>
                  </a:lnTo>
                  <a:lnTo>
                    <a:pt x="227961" y="807173"/>
                  </a:lnTo>
                  <a:lnTo>
                    <a:pt x="188770" y="784192"/>
                  </a:lnTo>
                  <a:lnTo>
                    <a:pt x="152408" y="756979"/>
                  </a:lnTo>
                  <a:lnTo>
                    <a:pt x="119181" y="725852"/>
                  </a:lnTo>
                  <a:lnTo>
                    <a:pt x="89393" y="691131"/>
                  </a:lnTo>
                  <a:lnTo>
                    <a:pt x="63351" y="653135"/>
                  </a:lnTo>
                  <a:lnTo>
                    <a:pt x="41359" y="612183"/>
                  </a:lnTo>
                  <a:lnTo>
                    <a:pt x="23722" y="568594"/>
                  </a:lnTo>
                  <a:lnTo>
                    <a:pt x="10746" y="522687"/>
                  </a:lnTo>
                  <a:lnTo>
                    <a:pt x="2737" y="474781"/>
                  </a:lnTo>
                  <a:lnTo>
                    <a:pt x="0" y="425196"/>
                  </a:lnTo>
                  <a:close/>
                </a:path>
              </a:pathLst>
            </a:custGeom>
            <a:ln w="127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4222" y="5326786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31012"/>
            <a:ext cx="975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Como</a:t>
            </a:r>
            <a:r>
              <a:rPr sz="4400" spc="-20" dirty="0"/>
              <a:t> </a:t>
            </a:r>
            <a:r>
              <a:rPr sz="4400" dirty="0"/>
              <a:t>fazer</a:t>
            </a:r>
            <a:r>
              <a:rPr sz="4400" spc="-20" dirty="0"/>
              <a:t> </a:t>
            </a:r>
            <a:r>
              <a:rPr sz="4400" dirty="0"/>
              <a:t>a</a:t>
            </a:r>
            <a:r>
              <a:rPr sz="4400" spc="-5" dirty="0"/>
              <a:t> </a:t>
            </a:r>
            <a:r>
              <a:rPr sz="4400" dirty="0"/>
              <a:t>priorização</a:t>
            </a:r>
            <a:r>
              <a:rPr sz="4400" spc="-20" dirty="0"/>
              <a:t> </a:t>
            </a:r>
            <a:r>
              <a:rPr sz="4400" dirty="0"/>
              <a:t>em</a:t>
            </a:r>
            <a:r>
              <a:rPr sz="4400" spc="-5" dirty="0"/>
              <a:t> </a:t>
            </a:r>
            <a:r>
              <a:rPr sz="4400" dirty="0"/>
              <a:t>saúde?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016" y="1485646"/>
            <a:ext cx="10789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OMS </a:t>
            </a:r>
            <a:r>
              <a:rPr sz="2400" spc="-5" dirty="0">
                <a:latin typeface="Arial MT"/>
                <a:cs typeface="Arial MT"/>
              </a:rPr>
              <a:t>define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71C5"/>
                </a:solidFill>
                <a:latin typeface="Arial MT"/>
                <a:cs typeface="Arial MT"/>
              </a:rPr>
              <a:t>5</a:t>
            </a:r>
            <a:r>
              <a:rPr sz="2400" spc="10" dirty="0">
                <a:solidFill>
                  <a:srgbClr val="4471C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471C5"/>
                </a:solidFill>
                <a:latin typeface="Arial MT"/>
                <a:cs typeface="Arial MT"/>
              </a:rPr>
              <a:t>critérios-chave</a:t>
            </a:r>
            <a:r>
              <a:rPr sz="2400" spc="20" dirty="0">
                <a:solidFill>
                  <a:srgbClr val="4471C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estabelecer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prioridades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setor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saúde: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60" y="2807207"/>
            <a:ext cx="10621010" cy="1160145"/>
          </a:xfrm>
          <a:custGeom>
            <a:avLst/>
            <a:gdLst/>
            <a:ahLst/>
            <a:cxnLst/>
            <a:rect l="l" t="t" r="r" b="b"/>
            <a:pathLst>
              <a:path w="10621010" h="1160145">
                <a:moveTo>
                  <a:pt x="0" y="1159764"/>
                </a:moveTo>
                <a:lnTo>
                  <a:pt x="10620756" y="1159764"/>
                </a:lnTo>
                <a:lnTo>
                  <a:pt x="10620756" y="0"/>
                </a:lnTo>
                <a:lnTo>
                  <a:pt x="0" y="0"/>
                </a:lnTo>
                <a:lnTo>
                  <a:pt x="0" y="1159764"/>
                </a:lnTo>
                <a:close/>
              </a:path>
            </a:pathLst>
          </a:custGeom>
          <a:ln w="1270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9798" y="3127374"/>
            <a:ext cx="8997315" cy="814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4785" marR="5080" indent="-172720" algn="just">
              <a:lnSpc>
                <a:spcPts val="1970"/>
              </a:lnSpc>
              <a:spcBef>
                <a:spcPts val="42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 MT"/>
                <a:cs typeface="Arial MT"/>
              </a:rPr>
              <a:t>Graus de aceitabilidade da intervenção escolhida tanto por parte da população,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 será alvo da intervenção, como dos profissionais de saúde ou de outros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setores,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serão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responsáveis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pela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implementação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dessas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intervenções.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0717" y="2264410"/>
            <a:ext cx="8983345" cy="721360"/>
            <a:chOff x="1680717" y="2264410"/>
            <a:chExt cx="8983345" cy="721360"/>
          </a:xfrm>
        </p:grpSpPr>
        <p:sp>
          <p:nvSpPr>
            <p:cNvPr id="7" name="object 7"/>
            <p:cNvSpPr/>
            <p:nvPr/>
          </p:nvSpPr>
          <p:spPr>
            <a:xfrm>
              <a:off x="1687067" y="2270760"/>
              <a:ext cx="8970645" cy="708660"/>
            </a:xfrm>
            <a:custGeom>
              <a:avLst/>
              <a:gdLst/>
              <a:ahLst/>
              <a:cxnLst/>
              <a:rect l="l" t="t" r="r" b="b"/>
              <a:pathLst>
                <a:path w="8970645" h="708660">
                  <a:moveTo>
                    <a:pt x="8852154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09" y="708660"/>
                  </a:lnTo>
                  <a:lnTo>
                    <a:pt x="8852154" y="708660"/>
                  </a:lnTo>
                  <a:lnTo>
                    <a:pt x="8898147" y="699385"/>
                  </a:lnTo>
                  <a:lnTo>
                    <a:pt x="8935688" y="674084"/>
                  </a:lnTo>
                  <a:lnTo>
                    <a:pt x="8960989" y="636543"/>
                  </a:lnTo>
                  <a:lnTo>
                    <a:pt x="8970264" y="590550"/>
                  </a:lnTo>
                  <a:lnTo>
                    <a:pt x="8970264" y="118110"/>
                  </a:lnTo>
                  <a:lnTo>
                    <a:pt x="8960989" y="72116"/>
                  </a:lnTo>
                  <a:lnTo>
                    <a:pt x="8935688" y="34575"/>
                  </a:lnTo>
                  <a:lnTo>
                    <a:pt x="8898147" y="9274"/>
                  </a:lnTo>
                  <a:lnTo>
                    <a:pt x="8852154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7067" y="2270760"/>
              <a:ext cx="8970645" cy="708660"/>
            </a:xfrm>
            <a:custGeom>
              <a:avLst/>
              <a:gdLst/>
              <a:ahLst/>
              <a:cxnLst/>
              <a:rect l="l" t="t" r="r" b="b"/>
              <a:pathLst>
                <a:path w="8970645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8852154" y="0"/>
                  </a:lnTo>
                  <a:lnTo>
                    <a:pt x="8898147" y="9274"/>
                  </a:lnTo>
                  <a:lnTo>
                    <a:pt x="8935688" y="34575"/>
                  </a:lnTo>
                  <a:lnTo>
                    <a:pt x="8960989" y="72116"/>
                  </a:lnTo>
                  <a:lnTo>
                    <a:pt x="8970264" y="118110"/>
                  </a:lnTo>
                  <a:lnTo>
                    <a:pt x="8970264" y="590550"/>
                  </a:lnTo>
                  <a:lnTo>
                    <a:pt x="8960989" y="636543"/>
                  </a:lnTo>
                  <a:lnTo>
                    <a:pt x="8935688" y="674084"/>
                  </a:lnTo>
                  <a:lnTo>
                    <a:pt x="8898147" y="699385"/>
                  </a:lnTo>
                  <a:lnTo>
                    <a:pt x="8852154" y="708660"/>
                  </a:lnTo>
                  <a:lnTo>
                    <a:pt x="118109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90089" y="2438780"/>
            <a:ext cx="3175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Aceitabilidade</a:t>
            </a:r>
            <a:r>
              <a:rPr sz="19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intervenção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7760" y="4268723"/>
            <a:ext cx="10621010" cy="1927860"/>
          </a:xfrm>
          <a:custGeom>
            <a:avLst/>
            <a:gdLst/>
            <a:ahLst/>
            <a:cxnLst/>
            <a:rect l="l" t="t" r="r" b="b"/>
            <a:pathLst>
              <a:path w="10621010" h="1927860">
                <a:moveTo>
                  <a:pt x="0" y="1927860"/>
                </a:moveTo>
                <a:lnTo>
                  <a:pt x="10620756" y="1927860"/>
                </a:lnTo>
                <a:lnTo>
                  <a:pt x="10620756" y="0"/>
                </a:lnTo>
                <a:lnTo>
                  <a:pt x="0" y="0"/>
                </a:lnTo>
                <a:lnTo>
                  <a:pt x="0" y="1927860"/>
                </a:lnTo>
                <a:close/>
              </a:path>
            </a:pathLst>
          </a:custGeom>
          <a:ln w="1270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39798" y="4880305"/>
            <a:ext cx="9000490" cy="10648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 algn="just">
              <a:lnSpc>
                <a:spcPct val="86300"/>
              </a:lnSpc>
              <a:spcBef>
                <a:spcPts val="409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 MT"/>
                <a:cs typeface="Arial MT"/>
              </a:rPr>
              <a:t>Baseando-se nos princípios de igualdade e equidade, verifica-se se os vários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grupos populacionais alvos das intervenções são tratados de forma equitativa 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sem injustiças, de forma a </a:t>
            </a:r>
            <a:r>
              <a:rPr sz="1900" spc="-10" dirty="0">
                <a:latin typeface="Arial MT"/>
                <a:cs typeface="Arial MT"/>
              </a:rPr>
              <a:t>não </a:t>
            </a:r>
            <a:r>
              <a:rPr sz="1900" spc="-5" dirty="0">
                <a:latin typeface="Arial MT"/>
                <a:cs typeface="Arial MT"/>
              </a:rPr>
              <a:t>ampliar as barreiras de acesso e não aumentar as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iniquidades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na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população.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13661" y="3969765"/>
            <a:ext cx="9175115" cy="721360"/>
            <a:chOff x="1613661" y="3969765"/>
            <a:chExt cx="9175115" cy="721360"/>
          </a:xfrm>
        </p:grpSpPr>
        <p:sp>
          <p:nvSpPr>
            <p:cNvPr id="13" name="object 13"/>
            <p:cNvSpPr/>
            <p:nvPr/>
          </p:nvSpPr>
          <p:spPr>
            <a:xfrm>
              <a:off x="1620011" y="3976115"/>
              <a:ext cx="9162415" cy="708660"/>
            </a:xfrm>
            <a:custGeom>
              <a:avLst/>
              <a:gdLst/>
              <a:ahLst/>
              <a:cxnLst/>
              <a:rect l="l" t="t" r="r" b="b"/>
              <a:pathLst>
                <a:path w="9162415" h="708660">
                  <a:moveTo>
                    <a:pt x="9044178" y="0"/>
                  </a:moveTo>
                  <a:lnTo>
                    <a:pt x="118110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09"/>
                  </a:lnTo>
                  <a:lnTo>
                    <a:pt x="0" y="590549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10" y="708659"/>
                  </a:lnTo>
                  <a:lnTo>
                    <a:pt x="9044178" y="708659"/>
                  </a:lnTo>
                  <a:lnTo>
                    <a:pt x="9090171" y="699385"/>
                  </a:lnTo>
                  <a:lnTo>
                    <a:pt x="9127712" y="674084"/>
                  </a:lnTo>
                  <a:lnTo>
                    <a:pt x="9153013" y="636543"/>
                  </a:lnTo>
                  <a:lnTo>
                    <a:pt x="9162288" y="590549"/>
                  </a:lnTo>
                  <a:lnTo>
                    <a:pt x="9162288" y="118109"/>
                  </a:lnTo>
                  <a:lnTo>
                    <a:pt x="9153013" y="72116"/>
                  </a:lnTo>
                  <a:lnTo>
                    <a:pt x="9127712" y="34575"/>
                  </a:lnTo>
                  <a:lnTo>
                    <a:pt x="9090171" y="9274"/>
                  </a:lnTo>
                  <a:lnTo>
                    <a:pt x="904417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0011" y="3976115"/>
              <a:ext cx="9162415" cy="708660"/>
            </a:xfrm>
            <a:custGeom>
              <a:avLst/>
              <a:gdLst/>
              <a:ahLst/>
              <a:cxnLst/>
              <a:rect l="l" t="t" r="r" b="b"/>
              <a:pathLst>
                <a:path w="9162415" h="708660">
                  <a:moveTo>
                    <a:pt x="0" y="118109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9044178" y="0"/>
                  </a:lnTo>
                  <a:lnTo>
                    <a:pt x="9090171" y="9274"/>
                  </a:lnTo>
                  <a:lnTo>
                    <a:pt x="9127712" y="34575"/>
                  </a:lnTo>
                  <a:lnTo>
                    <a:pt x="9153013" y="72116"/>
                  </a:lnTo>
                  <a:lnTo>
                    <a:pt x="9162288" y="118109"/>
                  </a:lnTo>
                  <a:lnTo>
                    <a:pt x="9162288" y="590549"/>
                  </a:lnTo>
                  <a:lnTo>
                    <a:pt x="9153013" y="636543"/>
                  </a:lnTo>
                  <a:lnTo>
                    <a:pt x="9127712" y="674084"/>
                  </a:lnTo>
                  <a:lnTo>
                    <a:pt x="9090171" y="699385"/>
                  </a:lnTo>
                  <a:lnTo>
                    <a:pt x="9044178" y="708659"/>
                  </a:lnTo>
                  <a:lnTo>
                    <a:pt x="118110" y="708659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49"/>
                  </a:lnTo>
                  <a:lnTo>
                    <a:pt x="0" y="1181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23033" y="4151757"/>
            <a:ext cx="7753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Justiça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2394" y="2189733"/>
            <a:ext cx="826769" cy="863600"/>
            <a:chOff x="612394" y="2189733"/>
            <a:chExt cx="826769" cy="863600"/>
          </a:xfrm>
        </p:grpSpPr>
        <p:sp>
          <p:nvSpPr>
            <p:cNvPr id="17" name="object 17"/>
            <p:cNvSpPr/>
            <p:nvPr/>
          </p:nvSpPr>
          <p:spPr>
            <a:xfrm>
              <a:off x="618744" y="2196083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406908" y="0"/>
                  </a:moveTo>
                  <a:lnTo>
                    <a:pt x="359454" y="2860"/>
                  </a:lnTo>
                  <a:lnTo>
                    <a:pt x="313608" y="11230"/>
                  </a:lnTo>
                  <a:lnTo>
                    <a:pt x="269675" y="24789"/>
                  </a:lnTo>
                  <a:lnTo>
                    <a:pt x="227961" y="43218"/>
                  </a:lnTo>
                  <a:lnTo>
                    <a:pt x="188770" y="66199"/>
                  </a:lnTo>
                  <a:lnTo>
                    <a:pt x="152408" y="93412"/>
                  </a:lnTo>
                  <a:lnTo>
                    <a:pt x="119181" y="124539"/>
                  </a:lnTo>
                  <a:lnTo>
                    <a:pt x="89393" y="159260"/>
                  </a:lnTo>
                  <a:lnTo>
                    <a:pt x="63351" y="197256"/>
                  </a:lnTo>
                  <a:lnTo>
                    <a:pt x="41359" y="238208"/>
                  </a:lnTo>
                  <a:lnTo>
                    <a:pt x="23722" y="281797"/>
                  </a:lnTo>
                  <a:lnTo>
                    <a:pt x="10746" y="327704"/>
                  </a:lnTo>
                  <a:lnTo>
                    <a:pt x="2737" y="375610"/>
                  </a:lnTo>
                  <a:lnTo>
                    <a:pt x="0" y="425195"/>
                  </a:lnTo>
                  <a:lnTo>
                    <a:pt x="2737" y="474781"/>
                  </a:lnTo>
                  <a:lnTo>
                    <a:pt x="10746" y="522687"/>
                  </a:lnTo>
                  <a:lnTo>
                    <a:pt x="23722" y="568594"/>
                  </a:lnTo>
                  <a:lnTo>
                    <a:pt x="41359" y="612183"/>
                  </a:lnTo>
                  <a:lnTo>
                    <a:pt x="63351" y="653135"/>
                  </a:lnTo>
                  <a:lnTo>
                    <a:pt x="89393" y="691131"/>
                  </a:lnTo>
                  <a:lnTo>
                    <a:pt x="119181" y="725852"/>
                  </a:lnTo>
                  <a:lnTo>
                    <a:pt x="152408" y="756979"/>
                  </a:lnTo>
                  <a:lnTo>
                    <a:pt x="188770" y="784192"/>
                  </a:lnTo>
                  <a:lnTo>
                    <a:pt x="227961" y="807173"/>
                  </a:lnTo>
                  <a:lnTo>
                    <a:pt x="269675" y="825602"/>
                  </a:lnTo>
                  <a:lnTo>
                    <a:pt x="313608" y="839161"/>
                  </a:lnTo>
                  <a:lnTo>
                    <a:pt x="359454" y="847531"/>
                  </a:lnTo>
                  <a:lnTo>
                    <a:pt x="406908" y="850391"/>
                  </a:lnTo>
                  <a:lnTo>
                    <a:pt x="454361" y="847531"/>
                  </a:lnTo>
                  <a:lnTo>
                    <a:pt x="500207" y="839161"/>
                  </a:lnTo>
                  <a:lnTo>
                    <a:pt x="544140" y="825602"/>
                  </a:lnTo>
                  <a:lnTo>
                    <a:pt x="585854" y="807173"/>
                  </a:lnTo>
                  <a:lnTo>
                    <a:pt x="625045" y="784192"/>
                  </a:lnTo>
                  <a:lnTo>
                    <a:pt x="661407" y="756979"/>
                  </a:lnTo>
                  <a:lnTo>
                    <a:pt x="694634" y="725852"/>
                  </a:lnTo>
                  <a:lnTo>
                    <a:pt x="724422" y="691131"/>
                  </a:lnTo>
                  <a:lnTo>
                    <a:pt x="750464" y="653135"/>
                  </a:lnTo>
                  <a:lnTo>
                    <a:pt x="772456" y="612183"/>
                  </a:lnTo>
                  <a:lnTo>
                    <a:pt x="790093" y="568594"/>
                  </a:lnTo>
                  <a:lnTo>
                    <a:pt x="803069" y="522687"/>
                  </a:lnTo>
                  <a:lnTo>
                    <a:pt x="811078" y="474781"/>
                  </a:lnTo>
                  <a:lnTo>
                    <a:pt x="813816" y="425195"/>
                  </a:lnTo>
                  <a:lnTo>
                    <a:pt x="811078" y="375610"/>
                  </a:lnTo>
                  <a:lnTo>
                    <a:pt x="803069" y="327704"/>
                  </a:lnTo>
                  <a:lnTo>
                    <a:pt x="790093" y="281797"/>
                  </a:lnTo>
                  <a:lnTo>
                    <a:pt x="772456" y="238208"/>
                  </a:lnTo>
                  <a:lnTo>
                    <a:pt x="750464" y="197256"/>
                  </a:lnTo>
                  <a:lnTo>
                    <a:pt x="724422" y="159260"/>
                  </a:lnTo>
                  <a:lnTo>
                    <a:pt x="694634" y="124539"/>
                  </a:lnTo>
                  <a:lnTo>
                    <a:pt x="661407" y="93412"/>
                  </a:lnTo>
                  <a:lnTo>
                    <a:pt x="625045" y="66199"/>
                  </a:lnTo>
                  <a:lnTo>
                    <a:pt x="585854" y="43218"/>
                  </a:lnTo>
                  <a:lnTo>
                    <a:pt x="544140" y="24789"/>
                  </a:lnTo>
                  <a:lnTo>
                    <a:pt x="500207" y="11230"/>
                  </a:lnTo>
                  <a:lnTo>
                    <a:pt x="454361" y="286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744" y="2196083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0" y="425195"/>
                  </a:moveTo>
                  <a:lnTo>
                    <a:pt x="2737" y="375610"/>
                  </a:lnTo>
                  <a:lnTo>
                    <a:pt x="10746" y="327704"/>
                  </a:lnTo>
                  <a:lnTo>
                    <a:pt x="23722" y="281797"/>
                  </a:lnTo>
                  <a:lnTo>
                    <a:pt x="41359" y="238208"/>
                  </a:lnTo>
                  <a:lnTo>
                    <a:pt x="63351" y="197256"/>
                  </a:lnTo>
                  <a:lnTo>
                    <a:pt x="89393" y="159260"/>
                  </a:lnTo>
                  <a:lnTo>
                    <a:pt x="119181" y="124539"/>
                  </a:lnTo>
                  <a:lnTo>
                    <a:pt x="152408" y="93412"/>
                  </a:lnTo>
                  <a:lnTo>
                    <a:pt x="188770" y="66199"/>
                  </a:lnTo>
                  <a:lnTo>
                    <a:pt x="227961" y="43218"/>
                  </a:lnTo>
                  <a:lnTo>
                    <a:pt x="269675" y="24789"/>
                  </a:lnTo>
                  <a:lnTo>
                    <a:pt x="313608" y="11230"/>
                  </a:lnTo>
                  <a:lnTo>
                    <a:pt x="359454" y="2860"/>
                  </a:lnTo>
                  <a:lnTo>
                    <a:pt x="406908" y="0"/>
                  </a:lnTo>
                  <a:lnTo>
                    <a:pt x="454361" y="2860"/>
                  </a:lnTo>
                  <a:lnTo>
                    <a:pt x="500207" y="11230"/>
                  </a:lnTo>
                  <a:lnTo>
                    <a:pt x="544140" y="24789"/>
                  </a:lnTo>
                  <a:lnTo>
                    <a:pt x="585854" y="43218"/>
                  </a:lnTo>
                  <a:lnTo>
                    <a:pt x="625045" y="66199"/>
                  </a:lnTo>
                  <a:lnTo>
                    <a:pt x="661407" y="93412"/>
                  </a:lnTo>
                  <a:lnTo>
                    <a:pt x="694634" y="124539"/>
                  </a:lnTo>
                  <a:lnTo>
                    <a:pt x="724422" y="159260"/>
                  </a:lnTo>
                  <a:lnTo>
                    <a:pt x="750464" y="197256"/>
                  </a:lnTo>
                  <a:lnTo>
                    <a:pt x="772456" y="238208"/>
                  </a:lnTo>
                  <a:lnTo>
                    <a:pt x="790093" y="281797"/>
                  </a:lnTo>
                  <a:lnTo>
                    <a:pt x="803069" y="327704"/>
                  </a:lnTo>
                  <a:lnTo>
                    <a:pt x="811078" y="375610"/>
                  </a:lnTo>
                  <a:lnTo>
                    <a:pt x="813816" y="425195"/>
                  </a:lnTo>
                  <a:lnTo>
                    <a:pt x="811078" y="474781"/>
                  </a:lnTo>
                  <a:lnTo>
                    <a:pt x="803069" y="522687"/>
                  </a:lnTo>
                  <a:lnTo>
                    <a:pt x="790093" y="568594"/>
                  </a:lnTo>
                  <a:lnTo>
                    <a:pt x="772456" y="612183"/>
                  </a:lnTo>
                  <a:lnTo>
                    <a:pt x="750464" y="653135"/>
                  </a:lnTo>
                  <a:lnTo>
                    <a:pt x="724422" y="691131"/>
                  </a:lnTo>
                  <a:lnTo>
                    <a:pt x="694634" y="725852"/>
                  </a:lnTo>
                  <a:lnTo>
                    <a:pt x="661407" y="756979"/>
                  </a:lnTo>
                  <a:lnTo>
                    <a:pt x="625045" y="784192"/>
                  </a:lnTo>
                  <a:lnTo>
                    <a:pt x="585854" y="807173"/>
                  </a:lnTo>
                  <a:lnTo>
                    <a:pt x="544140" y="825602"/>
                  </a:lnTo>
                  <a:lnTo>
                    <a:pt x="500207" y="839161"/>
                  </a:lnTo>
                  <a:lnTo>
                    <a:pt x="454361" y="847531"/>
                  </a:lnTo>
                  <a:lnTo>
                    <a:pt x="406908" y="850391"/>
                  </a:lnTo>
                  <a:lnTo>
                    <a:pt x="359454" y="847531"/>
                  </a:lnTo>
                  <a:lnTo>
                    <a:pt x="313608" y="839161"/>
                  </a:lnTo>
                  <a:lnTo>
                    <a:pt x="269675" y="825602"/>
                  </a:lnTo>
                  <a:lnTo>
                    <a:pt x="227961" y="807173"/>
                  </a:lnTo>
                  <a:lnTo>
                    <a:pt x="188770" y="784192"/>
                  </a:lnTo>
                  <a:lnTo>
                    <a:pt x="152408" y="756979"/>
                  </a:lnTo>
                  <a:lnTo>
                    <a:pt x="119181" y="725852"/>
                  </a:lnTo>
                  <a:lnTo>
                    <a:pt x="89393" y="691131"/>
                  </a:lnTo>
                  <a:lnTo>
                    <a:pt x="63351" y="653135"/>
                  </a:lnTo>
                  <a:lnTo>
                    <a:pt x="41359" y="612183"/>
                  </a:lnTo>
                  <a:lnTo>
                    <a:pt x="23722" y="568594"/>
                  </a:lnTo>
                  <a:lnTo>
                    <a:pt x="10746" y="522687"/>
                  </a:lnTo>
                  <a:lnTo>
                    <a:pt x="2737" y="474781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99871" y="2352801"/>
            <a:ext cx="252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7050" y="3940809"/>
            <a:ext cx="826769" cy="863600"/>
            <a:chOff x="527050" y="3940809"/>
            <a:chExt cx="826769" cy="863600"/>
          </a:xfrm>
        </p:grpSpPr>
        <p:sp>
          <p:nvSpPr>
            <p:cNvPr id="21" name="object 21"/>
            <p:cNvSpPr/>
            <p:nvPr/>
          </p:nvSpPr>
          <p:spPr>
            <a:xfrm>
              <a:off x="533400" y="3947159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406908" y="0"/>
                  </a:moveTo>
                  <a:lnTo>
                    <a:pt x="359454" y="2860"/>
                  </a:lnTo>
                  <a:lnTo>
                    <a:pt x="313608" y="11230"/>
                  </a:lnTo>
                  <a:lnTo>
                    <a:pt x="269675" y="24789"/>
                  </a:lnTo>
                  <a:lnTo>
                    <a:pt x="227961" y="43218"/>
                  </a:lnTo>
                  <a:lnTo>
                    <a:pt x="188770" y="66199"/>
                  </a:lnTo>
                  <a:lnTo>
                    <a:pt x="152408" y="93412"/>
                  </a:lnTo>
                  <a:lnTo>
                    <a:pt x="119181" y="124539"/>
                  </a:lnTo>
                  <a:lnTo>
                    <a:pt x="89393" y="159260"/>
                  </a:lnTo>
                  <a:lnTo>
                    <a:pt x="63351" y="197256"/>
                  </a:lnTo>
                  <a:lnTo>
                    <a:pt x="41359" y="238208"/>
                  </a:lnTo>
                  <a:lnTo>
                    <a:pt x="23722" y="281797"/>
                  </a:lnTo>
                  <a:lnTo>
                    <a:pt x="10746" y="327704"/>
                  </a:lnTo>
                  <a:lnTo>
                    <a:pt x="2737" y="375610"/>
                  </a:lnTo>
                  <a:lnTo>
                    <a:pt x="0" y="425195"/>
                  </a:lnTo>
                  <a:lnTo>
                    <a:pt x="2737" y="474781"/>
                  </a:lnTo>
                  <a:lnTo>
                    <a:pt x="10746" y="522687"/>
                  </a:lnTo>
                  <a:lnTo>
                    <a:pt x="23722" y="568594"/>
                  </a:lnTo>
                  <a:lnTo>
                    <a:pt x="41359" y="612183"/>
                  </a:lnTo>
                  <a:lnTo>
                    <a:pt x="63351" y="653135"/>
                  </a:lnTo>
                  <a:lnTo>
                    <a:pt x="89393" y="691131"/>
                  </a:lnTo>
                  <a:lnTo>
                    <a:pt x="119181" y="725852"/>
                  </a:lnTo>
                  <a:lnTo>
                    <a:pt x="152408" y="756979"/>
                  </a:lnTo>
                  <a:lnTo>
                    <a:pt x="188770" y="784192"/>
                  </a:lnTo>
                  <a:lnTo>
                    <a:pt x="227961" y="807173"/>
                  </a:lnTo>
                  <a:lnTo>
                    <a:pt x="269675" y="825602"/>
                  </a:lnTo>
                  <a:lnTo>
                    <a:pt x="313608" y="839161"/>
                  </a:lnTo>
                  <a:lnTo>
                    <a:pt x="359454" y="847531"/>
                  </a:lnTo>
                  <a:lnTo>
                    <a:pt x="406908" y="850391"/>
                  </a:lnTo>
                  <a:lnTo>
                    <a:pt x="454361" y="847531"/>
                  </a:lnTo>
                  <a:lnTo>
                    <a:pt x="500207" y="839161"/>
                  </a:lnTo>
                  <a:lnTo>
                    <a:pt x="544140" y="825602"/>
                  </a:lnTo>
                  <a:lnTo>
                    <a:pt x="585854" y="807173"/>
                  </a:lnTo>
                  <a:lnTo>
                    <a:pt x="625045" y="784192"/>
                  </a:lnTo>
                  <a:lnTo>
                    <a:pt x="661407" y="756979"/>
                  </a:lnTo>
                  <a:lnTo>
                    <a:pt x="694634" y="725852"/>
                  </a:lnTo>
                  <a:lnTo>
                    <a:pt x="724422" y="691131"/>
                  </a:lnTo>
                  <a:lnTo>
                    <a:pt x="750464" y="653135"/>
                  </a:lnTo>
                  <a:lnTo>
                    <a:pt x="772456" y="612183"/>
                  </a:lnTo>
                  <a:lnTo>
                    <a:pt x="790093" y="568594"/>
                  </a:lnTo>
                  <a:lnTo>
                    <a:pt x="803069" y="522687"/>
                  </a:lnTo>
                  <a:lnTo>
                    <a:pt x="811078" y="474781"/>
                  </a:lnTo>
                  <a:lnTo>
                    <a:pt x="813816" y="425195"/>
                  </a:lnTo>
                  <a:lnTo>
                    <a:pt x="811078" y="375610"/>
                  </a:lnTo>
                  <a:lnTo>
                    <a:pt x="803069" y="327704"/>
                  </a:lnTo>
                  <a:lnTo>
                    <a:pt x="790093" y="281797"/>
                  </a:lnTo>
                  <a:lnTo>
                    <a:pt x="772456" y="238208"/>
                  </a:lnTo>
                  <a:lnTo>
                    <a:pt x="750464" y="197256"/>
                  </a:lnTo>
                  <a:lnTo>
                    <a:pt x="724422" y="159260"/>
                  </a:lnTo>
                  <a:lnTo>
                    <a:pt x="694634" y="124539"/>
                  </a:lnTo>
                  <a:lnTo>
                    <a:pt x="661407" y="93412"/>
                  </a:lnTo>
                  <a:lnTo>
                    <a:pt x="625045" y="66199"/>
                  </a:lnTo>
                  <a:lnTo>
                    <a:pt x="585854" y="43218"/>
                  </a:lnTo>
                  <a:lnTo>
                    <a:pt x="544140" y="24789"/>
                  </a:lnTo>
                  <a:lnTo>
                    <a:pt x="500207" y="11230"/>
                  </a:lnTo>
                  <a:lnTo>
                    <a:pt x="454361" y="286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400" y="3947159"/>
              <a:ext cx="814069" cy="850900"/>
            </a:xfrm>
            <a:custGeom>
              <a:avLst/>
              <a:gdLst/>
              <a:ahLst/>
              <a:cxnLst/>
              <a:rect l="l" t="t" r="r" b="b"/>
              <a:pathLst>
                <a:path w="814069" h="850900">
                  <a:moveTo>
                    <a:pt x="0" y="425195"/>
                  </a:moveTo>
                  <a:lnTo>
                    <a:pt x="2737" y="375610"/>
                  </a:lnTo>
                  <a:lnTo>
                    <a:pt x="10746" y="327704"/>
                  </a:lnTo>
                  <a:lnTo>
                    <a:pt x="23722" y="281797"/>
                  </a:lnTo>
                  <a:lnTo>
                    <a:pt x="41359" y="238208"/>
                  </a:lnTo>
                  <a:lnTo>
                    <a:pt x="63351" y="197256"/>
                  </a:lnTo>
                  <a:lnTo>
                    <a:pt x="89393" y="159260"/>
                  </a:lnTo>
                  <a:lnTo>
                    <a:pt x="119181" y="124539"/>
                  </a:lnTo>
                  <a:lnTo>
                    <a:pt x="152408" y="93412"/>
                  </a:lnTo>
                  <a:lnTo>
                    <a:pt x="188770" y="66199"/>
                  </a:lnTo>
                  <a:lnTo>
                    <a:pt x="227961" y="43218"/>
                  </a:lnTo>
                  <a:lnTo>
                    <a:pt x="269675" y="24789"/>
                  </a:lnTo>
                  <a:lnTo>
                    <a:pt x="313608" y="11230"/>
                  </a:lnTo>
                  <a:lnTo>
                    <a:pt x="359454" y="2860"/>
                  </a:lnTo>
                  <a:lnTo>
                    <a:pt x="406908" y="0"/>
                  </a:lnTo>
                  <a:lnTo>
                    <a:pt x="454361" y="2860"/>
                  </a:lnTo>
                  <a:lnTo>
                    <a:pt x="500207" y="11230"/>
                  </a:lnTo>
                  <a:lnTo>
                    <a:pt x="544140" y="24789"/>
                  </a:lnTo>
                  <a:lnTo>
                    <a:pt x="585854" y="43218"/>
                  </a:lnTo>
                  <a:lnTo>
                    <a:pt x="625045" y="66199"/>
                  </a:lnTo>
                  <a:lnTo>
                    <a:pt x="661407" y="93412"/>
                  </a:lnTo>
                  <a:lnTo>
                    <a:pt x="694634" y="124539"/>
                  </a:lnTo>
                  <a:lnTo>
                    <a:pt x="724422" y="159260"/>
                  </a:lnTo>
                  <a:lnTo>
                    <a:pt x="750464" y="197256"/>
                  </a:lnTo>
                  <a:lnTo>
                    <a:pt x="772456" y="238208"/>
                  </a:lnTo>
                  <a:lnTo>
                    <a:pt x="790093" y="281797"/>
                  </a:lnTo>
                  <a:lnTo>
                    <a:pt x="803069" y="327704"/>
                  </a:lnTo>
                  <a:lnTo>
                    <a:pt x="811078" y="375610"/>
                  </a:lnTo>
                  <a:lnTo>
                    <a:pt x="813816" y="425195"/>
                  </a:lnTo>
                  <a:lnTo>
                    <a:pt x="811078" y="474781"/>
                  </a:lnTo>
                  <a:lnTo>
                    <a:pt x="803069" y="522687"/>
                  </a:lnTo>
                  <a:lnTo>
                    <a:pt x="790093" y="568594"/>
                  </a:lnTo>
                  <a:lnTo>
                    <a:pt x="772456" y="612183"/>
                  </a:lnTo>
                  <a:lnTo>
                    <a:pt x="750464" y="653135"/>
                  </a:lnTo>
                  <a:lnTo>
                    <a:pt x="724422" y="691131"/>
                  </a:lnTo>
                  <a:lnTo>
                    <a:pt x="694634" y="725852"/>
                  </a:lnTo>
                  <a:lnTo>
                    <a:pt x="661407" y="756979"/>
                  </a:lnTo>
                  <a:lnTo>
                    <a:pt x="625045" y="784192"/>
                  </a:lnTo>
                  <a:lnTo>
                    <a:pt x="585854" y="807173"/>
                  </a:lnTo>
                  <a:lnTo>
                    <a:pt x="544140" y="825602"/>
                  </a:lnTo>
                  <a:lnTo>
                    <a:pt x="500207" y="839161"/>
                  </a:lnTo>
                  <a:lnTo>
                    <a:pt x="454361" y="847531"/>
                  </a:lnTo>
                  <a:lnTo>
                    <a:pt x="406908" y="850391"/>
                  </a:lnTo>
                  <a:lnTo>
                    <a:pt x="359454" y="847531"/>
                  </a:lnTo>
                  <a:lnTo>
                    <a:pt x="313608" y="839161"/>
                  </a:lnTo>
                  <a:lnTo>
                    <a:pt x="269675" y="825602"/>
                  </a:lnTo>
                  <a:lnTo>
                    <a:pt x="227961" y="807173"/>
                  </a:lnTo>
                  <a:lnTo>
                    <a:pt x="188770" y="784192"/>
                  </a:lnTo>
                  <a:lnTo>
                    <a:pt x="152408" y="756979"/>
                  </a:lnTo>
                  <a:lnTo>
                    <a:pt x="119181" y="725852"/>
                  </a:lnTo>
                  <a:lnTo>
                    <a:pt x="89393" y="691131"/>
                  </a:lnTo>
                  <a:lnTo>
                    <a:pt x="63351" y="653135"/>
                  </a:lnTo>
                  <a:lnTo>
                    <a:pt x="41359" y="612183"/>
                  </a:lnTo>
                  <a:lnTo>
                    <a:pt x="23722" y="568594"/>
                  </a:lnTo>
                  <a:lnTo>
                    <a:pt x="10746" y="522687"/>
                  </a:lnTo>
                  <a:lnTo>
                    <a:pt x="2737" y="474781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4222" y="4104513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82633" y="6384442"/>
            <a:ext cx="2632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(TERWINDT;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RAJAN;</a:t>
            </a:r>
            <a:r>
              <a:rPr sz="1200" spc="-30" dirty="0">
                <a:latin typeface="Arial MT"/>
                <a:cs typeface="Arial MT"/>
              </a:rPr>
              <a:t> SOUCAT, </a:t>
            </a:r>
            <a:r>
              <a:rPr sz="1200" spc="-5" dirty="0">
                <a:latin typeface="Arial MT"/>
                <a:cs typeface="Arial MT"/>
              </a:rPr>
              <a:t>2016)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185" y="549605"/>
            <a:ext cx="2943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REFERÊNCIAS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096" y="1325956"/>
            <a:ext cx="10951210" cy="472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BRASIL;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MINISTÉRIO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SAÚDE.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ASIS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Análise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Situação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Saúde.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Volume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1,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Livro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Texto.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Brasília: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Ministério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Saúde,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2015.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278</a:t>
            </a:r>
            <a:endParaRPr sz="1400">
              <a:latin typeface="Arial MT"/>
              <a:cs typeface="Arial MT"/>
            </a:endParaRPr>
          </a:p>
          <a:p>
            <a:pPr marL="12700" marR="393192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p. </a:t>
            </a:r>
            <a:r>
              <a:rPr sz="1400" spc="-5" dirty="0">
                <a:latin typeface="Arial MT"/>
                <a:cs typeface="Arial MT"/>
              </a:rPr>
              <a:t>Disponível em: </a:t>
            </a:r>
            <a:r>
              <a:rPr sz="1400" dirty="0">
                <a:solidFill>
                  <a:srgbClr val="9353C3"/>
                </a:solid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2"/>
              </a:rPr>
              <a:t>https://bvsms.saude.gov.br/bvs/publicacoes/asis_analise_situacao_saude_volume_1.pdf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7175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GBD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2019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RISK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FACTORS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COLLABORATORS.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Global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burden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87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factors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204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countries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territories,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1990–2019: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systematic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analysis </a:t>
            </a:r>
            <a:r>
              <a:rPr sz="1400" dirty="0">
                <a:latin typeface="Arial MT"/>
                <a:cs typeface="Arial MT"/>
              </a:rPr>
              <a:t>for the Global Burden of Disease Study 2019. </a:t>
            </a:r>
            <a:r>
              <a:rPr sz="1400" b="1" spc="-5" dirty="0">
                <a:latin typeface="Arial"/>
                <a:cs typeface="Arial"/>
              </a:rPr>
              <a:t>The Lancet</a:t>
            </a:r>
            <a:r>
              <a:rPr sz="1400" spc="-5" dirty="0">
                <a:latin typeface="Arial MT"/>
                <a:cs typeface="Arial MT"/>
              </a:rPr>
              <a:t>. </a:t>
            </a:r>
            <a:r>
              <a:rPr sz="1400" dirty="0">
                <a:latin typeface="Arial MT"/>
                <a:cs typeface="Arial MT"/>
              </a:rPr>
              <a:t>2020, </a:t>
            </a:r>
            <a:r>
              <a:rPr sz="1400" spc="-65" dirty="0">
                <a:latin typeface="Arial MT"/>
                <a:cs typeface="Arial MT"/>
              </a:rPr>
              <a:t>v. </a:t>
            </a:r>
            <a:r>
              <a:rPr sz="1400" dirty="0">
                <a:latin typeface="Arial MT"/>
                <a:cs typeface="Arial MT"/>
              </a:rPr>
              <a:t>396, p. 1223–1249. </a:t>
            </a:r>
            <a:r>
              <a:rPr sz="1400" spc="-5" dirty="0">
                <a:latin typeface="Arial MT"/>
                <a:cs typeface="Arial MT"/>
              </a:rPr>
              <a:t>Disponível em: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3"/>
              </a:rPr>
              <a:t>https://www.thelancet.com/journals/lancet/article/PIIS0140-6736(20)30752-2/fulltext#supplementaryMaterial</a:t>
            </a:r>
            <a:r>
              <a:rPr sz="1400" spc="-5" dirty="0">
                <a:solidFill>
                  <a:srgbClr val="0462C2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INSTITUTE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HEALTH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METRICS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EVALUATION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(IHME).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GBD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Compare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[Internet].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2022b.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Disponível em: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4"/>
              </a:rPr>
              <a:t>https://vizhub.healthdata.org/gbd-compare/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Arial MT"/>
                <a:cs typeface="Arial MT"/>
              </a:rPr>
              <a:t>MURRAY, </a:t>
            </a:r>
            <a:r>
              <a:rPr sz="1400" dirty="0">
                <a:latin typeface="Arial MT"/>
                <a:cs typeface="Arial MT"/>
              </a:rPr>
              <a:t>J L Christopher </a:t>
            </a:r>
            <a:r>
              <a:rPr sz="1400" i="1" dirty="0">
                <a:latin typeface="Arial"/>
                <a:cs typeface="Arial"/>
              </a:rPr>
              <a:t>et al</a:t>
            </a:r>
            <a:r>
              <a:rPr sz="1400" dirty="0">
                <a:latin typeface="Arial MT"/>
                <a:cs typeface="Arial MT"/>
              </a:rPr>
              <a:t>. Global burden of 369 diseases and injuries in 204 countries and </a:t>
            </a:r>
            <a:r>
              <a:rPr sz="1400" spc="-5" dirty="0">
                <a:latin typeface="Arial MT"/>
                <a:cs typeface="Arial MT"/>
              </a:rPr>
              <a:t>territories, </a:t>
            </a:r>
            <a:r>
              <a:rPr sz="1400" dirty="0">
                <a:latin typeface="Arial MT"/>
                <a:cs typeface="Arial MT"/>
              </a:rPr>
              <a:t>1990–2019: a systematic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analysis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Global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Burden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Disease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2019.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The Lancet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ISSN: 0140-6736,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Vol: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396,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Issue: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10258,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Page: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1204-1222.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Oct.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2020.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Disponível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5"/>
              </a:rPr>
              <a:t>https://doi.org/10.1016/S0140-6736(20)30925-9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301625">
              <a:lnSpc>
                <a:spcPct val="100000"/>
              </a:lnSpc>
            </a:pPr>
            <a:r>
              <a:rPr sz="1400" spc="-20" dirty="0">
                <a:latin typeface="Arial MT"/>
                <a:cs typeface="Arial MT"/>
              </a:rPr>
              <a:t>VOLLSET, </a:t>
            </a:r>
            <a:r>
              <a:rPr sz="1400" dirty="0">
                <a:latin typeface="Arial MT"/>
                <a:cs typeface="Arial MT"/>
              </a:rPr>
              <a:t>Stein </a:t>
            </a:r>
            <a:r>
              <a:rPr sz="1400" spc="-5" dirty="0">
                <a:latin typeface="Arial MT"/>
                <a:cs typeface="Arial MT"/>
              </a:rPr>
              <a:t>Emil </a:t>
            </a:r>
            <a:r>
              <a:rPr sz="1400" i="1" dirty="0">
                <a:latin typeface="Arial"/>
                <a:cs typeface="Arial"/>
              </a:rPr>
              <a:t>et al</a:t>
            </a:r>
            <a:r>
              <a:rPr sz="1400" dirty="0">
                <a:latin typeface="Arial MT"/>
                <a:cs typeface="Arial MT"/>
              </a:rPr>
              <a:t>. </a:t>
            </a:r>
            <a:r>
              <a:rPr sz="1400" spc="-15" dirty="0">
                <a:latin typeface="Arial MT"/>
                <a:cs typeface="Arial MT"/>
              </a:rPr>
              <a:t>Fertility, mortality, </a:t>
            </a:r>
            <a:r>
              <a:rPr sz="1400" dirty="0">
                <a:latin typeface="Arial MT"/>
                <a:cs typeface="Arial MT"/>
              </a:rPr>
              <a:t>migration, and population scenarios for 195 countries and territories from 2017 to 2100: 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forecasting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analysis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Global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Burden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Disease</a:t>
            </a:r>
            <a:r>
              <a:rPr sz="1400" spc="-20" dirty="0">
                <a:latin typeface="Arial MT"/>
                <a:cs typeface="Arial MT"/>
              </a:rPr>
              <a:t> Study.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Lancet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Volume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396,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10258,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1285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 1306.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Jul.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2020.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Disponível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6"/>
              </a:rPr>
              <a:t>https://doi.org/10.1016/S0140-6736(20)30677-2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 marR="9779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WANG,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Haidong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et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al</a:t>
            </a:r>
            <a:r>
              <a:rPr sz="1400" spc="-5" dirty="0">
                <a:latin typeface="Arial MT"/>
                <a:cs typeface="Arial MT"/>
              </a:rPr>
              <a:t>. </a:t>
            </a:r>
            <a:r>
              <a:rPr sz="1400" dirty="0">
                <a:latin typeface="Arial MT"/>
                <a:cs typeface="Arial MT"/>
              </a:rPr>
              <a:t>Global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age-sex-specific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fertility,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mortality, </a:t>
            </a:r>
            <a:r>
              <a:rPr sz="1400" dirty="0">
                <a:latin typeface="Arial MT"/>
                <a:cs typeface="Arial MT"/>
              </a:rPr>
              <a:t>healthy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life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expectancy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(HALE),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population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estimates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 204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countries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-5" dirty="0">
                <a:latin typeface="Arial MT"/>
                <a:cs typeface="Arial MT"/>
              </a:rPr>
              <a:t>territories, </a:t>
            </a:r>
            <a:r>
              <a:rPr sz="1400" dirty="0">
                <a:latin typeface="Arial MT"/>
                <a:cs typeface="Arial MT"/>
              </a:rPr>
              <a:t>1950–2019: a </a:t>
            </a:r>
            <a:r>
              <a:rPr sz="1400" spc="-5" dirty="0">
                <a:latin typeface="Arial MT"/>
                <a:cs typeface="Arial MT"/>
              </a:rPr>
              <a:t>comprehensive demographic analysis </a:t>
            </a:r>
            <a:r>
              <a:rPr sz="1400" dirty="0">
                <a:latin typeface="Arial MT"/>
                <a:cs typeface="Arial MT"/>
              </a:rPr>
              <a:t>for the Global Burden of Disease Study 2019. </a:t>
            </a:r>
            <a:r>
              <a:rPr sz="1400" b="1" spc="-5" dirty="0">
                <a:latin typeface="Arial"/>
                <a:cs typeface="Arial"/>
              </a:rPr>
              <a:t>The Lancet</a:t>
            </a:r>
            <a:r>
              <a:rPr sz="1400" spc="-5" dirty="0">
                <a:latin typeface="Arial MT"/>
                <a:cs typeface="Arial MT"/>
              </a:rPr>
              <a:t>. </a:t>
            </a:r>
            <a:r>
              <a:rPr sz="1400" spc="-20" dirty="0">
                <a:latin typeface="Arial MT"/>
                <a:cs typeface="Arial MT"/>
              </a:rPr>
              <a:t>Vol. </a:t>
            </a:r>
            <a:r>
              <a:rPr sz="1400" dirty="0">
                <a:latin typeface="Arial MT"/>
                <a:cs typeface="Arial MT"/>
              </a:rPr>
              <a:t>396,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10258,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P1160-1203,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Oct.,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2020.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Disponível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em: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 MT"/>
                <a:cs typeface="Arial MT"/>
                <a:hlinkClick r:id="rId7"/>
              </a:rPr>
              <a:t>https://doi.org/10.1016/S0140-6736(20)30977-6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5507" y="6332218"/>
            <a:ext cx="1512148" cy="315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55691" y="6353555"/>
            <a:ext cx="705612" cy="3642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0340" y="6329170"/>
            <a:ext cx="923544" cy="4130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25810" y="6280631"/>
            <a:ext cx="1247915" cy="399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94651" y="6248573"/>
            <a:ext cx="880602" cy="4898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581246" y="204215"/>
            <a:ext cx="1710689" cy="881380"/>
            <a:chOff x="9581246" y="204215"/>
            <a:chExt cx="1710689" cy="881380"/>
          </a:xfrm>
        </p:grpSpPr>
        <p:pic>
          <p:nvPicPr>
            <p:cNvPr id="10" name="object 1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81246" y="216111"/>
              <a:ext cx="1710164" cy="8691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07296" y="204215"/>
              <a:ext cx="1653540" cy="81229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4736" y="6170674"/>
            <a:ext cx="1688592" cy="6476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534" y="314020"/>
            <a:ext cx="1041527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45235" marR="5080" indent="-1233170">
              <a:lnSpc>
                <a:spcPts val="3890"/>
              </a:lnSpc>
              <a:spcBef>
                <a:spcPts val="590"/>
              </a:spcBef>
            </a:pPr>
            <a:r>
              <a:rPr sz="3600" spc="-5" dirty="0"/>
              <a:t>Qual </a:t>
            </a:r>
            <a:r>
              <a:rPr sz="3600" dirty="0"/>
              <a:t>o comportamento</a:t>
            </a:r>
            <a:r>
              <a:rPr sz="3600" spc="-10" dirty="0"/>
              <a:t> </a:t>
            </a:r>
            <a:r>
              <a:rPr sz="3600" dirty="0"/>
              <a:t>da</a:t>
            </a:r>
            <a:r>
              <a:rPr sz="3600" spc="-15" dirty="0"/>
              <a:t> </a:t>
            </a:r>
            <a:r>
              <a:rPr sz="3600" dirty="0"/>
              <a:t>curva</a:t>
            </a:r>
            <a:r>
              <a:rPr sz="3600" spc="-20" dirty="0"/>
              <a:t> </a:t>
            </a:r>
            <a:r>
              <a:rPr sz="3600" dirty="0"/>
              <a:t>de </a:t>
            </a:r>
            <a:r>
              <a:rPr sz="3600" spc="-5" dirty="0"/>
              <a:t>mortalidade </a:t>
            </a:r>
            <a:r>
              <a:rPr sz="3600" spc="-985" dirty="0"/>
              <a:t> </a:t>
            </a:r>
            <a:r>
              <a:rPr sz="3600" spc="-5" dirty="0"/>
              <a:t>proporcional </a:t>
            </a:r>
            <a:r>
              <a:rPr sz="3600" dirty="0"/>
              <a:t>por </a:t>
            </a:r>
            <a:r>
              <a:rPr sz="3600" spc="-5" dirty="0"/>
              <a:t>faixa</a:t>
            </a:r>
            <a:r>
              <a:rPr sz="3600" dirty="0"/>
              <a:t> etária</a:t>
            </a:r>
            <a:r>
              <a:rPr sz="3600" spc="-25" dirty="0"/>
              <a:t> </a:t>
            </a:r>
            <a:r>
              <a:rPr sz="3600" dirty="0"/>
              <a:t>no RN?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4424" y="1712976"/>
            <a:ext cx="2847340" cy="46228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6034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Macrorregião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891" y="6269837"/>
            <a:ext cx="4480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Informação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3019" y="1731264"/>
            <a:ext cx="2847340" cy="498475"/>
          </a:xfrm>
          <a:prstGeom prst="rect">
            <a:avLst/>
          </a:prstGeom>
          <a:solidFill>
            <a:srgbClr val="C4BBC5"/>
          </a:solidFill>
        </p:spPr>
        <p:txBody>
          <a:bodyPr vert="horz" wrap="square" lIns="0" tIns="25400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latin typeface="Calibri"/>
                <a:cs typeface="Calibri"/>
              </a:rPr>
              <a:t>Macrorregião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6069" y="4724209"/>
          <a:ext cx="5184772" cy="1088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&lt;1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305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mais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33,1%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46,0%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65,4%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9,2%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68,7%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75,3%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80,0%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85406" y="2697289"/>
            <a:ext cx="5165090" cy="3039110"/>
            <a:chOff x="585406" y="2697289"/>
            <a:chExt cx="5165090" cy="3039110"/>
          </a:xfrm>
        </p:grpSpPr>
        <p:sp>
          <p:nvSpPr>
            <p:cNvPr id="8" name="object 8"/>
            <p:cNvSpPr/>
            <p:nvPr/>
          </p:nvSpPr>
          <p:spPr>
            <a:xfrm>
              <a:off x="1135380" y="2702051"/>
              <a:ext cx="4610100" cy="1801495"/>
            </a:xfrm>
            <a:custGeom>
              <a:avLst/>
              <a:gdLst/>
              <a:ahLst/>
              <a:cxnLst/>
              <a:rect l="l" t="t" r="r" b="b"/>
              <a:pathLst>
                <a:path w="4610100" h="1801495">
                  <a:moveTo>
                    <a:pt x="0" y="1801368"/>
                  </a:moveTo>
                  <a:lnTo>
                    <a:pt x="4610100" y="1801368"/>
                  </a:lnTo>
                </a:path>
                <a:path w="4610100" h="1801495">
                  <a:moveTo>
                    <a:pt x="0" y="1575816"/>
                  </a:moveTo>
                  <a:lnTo>
                    <a:pt x="4610100" y="1575816"/>
                  </a:lnTo>
                </a:path>
                <a:path w="4610100" h="1801495">
                  <a:moveTo>
                    <a:pt x="0" y="1351788"/>
                  </a:moveTo>
                  <a:lnTo>
                    <a:pt x="4610100" y="1351788"/>
                  </a:lnTo>
                </a:path>
                <a:path w="4610100" h="1801495">
                  <a:moveTo>
                    <a:pt x="0" y="1126236"/>
                  </a:moveTo>
                  <a:lnTo>
                    <a:pt x="4610100" y="1126236"/>
                  </a:lnTo>
                </a:path>
                <a:path w="4610100" h="1801495">
                  <a:moveTo>
                    <a:pt x="0" y="900684"/>
                  </a:moveTo>
                  <a:lnTo>
                    <a:pt x="4610100" y="900684"/>
                  </a:lnTo>
                </a:path>
                <a:path w="4610100" h="1801495">
                  <a:moveTo>
                    <a:pt x="0" y="675132"/>
                  </a:moveTo>
                  <a:lnTo>
                    <a:pt x="4610100" y="675132"/>
                  </a:lnTo>
                </a:path>
                <a:path w="4610100" h="1801495">
                  <a:moveTo>
                    <a:pt x="0" y="449580"/>
                  </a:moveTo>
                  <a:lnTo>
                    <a:pt x="4610100" y="449580"/>
                  </a:lnTo>
                </a:path>
                <a:path w="4610100" h="1801495">
                  <a:moveTo>
                    <a:pt x="0" y="225551"/>
                  </a:moveTo>
                  <a:lnTo>
                    <a:pt x="4610100" y="225551"/>
                  </a:lnTo>
                </a:path>
                <a:path w="4610100" h="1801495">
                  <a:moveTo>
                    <a:pt x="0" y="0"/>
                  </a:moveTo>
                  <a:lnTo>
                    <a:pt x="46101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694" y="499338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694" y="517474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694" y="535762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694" y="554050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694" y="572185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82102" y="2912554"/>
            <a:ext cx="3716654" cy="1824355"/>
            <a:chOff x="1582102" y="2912554"/>
            <a:chExt cx="3716654" cy="1824355"/>
          </a:xfrm>
        </p:grpSpPr>
        <p:sp>
          <p:nvSpPr>
            <p:cNvPr id="15" name="object 15"/>
            <p:cNvSpPr/>
            <p:nvPr/>
          </p:nvSpPr>
          <p:spPr>
            <a:xfrm>
              <a:off x="1596389" y="3693414"/>
              <a:ext cx="3688079" cy="949960"/>
            </a:xfrm>
            <a:custGeom>
              <a:avLst/>
              <a:gdLst/>
              <a:ahLst/>
              <a:cxnLst/>
              <a:rect l="l" t="t" r="r" b="b"/>
              <a:pathLst>
                <a:path w="3688079" h="949960">
                  <a:moveTo>
                    <a:pt x="0" y="289560"/>
                  </a:moveTo>
                  <a:lnTo>
                    <a:pt x="922020" y="909828"/>
                  </a:lnTo>
                  <a:lnTo>
                    <a:pt x="1844039" y="949452"/>
                  </a:lnTo>
                  <a:lnTo>
                    <a:pt x="2766060" y="775716"/>
                  </a:lnTo>
                  <a:lnTo>
                    <a:pt x="368808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6389" y="3254502"/>
              <a:ext cx="3688079" cy="1419225"/>
            </a:xfrm>
            <a:custGeom>
              <a:avLst/>
              <a:gdLst/>
              <a:ahLst/>
              <a:cxnLst/>
              <a:rect l="l" t="t" r="r" b="b"/>
              <a:pathLst>
                <a:path w="3688079" h="1419225">
                  <a:moveTo>
                    <a:pt x="0" y="1167384"/>
                  </a:moveTo>
                  <a:lnTo>
                    <a:pt x="922020" y="1418844"/>
                  </a:lnTo>
                  <a:lnTo>
                    <a:pt x="1844039" y="1405128"/>
                  </a:lnTo>
                  <a:lnTo>
                    <a:pt x="2766060" y="1126236"/>
                  </a:lnTo>
                  <a:lnTo>
                    <a:pt x="3688080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6389" y="3182874"/>
              <a:ext cx="3688079" cy="1510665"/>
            </a:xfrm>
            <a:custGeom>
              <a:avLst/>
              <a:gdLst/>
              <a:ahLst/>
              <a:cxnLst/>
              <a:rect l="l" t="t" r="r" b="b"/>
              <a:pathLst>
                <a:path w="3688079" h="1510664">
                  <a:moveTo>
                    <a:pt x="0" y="1338071"/>
                  </a:moveTo>
                  <a:lnTo>
                    <a:pt x="922020" y="1510283"/>
                  </a:lnTo>
                  <a:lnTo>
                    <a:pt x="1844039" y="1469136"/>
                  </a:lnTo>
                  <a:lnTo>
                    <a:pt x="2766060" y="1159764"/>
                  </a:lnTo>
                  <a:lnTo>
                    <a:pt x="3688080" y="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6389" y="3031998"/>
              <a:ext cx="3688079" cy="1682750"/>
            </a:xfrm>
            <a:custGeom>
              <a:avLst/>
              <a:gdLst/>
              <a:ahLst/>
              <a:cxnLst/>
              <a:rect l="l" t="t" r="r" b="b"/>
              <a:pathLst>
                <a:path w="3688079" h="1682750">
                  <a:moveTo>
                    <a:pt x="0" y="1610868"/>
                  </a:moveTo>
                  <a:lnTo>
                    <a:pt x="922020" y="1682495"/>
                  </a:lnTo>
                  <a:lnTo>
                    <a:pt x="1844039" y="1636776"/>
                  </a:lnTo>
                  <a:lnTo>
                    <a:pt x="2766060" y="1299971"/>
                  </a:lnTo>
                  <a:lnTo>
                    <a:pt x="368808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6389" y="2926842"/>
              <a:ext cx="3688079" cy="1795780"/>
            </a:xfrm>
            <a:custGeom>
              <a:avLst/>
              <a:gdLst/>
              <a:ahLst/>
              <a:cxnLst/>
              <a:rect l="l" t="t" r="r" b="b"/>
              <a:pathLst>
                <a:path w="3688079" h="1795779">
                  <a:moveTo>
                    <a:pt x="0" y="1754124"/>
                  </a:moveTo>
                  <a:lnTo>
                    <a:pt x="922020" y="1795272"/>
                  </a:lnTo>
                  <a:lnTo>
                    <a:pt x="1844039" y="1763268"/>
                  </a:lnTo>
                  <a:lnTo>
                    <a:pt x="2766060" y="1444752"/>
                  </a:lnTo>
                  <a:lnTo>
                    <a:pt x="3688080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9838" y="4634865"/>
            <a:ext cx="252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926" y="4409694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926" y="4184395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1926" y="3959097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926" y="3733927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1926" y="3508629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926" y="3283458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1926" y="3058159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1926" y="2832861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26" y="2607690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86864" y="2304669"/>
            <a:ext cx="3055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faixa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etária, 1980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a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2020.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4489" y="5987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92045" y="589371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1980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60854" y="5987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17775" y="589371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1990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87217" y="5987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43757" y="589371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12058" y="5987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769614" y="589371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38421" y="5987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95596" y="589371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4424" y="2231135"/>
            <a:ext cx="5541645" cy="3939540"/>
          </a:xfrm>
          <a:custGeom>
            <a:avLst/>
            <a:gdLst/>
            <a:ahLst/>
            <a:cxnLst/>
            <a:rect l="l" t="t" r="r" b="b"/>
            <a:pathLst>
              <a:path w="5541645" h="3939540">
                <a:moveTo>
                  <a:pt x="0" y="3939540"/>
                </a:moveTo>
                <a:lnTo>
                  <a:pt x="5541264" y="3939540"/>
                </a:lnTo>
                <a:lnTo>
                  <a:pt x="5541264" y="0"/>
                </a:lnTo>
                <a:lnTo>
                  <a:pt x="0" y="0"/>
                </a:lnTo>
                <a:lnTo>
                  <a:pt x="0" y="3939540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6325933" y="4721161"/>
          <a:ext cx="5300344" cy="1088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&lt;1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9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mais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42,8%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1990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68,8%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10,0%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18,8%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66,3%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4,3%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72,7%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0,2%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17,1%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79,5%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6356794" y="2697289"/>
            <a:ext cx="5279390" cy="3035935"/>
            <a:chOff x="6356794" y="2697289"/>
            <a:chExt cx="5279390" cy="3035935"/>
          </a:xfrm>
        </p:grpSpPr>
        <p:sp>
          <p:nvSpPr>
            <p:cNvPr id="44" name="object 44"/>
            <p:cNvSpPr/>
            <p:nvPr/>
          </p:nvSpPr>
          <p:spPr>
            <a:xfrm>
              <a:off x="6905244" y="2702051"/>
              <a:ext cx="4726305" cy="1798320"/>
            </a:xfrm>
            <a:custGeom>
              <a:avLst/>
              <a:gdLst/>
              <a:ahLst/>
              <a:cxnLst/>
              <a:rect l="l" t="t" r="r" b="b"/>
              <a:pathLst>
                <a:path w="4726305" h="1798320">
                  <a:moveTo>
                    <a:pt x="0" y="1798320"/>
                  </a:moveTo>
                  <a:lnTo>
                    <a:pt x="4725924" y="1798320"/>
                  </a:lnTo>
                </a:path>
                <a:path w="4726305" h="1798320">
                  <a:moveTo>
                    <a:pt x="0" y="1574292"/>
                  </a:moveTo>
                  <a:lnTo>
                    <a:pt x="4725924" y="1574292"/>
                  </a:lnTo>
                </a:path>
                <a:path w="4726305" h="1798320">
                  <a:moveTo>
                    <a:pt x="0" y="1348740"/>
                  </a:moveTo>
                  <a:lnTo>
                    <a:pt x="4725924" y="1348740"/>
                  </a:lnTo>
                </a:path>
                <a:path w="4726305" h="1798320">
                  <a:moveTo>
                    <a:pt x="0" y="1124712"/>
                  </a:moveTo>
                  <a:lnTo>
                    <a:pt x="4725924" y="1124712"/>
                  </a:lnTo>
                </a:path>
                <a:path w="4726305" h="1798320">
                  <a:moveTo>
                    <a:pt x="0" y="899160"/>
                  </a:moveTo>
                  <a:lnTo>
                    <a:pt x="4725924" y="899160"/>
                  </a:lnTo>
                </a:path>
                <a:path w="4726305" h="1798320">
                  <a:moveTo>
                    <a:pt x="0" y="673608"/>
                  </a:moveTo>
                  <a:lnTo>
                    <a:pt x="4725924" y="673608"/>
                  </a:lnTo>
                </a:path>
                <a:path w="4726305" h="1798320">
                  <a:moveTo>
                    <a:pt x="0" y="449580"/>
                  </a:moveTo>
                  <a:lnTo>
                    <a:pt x="4725924" y="449580"/>
                  </a:lnTo>
                </a:path>
                <a:path w="4726305" h="1798320">
                  <a:moveTo>
                    <a:pt x="0" y="224027"/>
                  </a:moveTo>
                  <a:lnTo>
                    <a:pt x="4725924" y="224027"/>
                  </a:lnTo>
                </a:path>
                <a:path w="4726305" h="1798320">
                  <a:moveTo>
                    <a:pt x="0" y="0"/>
                  </a:moveTo>
                  <a:lnTo>
                    <a:pt x="47259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71082" y="498881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1082" y="517169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1082" y="535457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1082" y="553592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71082" y="57188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364158" y="2924746"/>
            <a:ext cx="3808095" cy="1810385"/>
            <a:chOff x="7364158" y="2924746"/>
            <a:chExt cx="3808095" cy="1810385"/>
          </a:xfrm>
        </p:grpSpPr>
        <p:sp>
          <p:nvSpPr>
            <p:cNvPr id="51" name="object 51"/>
            <p:cNvSpPr/>
            <p:nvPr/>
          </p:nvSpPr>
          <p:spPr>
            <a:xfrm>
              <a:off x="7378445" y="3763517"/>
              <a:ext cx="3779520" cy="870585"/>
            </a:xfrm>
            <a:custGeom>
              <a:avLst/>
              <a:gdLst/>
              <a:ahLst/>
              <a:cxnLst/>
              <a:rect l="l" t="t" r="r" b="b"/>
              <a:pathLst>
                <a:path w="3779520" h="870585">
                  <a:moveTo>
                    <a:pt x="0" y="150875"/>
                  </a:moveTo>
                  <a:lnTo>
                    <a:pt x="944879" y="870203"/>
                  </a:lnTo>
                  <a:lnTo>
                    <a:pt x="1889759" y="861059"/>
                  </a:lnTo>
                  <a:lnTo>
                    <a:pt x="2834639" y="681227"/>
                  </a:lnTo>
                  <a:lnTo>
                    <a:pt x="377952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78445" y="3179825"/>
              <a:ext cx="3779520" cy="1510665"/>
            </a:xfrm>
            <a:custGeom>
              <a:avLst/>
              <a:gdLst/>
              <a:ahLst/>
              <a:cxnLst/>
              <a:rect l="l" t="t" r="r" b="b"/>
              <a:pathLst>
                <a:path w="3779520" h="1510664">
                  <a:moveTo>
                    <a:pt x="0" y="1371600"/>
                  </a:moveTo>
                  <a:lnTo>
                    <a:pt x="944879" y="1510284"/>
                  </a:lnTo>
                  <a:lnTo>
                    <a:pt x="1889759" y="1476756"/>
                  </a:lnTo>
                  <a:lnTo>
                    <a:pt x="2834639" y="1123188"/>
                  </a:lnTo>
                  <a:lnTo>
                    <a:pt x="3779520" y="0"/>
                  </a:lnTo>
                </a:path>
              </a:pathLst>
            </a:custGeom>
            <a:ln w="285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78445" y="3233165"/>
              <a:ext cx="3779520" cy="1469390"/>
            </a:xfrm>
            <a:custGeom>
              <a:avLst/>
              <a:gdLst/>
              <a:ahLst/>
              <a:cxnLst/>
              <a:rect l="l" t="t" r="r" b="b"/>
              <a:pathLst>
                <a:path w="3779520" h="1469389">
                  <a:moveTo>
                    <a:pt x="0" y="1266444"/>
                  </a:moveTo>
                  <a:lnTo>
                    <a:pt x="944879" y="1469136"/>
                  </a:lnTo>
                  <a:lnTo>
                    <a:pt x="1889759" y="1408176"/>
                  </a:lnTo>
                  <a:lnTo>
                    <a:pt x="2834639" y="1069848"/>
                  </a:lnTo>
                  <a:lnTo>
                    <a:pt x="3779520" y="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78445" y="3091433"/>
              <a:ext cx="3779520" cy="1623060"/>
            </a:xfrm>
            <a:custGeom>
              <a:avLst/>
              <a:gdLst/>
              <a:ahLst/>
              <a:cxnLst/>
              <a:rect l="l" t="t" r="r" b="b"/>
              <a:pathLst>
                <a:path w="3779520" h="1623060">
                  <a:moveTo>
                    <a:pt x="0" y="1537715"/>
                  </a:moveTo>
                  <a:lnTo>
                    <a:pt x="944879" y="1623059"/>
                  </a:lnTo>
                  <a:lnTo>
                    <a:pt x="1889759" y="1568195"/>
                  </a:lnTo>
                  <a:lnTo>
                    <a:pt x="2834639" y="1194815"/>
                  </a:lnTo>
                  <a:lnTo>
                    <a:pt x="377952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78445" y="2939033"/>
              <a:ext cx="3779520" cy="1781810"/>
            </a:xfrm>
            <a:custGeom>
              <a:avLst/>
              <a:gdLst/>
              <a:ahLst/>
              <a:cxnLst/>
              <a:rect l="l" t="t" r="r" b="b"/>
              <a:pathLst>
                <a:path w="3779520" h="1781810">
                  <a:moveTo>
                    <a:pt x="0" y="1751076"/>
                  </a:moveTo>
                  <a:lnTo>
                    <a:pt x="944879" y="1781555"/>
                  </a:lnTo>
                  <a:lnTo>
                    <a:pt x="1889759" y="1749552"/>
                  </a:lnTo>
                  <a:lnTo>
                    <a:pt x="2834639" y="1403603"/>
                  </a:lnTo>
                  <a:lnTo>
                    <a:pt x="3779520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561835" y="4631817"/>
            <a:ext cx="252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03923" y="4406900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03923" y="4181982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03923" y="3957066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03923" y="3732021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03923" y="3507104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03923" y="3282188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03923" y="3056966"/>
            <a:ext cx="3105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03923" y="2832049"/>
            <a:ext cx="3105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03923" y="2607690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15910" y="2304669"/>
            <a:ext cx="3055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faixa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etária, 1980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a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2020.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463790" y="59839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720965" y="5890056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1980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88630" y="59839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346693" y="5890056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1990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714993" y="59839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972804" y="5890056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341357" y="59839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598532" y="5890056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966197" y="59839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0224643" y="5890056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115811" y="2231135"/>
            <a:ext cx="5654040" cy="3937000"/>
          </a:xfrm>
          <a:custGeom>
            <a:avLst/>
            <a:gdLst/>
            <a:ahLst/>
            <a:cxnLst/>
            <a:rect l="l" t="t" r="r" b="b"/>
            <a:pathLst>
              <a:path w="5654040" h="3937000">
                <a:moveTo>
                  <a:pt x="0" y="3936491"/>
                </a:moveTo>
                <a:lnTo>
                  <a:pt x="5654040" y="3936491"/>
                </a:lnTo>
                <a:lnTo>
                  <a:pt x="5654040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724" y="595121"/>
            <a:ext cx="8963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5" dirty="0"/>
              <a:t> </a:t>
            </a:r>
            <a:r>
              <a:rPr dirty="0"/>
              <a:t>mortalidade</a:t>
            </a:r>
            <a:r>
              <a:rPr spc="-40" dirty="0"/>
              <a:t> </a:t>
            </a:r>
            <a:r>
              <a:rPr dirty="0"/>
              <a:t>prematura</a:t>
            </a:r>
            <a:r>
              <a:rPr spc="-5" dirty="0"/>
              <a:t> </a:t>
            </a:r>
            <a:r>
              <a:rPr dirty="0"/>
              <a:t>(entre</a:t>
            </a:r>
            <a:r>
              <a:rPr spc="-40" dirty="0"/>
              <a:t> </a:t>
            </a:r>
            <a:r>
              <a:rPr dirty="0"/>
              <a:t>30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69</a:t>
            </a:r>
            <a:r>
              <a:rPr spc="-10" dirty="0"/>
              <a:t> </a:t>
            </a:r>
            <a:r>
              <a:rPr spc="-5" dirty="0"/>
              <a:t>anos)?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" y="1501139"/>
            <a:ext cx="1979930" cy="370840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3111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55" y="6037884"/>
            <a:ext cx="4481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Fonte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MS/SVS/DASIS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Informação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sobre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Mortalidade-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6564" y="1539239"/>
            <a:ext cx="2078989" cy="368935"/>
          </a:xfrm>
          <a:prstGeom prst="rect">
            <a:avLst/>
          </a:prstGeom>
          <a:solidFill>
            <a:srgbClr val="C4BBC5"/>
          </a:solidFill>
        </p:spPr>
        <p:txBody>
          <a:bodyPr vert="horz" wrap="square" lIns="0" tIns="31114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244"/>
              </a:spcBef>
            </a:pPr>
            <a:r>
              <a:rPr sz="1800" b="1" spc="-10" dirty="0">
                <a:latin typeface="Calibri"/>
                <a:cs typeface="Calibri"/>
              </a:rPr>
              <a:t>Macrorregião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4337" y="5275897"/>
          <a:ext cx="5519420" cy="55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303,6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301,4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301,1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295,6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275,4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263,1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275,7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281,8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45198" y="2508313"/>
            <a:ext cx="5483860" cy="3232785"/>
            <a:chOff x="445198" y="2508313"/>
            <a:chExt cx="5483860" cy="3232785"/>
          </a:xfrm>
        </p:grpSpPr>
        <p:sp>
          <p:nvSpPr>
            <p:cNvPr id="8" name="object 8"/>
            <p:cNvSpPr/>
            <p:nvPr/>
          </p:nvSpPr>
          <p:spPr>
            <a:xfrm>
              <a:off x="1205484" y="2513076"/>
              <a:ext cx="4718685" cy="2459990"/>
            </a:xfrm>
            <a:custGeom>
              <a:avLst/>
              <a:gdLst/>
              <a:ahLst/>
              <a:cxnLst/>
              <a:rect l="l" t="t" r="r" b="b"/>
              <a:pathLst>
                <a:path w="4718685" h="2459990">
                  <a:moveTo>
                    <a:pt x="0" y="2459736"/>
                  </a:moveTo>
                  <a:lnTo>
                    <a:pt x="4718304" y="2459736"/>
                  </a:lnTo>
                </a:path>
                <a:path w="4718685" h="2459990">
                  <a:moveTo>
                    <a:pt x="0" y="2151888"/>
                  </a:moveTo>
                  <a:lnTo>
                    <a:pt x="4718304" y="2151888"/>
                  </a:lnTo>
                </a:path>
                <a:path w="4718685" h="2459990">
                  <a:moveTo>
                    <a:pt x="0" y="1845564"/>
                  </a:moveTo>
                  <a:lnTo>
                    <a:pt x="4718304" y="1845564"/>
                  </a:lnTo>
                </a:path>
                <a:path w="4718685" h="2459990">
                  <a:moveTo>
                    <a:pt x="0" y="1537716"/>
                  </a:moveTo>
                  <a:lnTo>
                    <a:pt x="4718304" y="1537716"/>
                  </a:lnTo>
                </a:path>
                <a:path w="4718685" h="2459990">
                  <a:moveTo>
                    <a:pt x="0" y="1229868"/>
                  </a:moveTo>
                  <a:lnTo>
                    <a:pt x="4718304" y="1229868"/>
                  </a:lnTo>
                </a:path>
                <a:path w="4718685" h="2459990">
                  <a:moveTo>
                    <a:pt x="0" y="922020"/>
                  </a:moveTo>
                  <a:lnTo>
                    <a:pt x="4718304" y="922020"/>
                  </a:lnTo>
                </a:path>
                <a:path w="4718685" h="2459990">
                  <a:moveTo>
                    <a:pt x="0" y="614172"/>
                  </a:moveTo>
                  <a:lnTo>
                    <a:pt x="4718304" y="614172"/>
                  </a:lnTo>
                </a:path>
                <a:path w="4718685" h="2459990">
                  <a:moveTo>
                    <a:pt x="0" y="306324"/>
                  </a:moveTo>
                  <a:lnTo>
                    <a:pt x="4718304" y="306324"/>
                  </a:lnTo>
                </a:path>
                <a:path w="4718685" h="2459990">
                  <a:moveTo>
                    <a:pt x="0" y="0"/>
                  </a:moveTo>
                  <a:lnTo>
                    <a:pt x="4718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486" y="554507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486" y="57264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62874" y="2804350"/>
            <a:ext cx="3803650" cy="1529715"/>
            <a:chOff x="1662874" y="2804350"/>
            <a:chExt cx="3803650" cy="1529715"/>
          </a:xfrm>
        </p:grpSpPr>
        <p:sp>
          <p:nvSpPr>
            <p:cNvPr id="12" name="object 12"/>
            <p:cNvSpPr/>
            <p:nvPr/>
          </p:nvSpPr>
          <p:spPr>
            <a:xfrm>
              <a:off x="1677161" y="3688841"/>
              <a:ext cx="3775075" cy="631190"/>
            </a:xfrm>
            <a:custGeom>
              <a:avLst/>
              <a:gdLst/>
              <a:ahLst/>
              <a:cxnLst/>
              <a:rect l="l" t="t" r="r" b="b"/>
              <a:pathLst>
                <a:path w="3775075" h="631189">
                  <a:moveTo>
                    <a:pt x="0" y="196595"/>
                  </a:moveTo>
                  <a:lnTo>
                    <a:pt x="943356" y="574547"/>
                  </a:lnTo>
                  <a:lnTo>
                    <a:pt x="1888236" y="185927"/>
                  </a:lnTo>
                  <a:lnTo>
                    <a:pt x="2831591" y="0"/>
                  </a:lnTo>
                  <a:lnTo>
                    <a:pt x="3774948" y="630935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161" y="2818638"/>
              <a:ext cx="3775075" cy="445134"/>
            </a:xfrm>
            <a:custGeom>
              <a:avLst/>
              <a:gdLst/>
              <a:ahLst/>
              <a:cxnLst/>
              <a:rect l="l" t="t" r="r" b="b"/>
              <a:pathLst>
                <a:path w="3775075" h="445135">
                  <a:moveTo>
                    <a:pt x="0" y="0"/>
                  </a:moveTo>
                  <a:lnTo>
                    <a:pt x="943356" y="199644"/>
                  </a:lnTo>
                  <a:lnTo>
                    <a:pt x="1888236" y="265175"/>
                  </a:lnTo>
                  <a:lnTo>
                    <a:pt x="2831591" y="275844"/>
                  </a:lnTo>
                  <a:lnTo>
                    <a:pt x="3774948" y="445008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6414" y="2418334"/>
            <a:ext cx="286385" cy="293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320,0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310,0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280,0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270,0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260,0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240,0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230,0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0263" y="1971294"/>
            <a:ext cx="2660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Mortalidade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prematura, </a:t>
            </a:r>
            <a:r>
              <a:rPr sz="1400" spc="-5" dirty="0">
                <a:latin typeface="Calibri"/>
                <a:cs typeface="Calibri"/>
              </a:rPr>
              <a:t>2016</a:t>
            </a:r>
            <a:r>
              <a:rPr sz="1400" dirty="0">
                <a:latin typeface="Calibri"/>
                <a:cs typeface="Calibri"/>
              </a:rPr>
              <a:t> -</a:t>
            </a:r>
            <a:r>
              <a:rPr sz="1400" spc="-5" dirty="0">
                <a:latin typeface="Calibri"/>
                <a:cs typeface="Calibri"/>
              </a:rPr>
              <a:t> 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" y="1897379"/>
            <a:ext cx="5829300" cy="4037329"/>
          </a:xfrm>
          <a:custGeom>
            <a:avLst/>
            <a:gdLst/>
            <a:ahLst/>
            <a:cxnLst/>
            <a:rect l="l" t="t" r="r" b="b"/>
            <a:pathLst>
              <a:path w="5829300" h="4037329">
                <a:moveTo>
                  <a:pt x="0" y="4037076"/>
                </a:moveTo>
                <a:lnTo>
                  <a:pt x="5829300" y="4037076"/>
                </a:lnTo>
                <a:lnTo>
                  <a:pt x="5829300" y="0"/>
                </a:lnTo>
                <a:lnTo>
                  <a:pt x="0" y="0"/>
                </a:lnTo>
                <a:lnTo>
                  <a:pt x="0" y="403707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5388" y="4980432"/>
            <a:ext cx="4472940" cy="0"/>
          </a:xfrm>
          <a:custGeom>
            <a:avLst/>
            <a:gdLst/>
            <a:ahLst/>
            <a:cxnLst/>
            <a:rect l="l" t="t" r="r" b="b"/>
            <a:pathLst>
              <a:path w="4472940">
                <a:moveTo>
                  <a:pt x="0" y="0"/>
                </a:moveTo>
                <a:lnTo>
                  <a:pt x="44729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295388" y="2901886"/>
            <a:ext cx="4472940" cy="1670685"/>
            <a:chOff x="7295388" y="2901886"/>
            <a:chExt cx="4472940" cy="1670685"/>
          </a:xfrm>
        </p:grpSpPr>
        <p:sp>
          <p:nvSpPr>
            <p:cNvPr id="19" name="object 19"/>
            <p:cNvSpPr/>
            <p:nvPr/>
          </p:nvSpPr>
          <p:spPr>
            <a:xfrm>
              <a:off x="7295388" y="2918459"/>
              <a:ext cx="4472940" cy="1649095"/>
            </a:xfrm>
            <a:custGeom>
              <a:avLst/>
              <a:gdLst/>
              <a:ahLst/>
              <a:cxnLst/>
              <a:rect l="l" t="t" r="r" b="b"/>
              <a:pathLst>
                <a:path w="4472940" h="1649095">
                  <a:moveTo>
                    <a:pt x="0" y="1648967"/>
                  </a:moveTo>
                  <a:lnTo>
                    <a:pt x="4472939" y="1648967"/>
                  </a:lnTo>
                </a:path>
                <a:path w="4472940" h="1649095">
                  <a:moveTo>
                    <a:pt x="0" y="1237488"/>
                  </a:moveTo>
                  <a:lnTo>
                    <a:pt x="4472939" y="1237488"/>
                  </a:lnTo>
                </a:path>
                <a:path w="4472940" h="1649095">
                  <a:moveTo>
                    <a:pt x="0" y="824483"/>
                  </a:moveTo>
                  <a:lnTo>
                    <a:pt x="4472939" y="824483"/>
                  </a:lnTo>
                </a:path>
                <a:path w="4472940" h="1649095">
                  <a:moveTo>
                    <a:pt x="0" y="411479"/>
                  </a:moveTo>
                  <a:lnTo>
                    <a:pt x="4472939" y="411479"/>
                  </a:lnTo>
                </a:path>
                <a:path w="4472940" h="1649095">
                  <a:moveTo>
                    <a:pt x="0" y="0"/>
                  </a:moveTo>
                  <a:lnTo>
                    <a:pt x="4472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2682" y="2916173"/>
              <a:ext cx="3578860" cy="597535"/>
            </a:xfrm>
            <a:custGeom>
              <a:avLst/>
              <a:gdLst/>
              <a:ahLst/>
              <a:cxnLst/>
              <a:rect l="l" t="t" r="r" b="b"/>
              <a:pathLst>
                <a:path w="3578859" h="597535">
                  <a:moveTo>
                    <a:pt x="0" y="0"/>
                  </a:moveTo>
                  <a:lnTo>
                    <a:pt x="894588" y="266700"/>
                  </a:lnTo>
                  <a:lnTo>
                    <a:pt x="1789176" y="355091"/>
                  </a:lnTo>
                  <a:lnTo>
                    <a:pt x="2683764" y="368808"/>
                  </a:lnTo>
                  <a:lnTo>
                    <a:pt x="3578352" y="597408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42682" y="3461765"/>
              <a:ext cx="3578860" cy="1056640"/>
            </a:xfrm>
            <a:custGeom>
              <a:avLst/>
              <a:gdLst/>
              <a:ahLst/>
              <a:cxnLst/>
              <a:rect l="l" t="t" r="r" b="b"/>
              <a:pathLst>
                <a:path w="3578859" h="1056639">
                  <a:moveTo>
                    <a:pt x="0" y="1022604"/>
                  </a:moveTo>
                  <a:lnTo>
                    <a:pt x="894588" y="1056132"/>
                  </a:lnTo>
                  <a:lnTo>
                    <a:pt x="1789176" y="790956"/>
                  </a:lnTo>
                  <a:lnTo>
                    <a:pt x="2683764" y="409956"/>
                  </a:lnTo>
                  <a:lnTo>
                    <a:pt x="3578352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295388" y="2505455"/>
            <a:ext cx="4472940" cy="0"/>
          </a:xfrm>
          <a:custGeom>
            <a:avLst/>
            <a:gdLst/>
            <a:ahLst/>
            <a:cxnLst/>
            <a:rect l="l" t="t" r="r" b="b"/>
            <a:pathLst>
              <a:path w="4472940">
                <a:moveTo>
                  <a:pt x="0" y="0"/>
                </a:moveTo>
                <a:lnTo>
                  <a:pt x="44729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9390" y="56578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9390" y="58392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17563" y="5299709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250,0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355016" y="1924748"/>
          <a:ext cx="5574030" cy="401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Mortalidade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prematura,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2016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320,0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9375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310,0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303,6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301,4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301,1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295,6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Território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272,0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277,6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286,9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296,8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3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9340</Words>
  <Application>Microsoft Office PowerPoint</Application>
  <PresentationFormat>Widescreen</PresentationFormat>
  <Paragraphs>2908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9" baseType="lpstr">
      <vt:lpstr>Arial</vt:lpstr>
      <vt:lpstr>Arial MT</vt:lpstr>
      <vt:lpstr>Calibri</vt:lpstr>
      <vt:lpstr>Roboto</vt:lpstr>
      <vt:lpstr>Times New Roman</vt:lpstr>
      <vt:lpstr>Office Theme</vt:lpstr>
      <vt:lpstr>Apresentação do PowerPoint</vt:lpstr>
      <vt:lpstr>A ANÁLISE DE SITUAÇÃO DE SAÚDE E O  PLANEJAMENTO REGIONAL INTEGRADO</vt:lpstr>
      <vt:lpstr>Apresentação do PowerPoint</vt:lpstr>
      <vt:lpstr>Que estado é esse que estamos falando?</vt:lpstr>
      <vt:lpstr>Que estado é esse que estamos falando?</vt:lpstr>
      <vt:lpstr>Quantas pessoas mais velhas em relação às mais jovens  existem na população, e como esses padrões mudarão no RN?</vt:lpstr>
      <vt:lpstr>Quantas pessoas mais velhas em relação às mais jovens  existem na população, e como esses padrões mudarão no RN?</vt:lpstr>
      <vt:lpstr>Qual o comportamento da curva de mortalidade  proporcional por faixa etária no RN?</vt:lpstr>
      <vt:lpstr>E mortalidade prematura (entre 30 a 69 anos)?</vt:lpstr>
      <vt:lpstr>Quais as principais causas da mortalidade nas MRS do RN?</vt:lpstr>
      <vt:lpstr>Quais as principais causas da mortalidade nas MRS do RN?</vt:lpstr>
      <vt:lpstr>Qual é a tendência da mortalidade nos grupos de  menores de 5 e menores de 1 ano?</vt:lpstr>
      <vt:lpstr>Comportamento da Mortalidade Infantil no RN</vt:lpstr>
      <vt:lpstr>Comportamento da Mortalidade Infantil no RN</vt:lpstr>
      <vt:lpstr>Quais as causas da mortalidade materna?</vt:lpstr>
      <vt:lpstr>Quais as causas da mortalidade materna? Série história (2015 - 2019) com as principais causas de mortalidade materna</vt:lpstr>
      <vt:lpstr>O que sabemos em relação aos nascimentos?</vt:lpstr>
      <vt:lpstr>Como estão os indicadores relacionados a  cobertura vacinal nas crianças?</vt:lpstr>
      <vt:lpstr>Como estão os indicadores relacionados a  cobertura vacinal nas crianças?</vt:lpstr>
      <vt:lpstr>Como estão os indicadores relacionados a  cobertura vacinal nas gestantes?</vt:lpstr>
      <vt:lpstr>Como estão os indicadores relacionados a  cobertura vacinal nos idosos?</vt:lpstr>
      <vt:lpstr>Como estão os indicadores relacionados a  cobertura vacinal do COVID?</vt:lpstr>
      <vt:lpstr>Como estão os indicadores relacionados a  cobertura vacinal do COVID?</vt:lpstr>
      <vt:lpstr>Dados sobre as arboviroses no RN</vt:lpstr>
      <vt:lpstr>Dados sobre as arboviroses no RN</vt:lpstr>
      <vt:lpstr>Mortalidade por arboviroses no RN</vt:lpstr>
      <vt:lpstr>POPULAÇÕES EXPOSTAS A AGROTÓXICOS</vt:lpstr>
      <vt:lpstr>POPULAÇÕES EXPOSTAS A AGROTÓXICOS</vt:lpstr>
      <vt:lpstr>Quais as principais causas de internações no RN?</vt:lpstr>
      <vt:lpstr>Quais as principais causas que resultam em  internações no RN?</vt:lpstr>
      <vt:lpstr>Quais as principais causas que resultam em  internações no RN?</vt:lpstr>
      <vt:lpstr>E as Internações por Condições Sensíveis à Atenção  Primária (2018 - 2021)?</vt:lpstr>
      <vt:lpstr>Problemas de Saúde Priorizados  Macrorregiões I e II</vt:lpstr>
      <vt:lpstr>Apresentação do PowerPoint</vt:lpstr>
      <vt:lpstr>Abordagens que mensuram a frequência ou a  magnitude das doenças e mortalidade</vt:lpstr>
      <vt:lpstr>Abordagens que mensuram a frequência ou a  magnitude das doenças e mortalidade</vt:lpstr>
      <vt:lpstr>Estudo da Carga Global de Doenças –  Global Burden of Disease (GBD)</vt:lpstr>
      <vt:lpstr>Qual é a previsão de mudança na população?</vt:lpstr>
      <vt:lpstr>Quantas pessoas mais velhas em relação às mais jovens  existem na população, e como esses padrões mudarão?</vt:lpstr>
      <vt:lpstr>Qual é a tendência da fertilidade agora e no futuro?</vt:lpstr>
      <vt:lpstr>Como anda a relação entre os nascidos vivos e o  número de habitantes no RN?</vt:lpstr>
      <vt:lpstr>Como anda a relação entre os nascidos vivos e o  número de habitantes no RN?</vt:lpstr>
      <vt:lpstr>Quanto tempo as pessoas vivem e como isso mudará?</vt:lpstr>
      <vt:lpstr>Quais os fatores de risco provocam a maioria das  mortes e incapacidades de forma combinada?</vt:lpstr>
      <vt:lpstr>O que causa mais mortes e incapacidades combinadas?</vt:lpstr>
      <vt:lpstr>Como as causas de morte no RN se comparam à outros  estados (2019)?</vt:lpstr>
      <vt:lpstr>Ranking das principais causas de óbitos em 1990 e 2019,  por sexo, no RN</vt:lpstr>
      <vt:lpstr>Como as causas de incapacidade (deficiência) no RN se  comparam às de outros estados? (2019)</vt:lpstr>
      <vt:lpstr>Como as causas de incapacidade (deficiência) no RN se  comparam às de outros estados?</vt:lpstr>
      <vt:lpstr>Que estrutura temos para dar conta das demandas de saúde?</vt:lpstr>
      <vt:lpstr>Que estrutura temos para dar conta das demandas de saúde?</vt:lpstr>
      <vt:lpstr>Que estrutura temos para dar conta das demandas de saúde?</vt:lpstr>
      <vt:lpstr>Onde internam essas pessoas no RN?</vt:lpstr>
      <vt:lpstr>Onde internam essas pessoas no RN?</vt:lpstr>
      <vt:lpstr>Qual a estrutura do sistema para apoio diagnóstico?</vt:lpstr>
      <vt:lpstr>Qual a estrutura do sistema para apoio diagnóstico?</vt:lpstr>
      <vt:lpstr>Qual a estrutura do sistema para apoio diagnóstico?</vt:lpstr>
      <vt:lpstr>Qual a estrutura do sistema para apoio diagnóstico?</vt:lpstr>
      <vt:lpstr>O que estamos produzindo em relação aos exames de imagem?</vt:lpstr>
      <vt:lpstr>O que estamos produzindo em relação as cirurgias  de emergência?</vt:lpstr>
      <vt:lpstr>O que estamos produzindo em relação cirurgias  eletivas?</vt:lpstr>
      <vt:lpstr>E sobre a cobertura da ESF e AB na APS?</vt:lpstr>
      <vt:lpstr>E sobre a cobertura da ESF e AB na APS?</vt:lpstr>
      <vt:lpstr>Ainda sobre a cobertura na APS..</vt:lpstr>
      <vt:lpstr>E sobre a Saúde Bucal na Atenção Primária à Saúde?</vt:lpstr>
      <vt:lpstr>E sobre as equipes de Estratégia Saúde da Família?</vt:lpstr>
      <vt:lpstr>E sobre as equipes de Estratégia Saúde da Família?</vt:lpstr>
      <vt:lpstr>E sobre a governança interfederativa?</vt:lpstr>
      <vt:lpstr>Por que fazer a priorização em saúde?</vt:lpstr>
      <vt:lpstr>Por que fazer a priorização em saúde?</vt:lpstr>
      <vt:lpstr>Como fazer a priorização em saúde?</vt:lpstr>
      <vt:lpstr>Como fazer a priorização em saúde?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MÁRCIA CUNHA DA SILVA PELLENSE</dc:creator>
  <cp:lastModifiedBy>Suporte</cp:lastModifiedBy>
  <cp:revision>3</cp:revision>
  <dcterms:created xsi:type="dcterms:W3CDTF">2023-06-14T12:20:54Z</dcterms:created>
  <dcterms:modified xsi:type="dcterms:W3CDTF">2023-06-14T12:29:27Z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2023-06-14T00:00:00Z</vt:filetime>
  </property>
</Properties>
</file>