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278" r:id="rId5"/>
    <p:sldId id="280" r:id="rId6"/>
    <p:sldId id="281" r:id="rId7"/>
    <p:sldId id="282" r:id="rId8"/>
    <p:sldId id="279" r:id="rId9"/>
    <p:sldId id="285" r:id="rId10"/>
    <p:sldId id="283" r:id="rId11"/>
    <p:sldId id="284" r:id="rId12"/>
    <p:sldId id="286" r:id="rId13"/>
    <p:sldId id="287" r:id="rId14"/>
    <p:sldId id="288" r:id="rId15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A1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156C16-91EE-453D-A413-1F8483447AF5}" v="129" dt="2023-09-19T21:42:04.7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494" y="8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gorettifcunha@gmail.com" userId="e3aec4ecb4931cbc" providerId="LiveId" clId="{EA156C16-91EE-453D-A413-1F8483447AF5}"/>
    <pc:docChg chg="undo custSel addSld modSld sldOrd">
      <pc:chgData name="mgorettifcunha@gmail.com" userId="e3aec4ecb4931cbc" providerId="LiveId" clId="{EA156C16-91EE-453D-A413-1F8483447AF5}" dt="2023-09-19T21:43:18.850" v="469" actId="14100"/>
      <pc:docMkLst>
        <pc:docMk/>
      </pc:docMkLst>
      <pc:sldChg chg="modSp mod">
        <pc:chgData name="mgorettifcunha@gmail.com" userId="e3aec4ecb4931cbc" providerId="LiveId" clId="{EA156C16-91EE-453D-A413-1F8483447AF5}" dt="2023-09-19T03:01:49.816" v="8" actId="1076"/>
        <pc:sldMkLst>
          <pc:docMk/>
          <pc:sldMk cId="3220235682" sldId="279"/>
        </pc:sldMkLst>
        <pc:spChg chg="mod">
          <ac:chgData name="mgorettifcunha@gmail.com" userId="e3aec4ecb4931cbc" providerId="LiveId" clId="{EA156C16-91EE-453D-A413-1F8483447AF5}" dt="2023-09-19T03:01:49.816" v="8" actId="1076"/>
          <ac:spMkLst>
            <pc:docMk/>
            <pc:sldMk cId="3220235682" sldId="279"/>
            <ac:spMk id="24" creationId="{F260476B-CCA6-412B-A9C5-399C34AE6F05}"/>
          </ac:spMkLst>
        </pc:spChg>
      </pc:sldChg>
      <pc:sldChg chg="modSp mod">
        <pc:chgData name="mgorettifcunha@gmail.com" userId="e3aec4ecb4931cbc" providerId="LiveId" clId="{EA156C16-91EE-453D-A413-1F8483447AF5}" dt="2023-09-19T14:48:53.810" v="17" actId="20577"/>
        <pc:sldMkLst>
          <pc:docMk/>
          <pc:sldMk cId="3661044876" sldId="280"/>
        </pc:sldMkLst>
        <pc:spChg chg="mod">
          <ac:chgData name="mgorettifcunha@gmail.com" userId="e3aec4ecb4931cbc" providerId="LiveId" clId="{EA156C16-91EE-453D-A413-1F8483447AF5}" dt="2023-09-19T14:48:53.810" v="17" actId="20577"/>
          <ac:spMkLst>
            <pc:docMk/>
            <pc:sldMk cId="3661044876" sldId="280"/>
            <ac:spMk id="2" creationId="{576413EB-3A74-FA3D-ACA9-2BB57738E896}"/>
          </ac:spMkLst>
        </pc:spChg>
      </pc:sldChg>
      <pc:sldChg chg="modSp mod">
        <pc:chgData name="mgorettifcunha@gmail.com" userId="e3aec4ecb4931cbc" providerId="LiveId" clId="{EA156C16-91EE-453D-A413-1F8483447AF5}" dt="2023-09-19T14:50:08.736" v="23" actId="20577"/>
        <pc:sldMkLst>
          <pc:docMk/>
          <pc:sldMk cId="799627937" sldId="281"/>
        </pc:sldMkLst>
        <pc:spChg chg="mod">
          <ac:chgData name="mgorettifcunha@gmail.com" userId="e3aec4ecb4931cbc" providerId="LiveId" clId="{EA156C16-91EE-453D-A413-1F8483447AF5}" dt="2023-09-19T14:50:08.736" v="23" actId="20577"/>
          <ac:spMkLst>
            <pc:docMk/>
            <pc:sldMk cId="799627937" sldId="281"/>
            <ac:spMk id="2" creationId="{576413EB-3A74-FA3D-ACA9-2BB57738E896}"/>
          </ac:spMkLst>
        </pc:spChg>
      </pc:sldChg>
      <pc:sldChg chg="addSp modSp mod">
        <pc:chgData name="mgorettifcunha@gmail.com" userId="e3aec4ecb4931cbc" providerId="LiveId" clId="{EA156C16-91EE-453D-A413-1F8483447AF5}" dt="2023-09-19T15:24:33.259" v="231" actId="404"/>
        <pc:sldMkLst>
          <pc:docMk/>
          <pc:sldMk cId="4209749356" sldId="283"/>
        </pc:sldMkLst>
        <pc:spChg chg="add mod">
          <ac:chgData name="mgorettifcunha@gmail.com" userId="e3aec4ecb4931cbc" providerId="LiveId" clId="{EA156C16-91EE-453D-A413-1F8483447AF5}" dt="2023-09-19T15:24:33.259" v="231" actId="404"/>
          <ac:spMkLst>
            <pc:docMk/>
            <pc:sldMk cId="4209749356" sldId="283"/>
            <ac:spMk id="4" creationId="{0FA8465B-9AB9-50DC-55B6-2A6745C67E5B}"/>
          </ac:spMkLst>
        </pc:spChg>
      </pc:sldChg>
      <pc:sldChg chg="addSp modSp mod">
        <pc:chgData name="mgorettifcunha@gmail.com" userId="e3aec4ecb4931cbc" providerId="LiveId" clId="{EA156C16-91EE-453D-A413-1F8483447AF5}" dt="2023-09-19T21:15:46.853" v="434" actId="20577"/>
        <pc:sldMkLst>
          <pc:docMk/>
          <pc:sldMk cId="2576542952" sldId="284"/>
        </pc:sldMkLst>
        <pc:spChg chg="mod">
          <ac:chgData name="mgorettifcunha@gmail.com" userId="e3aec4ecb4931cbc" providerId="LiveId" clId="{EA156C16-91EE-453D-A413-1F8483447AF5}" dt="2023-09-19T21:15:46.853" v="434" actId="20577"/>
          <ac:spMkLst>
            <pc:docMk/>
            <pc:sldMk cId="2576542952" sldId="284"/>
            <ac:spMk id="2" creationId="{686AB40C-351A-DA54-78E5-8AFACA08DBF0}"/>
          </ac:spMkLst>
        </pc:spChg>
        <pc:spChg chg="add mod">
          <ac:chgData name="mgorettifcunha@gmail.com" userId="e3aec4ecb4931cbc" providerId="LiveId" clId="{EA156C16-91EE-453D-A413-1F8483447AF5}" dt="2023-09-19T20:52:45.898" v="353" actId="1076"/>
          <ac:spMkLst>
            <pc:docMk/>
            <pc:sldMk cId="2576542952" sldId="284"/>
            <ac:spMk id="3" creationId="{284EFDBE-F4F8-4AAE-06D8-FD7F53779FF2}"/>
          </ac:spMkLst>
        </pc:spChg>
      </pc:sldChg>
      <pc:sldChg chg="addSp delSp modSp new mod ord setBg">
        <pc:chgData name="mgorettifcunha@gmail.com" userId="e3aec4ecb4931cbc" providerId="LiveId" clId="{EA156C16-91EE-453D-A413-1F8483447AF5}" dt="2023-09-19T15:25:49.046" v="250"/>
        <pc:sldMkLst>
          <pc:docMk/>
          <pc:sldMk cId="1814116615" sldId="285"/>
        </pc:sldMkLst>
        <pc:spChg chg="mod">
          <ac:chgData name="mgorettifcunha@gmail.com" userId="e3aec4ecb4931cbc" providerId="LiveId" clId="{EA156C16-91EE-453D-A413-1F8483447AF5}" dt="2023-09-19T15:25:25.100" v="248" actId="20577"/>
          <ac:spMkLst>
            <pc:docMk/>
            <pc:sldMk cId="1814116615" sldId="285"/>
            <ac:spMk id="2" creationId="{FF66D339-C0EE-9F1B-B4A2-066A4F3EF688}"/>
          </ac:spMkLst>
        </pc:spChg>
        <pc:spChg chg="add mod">
          <ac:chgData name="mgorettifcunha@gmail.com" userId="e3aec4ecb4931cbc" providerId="LiveId" clId="{EA156C16-91EE-453D-A413-1F8483447AF5}" dt="2023-09-19T15:24:52.382" v="234" actId="14100"/>
          <ac:spMkLst>
            <pc:docMk/>
            <pc:sldMk cId="1814116615" sldId="285"/>
            <ac:spMk id="8" creationId="{1F844D36-D577-DBF7-4859-52D88564DFF8}"/>
          </ac:spMkLst>
        </pc:spChg>
        <pc:graphicFrameChg chg="add del mod modGraphic">
          <ac:chgData name="mgorettifcunha@gmail.com" userId="e3aec4ecb4931cbc" providerId="LiveId" clId="{EA156C16-91EE-453D-A413-1F8483447AF5}" dt="2023-09-19T14:59:11.848" v="147" actId="478"/>
          <ac:graphicFrameMkLst>
            <pc:docMk/>
            <pc:sldMk cId="1814116615" sldId="285"/>
            <ac:graphicFrameMk id="3" creationId="{1526B2E5-6407-F1FD-395C-B115372D750C}"/>
          </ac:graphicFrameMkLst>
        </pc:graphicFrameChg>
        <pc:graphicFrameChg chg="add del mod">
          <ac:chgData name="mgorettifcunha@gmail.com" userId="e3aec4ecb4931cbc" providerId="LiveId" clId="{EA156C16-91EE-453D-A413-1F8483447AF5}" dt="2023-09-19T15:00:16.141" v="155"/>
          <ac:graphicFrameMkLst>
            <pc:docMk/>
            <pc:sldMk cId="1814116615" sldId="285"/>
            <ac:graphicFrameMk id="4" creationId="{B5007C2D-9B80-7704-2DE3-7CFB94B4C917}"/>
          </ac:graphicFrameMkLst>
        </pc:graphicFrameChg>
        <pc:picChg chg="add mod">
          <ac:chgData name="mgorettifcunha@gmail.com" userId="e3aec4ecb4931cbc" providerId="LiveId" clId="{EA156C16-91EE-453D-A413-1F8483447AF5}" dt="2023-09-19T15:23:58.450" v="225" actId="1076"/>
          <ac:picMkLst>
            <pc:docMk/>
            <pc:sldMk cId="1814116615" sldId="285"/>
            <ac:picMk id="5" creationId="{9B254CEF-16C2-0BC0-DD15-00342C2F0B3F}"/>
          </ac:picMkLst>
        </pc:picChg>
        <pc:picChg chg="add del mod">
          <ac:chgData name="mgorettifcunha@gmail.com" userId="e3aec4ecb4931cbc" providerId="LiveId" clId="{EA156C16-91EE-453D-A413-1F8483447AF5}" dt="2023-09-19T15:20:49.076" v="172" actId="478"/>
          <ac:picMkLst>
            <pc:docMk/>
            <pc:sldMk cId="1814116615" sldId="285"/>
            <ac:picMk id="6" creationId="{7704A87E-5ACE-D14B-049D-83E8D2727A32}"/>
          </ac:picMkLst>
        </pc:picChg>
        <pc:picChg chg="add mod">
          <ac:chgData name="mgorettifcunha@gmail.com" userId="e3aec4ecb4931cbc" providerId="LiveId" clId="{EA156C16-91EE-453D-A413-1F8483447AF5}" dt="2023-09-19T15:24:05.706" v="226" actId="1076"/>
          <ac:picMkLst>
            <pc:docMk/>
            <pc:sldMk cId="1814116615" sldId="285"/>
            <ac:picMk id="7" creationId="{004780D5-8F95-FF65-78D1-EE95D456E891}"/>
          </ac:picMkLst>
        </pc:picChg>
      </pc:sldChg>
      <pc:sldChg chg="addSp delSp modSp add mod setBg modClrScheme chgLayout">
        <pc:chgData name="mgorettifcunha@gmail.com" userId="e3aec4ecb4931cbc" providerId="LiveId" clId="{EA156C16-91EE-453D-A413-1F8483447AF5}" dt="2023-09-19T20:59:25.711" v="394" actId="1076"/>
        <pc:sldMkLst>
          <pc:docMk/>
          <pc:sldMk cId="4018707392" sldId="286"/>
        </pc:sldMkLst>
        <pc:spChg chg="mod">
          <ac:chgData name="mgorettifcunha@gmail.com" userId="e3aec4ecb4931cbc" providerId="LiveId" clId="{EA156C16-91EE-453D-A413-1F8483447AF5}" dt="2023-09-19T20:51:54.305" v="345" actId="2710"/>
          <ac:spMkLst>
            <pc:docMk/>
            <pc:sldMk cId="4018707392" sldId="286"/>
            <ac:spMk id="2" creationId="{686AB40C-351A-DA54-78E5-8AFACA08DBF0}"/>
          </ac:spMkLst>
        </pc:spChg>
        <pc:spChg chg="add mod">
          <ac:chgData name="mgorettifcunha@gmail.com" userId="e3aec4ecb4931cbc" providerId="LiveId" clId="{EA156C16-91EE-453D-A413-1F8483447AF5}" dt="2023-09-19T20:59:25.711" v="394" actId="1076"/>
          <ac:spMkLst>
            <pc:docMk/>
            <pc:sldMk cId="4018707392" sldId="286"/>
            <ac:spMk id="6" creationId="{5CEB7A5D-076A-B04C-FC53-0B8546958099}"/>
          </ac:spMkLst>
        </pc:spChg>
        <pc:spChg chg="add mod">
          <ac:chgData name="mgorettifcunha@gmail.com" userId="e3aec4ecb4931cbc" providerId="LiveId" clId="{EA156C16-91EE-453D-A413-1F8483447AF5}" dt="2023-09-19T20:59:11.709" v="393" actId="113"/>
          <ac:spMkLst>
            <pc:docMk/>
            <pc:sldMk cId="4018707392" sldId="286"/>
            <ac:spMk id="8" creationId="{6D822D79-0AFC-F2B6-5037-FF5C05EDC5C2}"/>
          </ac:spMkLst>
        </pc:spChg>
        <pc:graphicFrameChg chg="add del mod">
          <ac:chgData name="mgorettifcunha@gmail.com" userId="e3aec4ecb4931cbc" providerId="LiveId" clId="{EA156C16-91EE-453D-A413-1F8483447AF5}" dt="2023-09-19T20:51:14.449" v="341" actId="478"/>
          <ac:graphicFrameMkLst>
            <pc:docMk/>
            <pc:sldMk cId="4018707392" sldId="286"/>
            <ac:graphicFrameMk id="3" creationId="{1AD4610A-3AB4-B7A2-7C66-A11E795DF31A}"/>
          </ac:graphicFrameMkLst>
        </pc:graphicFrameChg>
        <pc:graphicFrameChg chg="del">
          <ac:chgData name="mgorettifcunha@gmail.com" userId="e3aec4ecb4931cbc" providerId="LiveId" clId="{EA156C16-91EE-453D-A413-1F8483447AF5}" dt="2023-09-19T15:27:43.723" v="252" actId="478"/>
          <ac:graphicFrameMkLst>
            <pc:docMk/>
            <pc:sldMk cId="4018707392" sldId="286"/>
            <ac:graphicFrameMk id="4" creationId="{1BD1B95F-3FD8-D1D1-4A29-46BD09F50745}"/>
          </ac:graphicFrameMkLst>
        </pc:graphicFrameChg>
        <pc:picChg chg="add del mod">
          <ac:chgData name="mgorettifcunha@gmail.com" userId="e3aec4ecb4931cbc" providerId="LiveId" clId="{EA156C16-91EE-453D-A413-1F8483447AF5}" dt="2023-09-19T20:56:02.268" v="357" actId="478"/>
          <ac:picMkLst>
            <pc:docMk/>
            <pc:sldMk cId="4018707392" sldId="286"/>
            <ac:picMk id="5" creationId="{EB3E3352-0D42-2417-2114-DF68054363E5}"/>
          </ac:picMkLst>
        </pc:picChg>
        <pc:picChg chg="add mod">
          <ac:chgData name="mgorettifcunha@gmail.com" userId="e3aec4ecb4931cbc" providerId="LiveId" clId="{EA156C16-91EE-453D-A413-1F8483447AF5}" dt="2023-09-19T20:56:20.489" v="361" actId="14100"/>
          <ac:picMkLst>
            <pc:docMk/>
            <pc:sldMk cId="4018707392" sldId="286"/>
            <ac:picMk id="7" creationId="{7BCE1DCE-4506-AA8D-E693-724BB2729DFC}"/>
          </ac:picMkLst>
        </pc:picChg>
      </pc:sldChg>
      <pc:sldChg chg="addSp delSp modSp add mod">
        <pc:chgData name="mgorettifcunha@gmail.com" userId="e3aec4ecb4931cbc" providerId="LiveId" clId="{EA156C16-91EE-453D-A413-1F8483447AF5}" dt="2023-09-19T21:09:05.614" v="427" actId="14100"/>
        <pc:sldMkLst>
          <pc:docMk/>
          <pc:sldMk cId="942770365" sldId="287"/>
        </pc:sldMkLst>
        <pc:spChg chg="mod">
          <ac:chgData name="mgorettifcunha@gmail.com" userId="e3aec4ecb4931cbc" providerId="LiveId" clId="{EA156C16-91EE-453D-A413-1F8483447AF5}" dt="2023-09-19T21:02:37.981" v="409" actId="6549"/>
          <ac:spMkLst>
            <pc:docMk/>
            <pc:sldMk cId="942770365" sldId="287"/>
            <ac:spMk id="8" creationId="{6D822D79-0AFC-F2B6-5037-FF5C05EDC5C2}"/>
          </ac:spMkLst>
        </pc:spChg>
        <pc:graphicFrameChg chg="add del mod">
          <ac:chgData name="mgorettifcunha@gmail.com" userId="e3aec4ecb4931cbc" providerId="LiveId" clId="{EA156C16-91EE-453D-A413-1F8483447AF5}" dt="2023-09-19T21:01:38.763" v="398"/>
          <ac:graphicFrameMkLst>
            <pc:docMk/>
            <pc:sldMk cId="942770365" sldId="287"/>
            <ac:graphicFrameMk id="3" creationId="{4071EA6A-813B-29EA-21F1-C61D12E44EA5}"/>
          </ac:graphicFrameMkLst>
        </pc:graphicFrameChg>
        <pc:picChg chg="add del mod">
          <ac:chgData name="mgorettifcunha@gmail.com" userId="e3aec4ecb4931cbc" providerId="LiveId" clId="{EA156C16-91EE-453D-A413-1F8483447AF5}" dt="2023-09-19T21:08:37.326" v="423" actId="478"/>
          <ac:picMkLst>
            <pc:docMk/>
            <pc:sldMk cId="942770365" sldId="287"/>
            <ac:picMk id="4" creationId="{AD9DF88E-C208-81C9-2FDF-384624EAADE7}"/>
          </ac:picMkLst>
        </pc:picChg>
        <pc:picChg chg="add mod">
          <ac:chgData name="mgorettifcunha@gmail.com" userId="e3aec4ecb4931cbc" providerId="LiveId" clId="{EA156C16-91EE-453D-A413-1F8483447AF5}" dt="2023-09-19T21:09:05.614" v="427" actId="14100"/>
          <ac:picMkLst>
            <pc:docMk/>
            <pc:sldMk cId="942770365" sldId="287"/>
            <ac:picMk id="5" creationId="{9B0CC185-5BAF-6D57-2B70-087C4E5C1B84}"/>
          </ac:picMkLst>
        </pc:picChg>
        <pc:picChg chg="del">
          <ac:chgData name="mgorettifcunha@gmail.com" userId="e3aec4ecb4931cbc" providerId="LiveId" clId="{EA156C16-91EE-453D-A413-1F8483447AF5}" dt="2023-09-19T20:59:45.429" v="396" actId="478"/>
          <ac:picMkLst>
            <pc:docMk/>
            <pc:sldMk cId="942770365" sldId="287"/>
            <ac:picMk id="7" creationId="{7BCE1DCE-4506-AA8D-E693-724BB2729DFC}"/>
          </ac:picMkLst>
        </pc:picChg>
      </pc:sldChg>
      <pc:sldChg chg="addSp delSp modSp add mod">
        <pc:chgData name="mgorettifcunha@gmail.com" userId="e3aec4ecb4931cbc" providerId="LiveId" clId="{EA156C16-91EE-453D-A413-1F8483447AF5}" dt="2023-09-19T21:13:44.638" v="432" actId="14100"/>
        <pc:sldMkLst>
          <pc:docMk/>
          <pc:sldMk cId="2212295061" sldId="288"/>
        </pc:sldMkLst>
        <pc:spChg chg="mod">
          <ac:chgData name="mgorettifcunha@gmail.com" userId="e3aec4ecb4931cbc" providerId="LiveId" clId="{EA156C16-91EE-453D-A413-1F8483447AF5}" dt="2023-09-19T21:07:22.429" v="422" actId="20577"/>
          <ac:spMkLst>
            <pc:docMk/>
            <pc:sldMk cId="2212295061" sldId="288"/>
            <ac:spMk id="8" creationId="{6D822D79-0AFC-F2B6-5037-FF5C05EDC5C2}"/>
          </ac:spMkLst>
        </pc:spChg>
        <pc:picChg chg="add del mod">
          <ac:chgData name="mgorettifcunha@gmail.com" userId="e3aec4ecb4931cbc" providerId="LiveId" clId="{EA156C16-91EE-453D-A413-1F8483447AF5}" dt="2023-09-19T21:13:22.013" v="428" actId="478"/>
          <ac:picMkLst>
            <pc:docMk/>
            <pc:sldMk cId="2212295061" sldId="288"/>
            <ac:picMk id="3" creationId="{54AE2134-46F7-D6EF-128A-AFDEF81EFDCB}"/>
          </ac:picMkLst>
        </pc:picChg>
        <pc:picChg chg="del">
          <ac:chgData name="mgorettifcunha@gmail.com" userId="e3aec4ecb4931cbc" providerId="LiveId" clId="{EA156C16-91EE-453D-A413-1F8483447AF5}" dt="2023-09-19T21:03:39.597" v="411" actId="478"/>
          <ac:picMkLst>
            <pc:docMk/>
            <pc:sldMk cId="2212295061" sldId="288"/>
            <ac:picMk id="4" creationId="{AD9DF88E-C208-81C9-2FDF-384624EAADE7}"/>
          </ac:picMkLst>
        </pc:picChg>
        <pc:picChg chg="add mod">
          <ac:chgData name="mgorettifcunha@gmail.com" userId="e3aec4ecb4931cbc" providerId="LiveId" clId="{EA156C16-91EE-453D-A413-1F8483447AF5}" dt="2023-09-19T21:13:44.638" v="432" actId="14100"/>
          <ac:picMkLst>
            <pc:docMk/>
            <pc:sldMk cId="2212295061" sldId="288"/>
            <ac:picMk id="5" creationId="{1451607B-9DD2-6951-B034-E0E93B710F17}"/>
          </ac:picMkLst>
        </pc:picChg>
      </pc:sldChg>
      <pc:sldChg chg="addSp delSp modSp add mod setBg modClrScheme chgLayout">
        <pc:chgData name="mgorettifcunha@gmail.com" userId="e3aec4ecb4931cbc" providerId="LiveId" clId="{EA156C16-91EE-453D-A413-1F8483447AF5}" dt="2023-09-19T21:43:18.850" v="469" actId="14100"/>
        <pc:sldMkLst>
          <pc:docMk/>
          <pc:sldMk cId="516253271" sldId="289"/>
        </pc:sldMkLst>
        <pc:spChg chg="mod">
          <ac:chgData name="mgorettifcunha@gmail.com" userId="e3aec4ecb4931cbc" providerId="LiveId" clId="{EA156C16-91EE-453D-A413-1F8483447AF5}" dt="2023-09-19T21:42:58.766" v="468" actId="26606"/>
          <ac:spMkLst>
            <pc:docMk/>
            <pc:sldMk cId="516253271" sldId="289"/>
            <ac:spMk id="2" creationId="{686AB40C-351A-DA54-78E5-8AFACA08DBF0}"/>
          </ac:spMkLst>
        </pc:spChg>
        <pc:spChg chg="mod ord">
          <ac:chgData name="mgorettifcunha@gmail.com" userId="e3aec4ecb4931cbc" providerId="LiveId" clId="{EA156C16-91EE-453D-A413-1F8483447AF5}" dt="2023-09-19T21:42:58.766" v="468" actId="26606"/>
          <ac:spMkLst>
            <pc:docMk/>
            <pc:sldMk cId="516253271" sldId="289"/>
            <ac:spMk id="6" creationId="{5CEB7A5D-076A-B04C-FC53-0B8546958099}"/>
          </ac:spMkLst>
        </pc:spChg>
        <pc:spChg chg="del mod">
          <ac:chgData name="mgorettifcunha@gmail.com" userId="e3aec4ecb4931cbc" providerId="LiveId" clId="{EA156C16-91EE-453D-A413-1F8483447AF5}" dt="2023-09-19T21:41:14.169" v="437" actId="478"/>
          <ac:spMkLst>
            <pc:docMk/>
            <pc:sldMk cId="516253271" sldId="289"/>
            <ac:spMk id="8" creationId="{6D822D79-0AFC-F2B6-5037-FF5C05EDC5C2}"/>
          </ac:spMkLst>
        </pc:spChg>
        <pc:picChg chg="add mod">
          <ac:chgData name="mgorettifcunha@gmail.com" userId="e3aec4ecb4931cbc" providerId="LiveId" clId="{EA156C16-91EE-453D-A413-1F8483447AF5}" dt="2023-09-19T21:43:18.850" v="469" actId="14100"/>
          <ac:picMkLst>
            <pc:docMk/>
            <pc:sldMk cId="516253271" sldId="289"/>
            <ac:picMk id="3" creationId="{DA3615FD-BF45-DDEC-9BA1-6047B13A227F}"/>
          </ac:picMkLst>
        </pc:picChg>
        <pc:picChg chg="del">
          <ac:chgData name="mgorettifcunha@gmail.com" userId="e3aec4ecb4931cbc" providerId="LiveId" clId="{EA156C16-91EE-453D-A413-1F8483447AF5}" dt="2023-09-19T21:41:17.177" v="438" actId="478"/>
          <ac:picMkLst>
            <pc:docMk/>
            <pc:sldMk cId="516253271" sldId="289"/>
            <ac:picMk id="5" creationId="{1451607B-9DD2-6951-B034-E0E93B710F1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05132-4288-4164-B1CA-F5AC1CC796A7}" type="datetime1">
              <a:rPr lang="pt-BR" smtClean="0"/>
              <a:t>19/09/2023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B07BE-C169-4870-872B-F61D89F5554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08977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37FA0DA-72A3-424F-8A35-066434C5B9F1}" type="datetime1">
              <a:rPr lang="pt-BR" noProof="0" smtClean="0"/>
              <a:t>19/09/2023</a:t>
            </a:fld>
            <a:endParaRPr lang="pt-BR" noProof="0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/>
              <a:t>Clique para editar o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E6DE88F-1F85-4A27-9D34-D74A50E7B0DA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DE88F-1F85-4A27-9D34-D74A50E7B0DA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1837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pt-B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847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rtlCol="0" anchor="b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rtlCol="0"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t-BR" noProof="0"/>
              <a:t>Clique para editar o estilo do subtítulo Mestre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354758-9FD6-46D3-BA08-042BE364EA46}" type="datetime1">
              <a:rPr lang="pt-BR" noProof="0" smtClean="0"/>
              <a:t>19/09/2023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m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rtlCol="0" anchor="b">
            <a:normAutofit/>
          </a:bodyPr>
          <a:lstStyle>
            <a:lvl1pPr algn="ctr">
              <a:defRPr sz="2800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Imagem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8ECD64-5AF2-4F32-AD18-136C465DC047}" type="datetime1">
              <a:rPr lang="pt-BR" noProof="0" smtClean="0"/>
              <a:t>19/09/2023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rtlCol="0" anchor="ctr">
            <a:normAutofit/>
          </a:bodyPr>
          <a:lstStyle>
            <a:lvl1pPr>
              <a:defRPr sz="4000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F6B3D0-4304-407F-B819-80FF4D568789}" type="datetime1">
              <a:rPr lang="pt-BR" noProof="0" smtClean="0"/>
              <a:t>19/09/2023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12" name="Espaço Reservado para Texto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F363FB-ECEA-4A76-B765-85460030C156}" type="datetime1">
              <a:rPr lang="pt-BR" noProof="0" smtClean="0"/>
              <a:t>19/09/2023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11" name="Caixa de texto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pt-BR" sz="8000" noProof="0" dirty="0">
                <a:solidFill>
                  <a:schemeClr val="tx1"/>
                </a:solidFill>
                <a:effectLst/>
              </a:rPr>
              <a:t>"</a:t>
            </a:r>
          </a:p>
        </p:txBody>
      </p:sp>
      <p:sp>
        <p:nvSpPr>
          <p:cNvPr id="13" name="Caixa de texto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pt-BR" sz="8000" noProof="0" dirty="0">
                <a:solidFill>
                  <a:schemeClr val="tx1"/>
                </a:solidFill>
                <a:effectLst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319CEA-9EF4-4A65-A004-44DCCF154232}" type="datetime1">
              <a:rPr lang="pt-BR" noProof="0" smtClean="0"/>
              <a:t>19/09/2023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7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9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1" name="Espaço reservado para texto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2" name="Espaço reservado para texto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91AA47-C612-4DA8-B151-4B748B7DAC4D}" type="datetime1">
              <a:rPr lang="pt-BR" noProof="0" smtClean="0"/>
              <a:t>19/09/2023</a:t>
            </a:fld>
            <a:endParaRPr lang="pt-BR" noProof="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na de 3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Imagem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Imagem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ítulo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19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0" name="Espaço Reservado para Imagem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2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3" name="Espaço Reservado para Imagem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24" name="Espaço reservado para texto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5" name="Espaço reservado para texto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6" name="Espaço reservado para imagem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27" name="Espaço reservado para texto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C27F2B2-02FF-4D65-8FE7-F6AE0D863843}" type="datetime1">
              <a:rPr lang="pt-BR" noProof="0" smtClean="0"/>
              <a:t>19/09/2023</a:t>
            </a:fld>
            <a:endParaRPr lang="pt-BR" noProof="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A070AB-0B0E-4B2D-804F-566417906A61}" type="datetime1">
              <a:rPr lang="pt-BR" noProof="0" smtClean="0"/>
              <a:t>19/09/2023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rtlCol="0" anchor="b"/>
          <a:lstStyle>
            <a:lvl1pPr algn="ctr">
              <a:defRPr sz="4000" b="0" cap="none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8BC9E8-30A4-4EE6-BB83-B04327D9020A}" type="datetime1">
              <a:rPr lang="pt-BR" noProof="0" smtClean="0"/>
              <a:t>19/09/2023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rtlCol="0" anchor="t">
            <a:normAutofit/>
          </a:bodyPr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rtlCol="0" anchor="t">
            <a:normAutofit/>
          </a:bodyPr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2B272B-E9E3-4682-90D8-4B44853FAF6D}" type="datetime1">
              <a:rPr lang="pt-BR" noProof="0" smtClean="0"/>
              <a:t>19/09/2023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Imagem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55272F-B51B-4957-97B0-074D18FB99AD}" type="datetime1">
              <a:rPr lang="pt-BR" noProof="0" smtClean="0"/>
              <a:t>19/09/2023</a:t>
            </a:fld>
            <a:endParaRPr lang="pt-BR" noProof="0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056502-BDB4-46EE-9217-C5A23E5BE0CE}" type="datetime1">
              <a:rPr lang="pt-BR" noProof="0" smtClean="0"/>
              <a:t>19/09/2023</a:t>
            </a:fld>
            <a:endParaRPr lang="pt-BR" noProof="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E6A84A-F340-402E-97D3-C59F51FBE66F}" type="datetime1">
              <a:rPr lang="pt-BR" noProof="0" smtClean="0"/>
              <a:t>19/09/2023</a:t>
            </a:fld>
            <a:endParaRPr lang="pt-BR" noProof="0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 rtlCol="0">
            <a:normAutofit/>
          </a:bodyPr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0C5BF86-AA12-49E0-AC44-8E2B1E4B1B72}" type="datetime1">
              <a:rPr lang="pt-BR" noProof="0" smtClean="0"/>
              <a:t>19/09/2023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rtlCol="0" anchor="b">
            <a:noAutofit/>
          </a:bodyPr>
          <a:lstStyle>
            <a:lvl1pPr algn="ctr">
              <a:defRPr sz="3200" b="0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imagem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5EFD07-A8B9-401F-868B-7649A9F826C1}" type="datetime1">
              <a:rPr lang="pt-BR" noProof="0" smtClean="0"/>
              <a:t>19/09/2023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noProof="0" dirty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pt-BR" noProof="0" dirty="0"/>
              <a:t>Clique para editar o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76D0790B-18CF-4284-B479-4F95A66DEDDE}" type="datetime1">
              <a:rPr lang="pt-BR" noProof="0" smtClean="0"/>
              <a:t>19/09/2023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Excel_Worksheet.xlsx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2.xml"/><Relationship Id="rId7" Type="http://schemas.microsoft.com/office/2007/relationships/hdphoto" Target="../media/hdphoto3.wdp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  <a:effectLst>
            <a:softEdge rad="25400"/>
          </a:effectLst>
        </p:spPr>
      </p:pic>
      <p:sp useBgFill="1">
        <p:nvSpPr>
          <p:cNvPr id="103" name="Forma Livre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a16="http://schemas.microsoft.com/office/drawing/2014/main" xmlns:p14="http://schemas.microsoft.com/office/powerpoint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485073" cy="2420504"/>
          </a:xfrm>
        </p:spPr>
        <p:txBody>
          <a:bodyPr rtlCol="0">
            <a:normAutofit/>
          </a:bodyPr>
          <a:lstStyle/>
          <a:p>
            <a:pPr algn="l"/>
            <a:r>
              <a:rPr lang="pt-BR" sz="4000" dirty="0" err="1"/>
              <a:t>Reduçäo</a:t>
            </a:r>
            <a:r>
              <a:rPr lang="pt-BR" sz="4000" dirty="0"/>
              <a:t> das Filas de Procedimentos Eletivos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525701"/>
            <a:ext cx="3485072" cy="658776"/>
          </a:xfrm>
        </p:spPr>
        <p:txBody>
          <a:bodyPr rtlCol="0">
            <a:normAutofit/>
          </a:bodyPr>
          <a:lstStyle/>
          <a:p>
            <a:pPr rtl="0"/>
            <a:r>
              <a:rPr lang="pt-BR" sz="1600" dirty="0"/>
              <a:t>CONSOLIDADO AMBULATORIAL MAIO A JULHO 2023</a:t>
            </a:r>
          </a:p>
        </p:txBody>
      </p:sp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6AB40C-351A-DA54-78E5-8AFACA08D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39" y="120495"/>
            <a:ext cx="11215869" cy="106012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000" dirty="0">
                <a:solidFill>
                  <a:schemeClr val="accent3">
                    <a:lumMod val="75000"/>
                  </a:schemeClr>
                </a:solidFill>
                <a:latin typeface="Amasis MT Pro Black" panose="02040A04050005020304" pitchFamily="18" charset="0"/>
              </a:rPr>
              <a:t>CIRURGIAS ELETIVAS - DETALHAMENTO DO DESEMPENHO POR REGIÃO DE SAÚDE E UNIDADES PRESTADORAS DE SERVIÇO - Abril a Julho/2023</a:t>
            </a:r>
            <a:endParaRPr lang="pt-BR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CEB7A5D-076A-B04C-FC53-0B8546958099}"/>
              </a:ext>
            </a:extLst>
          </p:cNvPr>
          <p:cNvSpPr txBox="1"/>
          <p:nvPr/>
        </p:nvSpPr>
        <p:spPr>
          <a:xfrm>
            <a:off x="803628" y="5752857"/>
            <a:ext cx="218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Fonte: SESAP/RN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D822D79-0AFC-F2B6-5037-FF5C05EDC5C2}"/>
              </a:ext>
            </a:extLst>
          </p:cNvPr>
          <p:cNvSpPr txBox="1"/>
          <p:nvPr/>
        </p:nvSpPr>
        <p:spPr>
          <a:xfrm>
            <a:off x="803628" y="1376340"/>
            <a:ext cx="2470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2">
                    <a:lumMod val="75000"/>
                  </a:schemeClr>
                </a:solidFill>
                <a:highlight>
                  <a:srgbClr val="C6A13A"/>
                </a:highlight>
              </a:rPr>
              <a:t>IV, V e VI REGIÕES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B0CC185-5BAF-6D57-2B70-087C4E5C1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429" y="1745672"/>
            <a:ext cx="10357609" cy="373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770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6AB40C-351A-DA54-78E5-8AFACA08D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39" y="120495"/>
            <a:ext cx="11215869" cy="106012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000" dirty="0">
                <a:solidFill>
                  <a:schemeClr val="accent3">
                    <a:lumMod val="75000"/>
                  </a:schemeClr>
                </a:solidFill>
                <a:latin typeface="Amasis MT Pro Black" panose="02040A04050005020304" pitchFamily="18" charset="0"/>
              </a:rPr>
              <a:t>CIRURGIAS ELETIVAS - DETALHAMENTO DO DESEMPENHO POR REGIÃO DE SAÚDE E UNIDADES PRESTADORAS DE SERVIÇO - Abril a Julho/2023</a:t>
            </a:r>
            <a:endParaRPr lang="pt-BR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CEB7A5D-076A-B04C-FC53-0B8546958099}"/>
              </a:ext>
            </a:extLst>
          </p:cNvPr>
          <p:cNvSpPr txBox="1"/>
          <p:nvPr/>
        </p:nvSpPr>
        <p:spPr>
          <a:xfrm>
            <a:off x="803628" y="5752857"/>
            <a:ext cx="218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Fonte: SESAP/RN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D822D79-0AFC-F2B6-5037-FF5C05EDC5C2}"/>
              </a:ext>
            </a:extLst>
          </p:cNvPr>
          <p:cNvSpPr txBox="1"/>
          <p:nvPr/>
        </p:nvSpPr>
        <p:spPr>
          <a:xfrm>
            <a:off x="803628" y="1376340"/>
            <a:ext cx="2470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2">
                    <a:lumMod val="75000"/>
                  </a:schemeClr>
                </a:solidFill>
                <a:highlight>
                  <a:srgbClr val="C6A13A"/>
                </a:highlight>
              </a:rPr>
              <a:t>VII, e VIII REGIÕES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451607B-9DD2-6951-B034-E0E93B710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745" y="1745672"/>
            <a:ext cx="10492665" cy="392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95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6413EB-3A74-FA3D-ACA9-2BB57738E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996" y="146304"/>
            <a:ext cx="11351109" cy="902208"/>
          </a:xfrm>
        </p:spPr>
        <p:txBody>
          <a:bodyPr>
            <a:noAutofit/>
          </a:bodyPr>
          <a:lstStyle/>
          <a:p>
            <a:r>
              <a:rPr lang="pt-BR" sz="2400" dirty="0">
                <a:solidFill>
                  <a:schemeClr val="accent6"/>
                </a:solidFill>
                <a:latin typeface="Amasis MT Pro Black" panose="02040A04050005020304" pitchFamily="18" charset="0"/>
              </a:rPr>
              <a:t>MONITORAMENTO DAS CIRURGIAS ELETIVAS</a:t>
            </a:r>
            <a:br>
              <a:rPr lang="pt-BR" sz="2400" dirty="0">
                <a:solidFill>
                  <a:schemeClr val="accent6"/>
                </a:solidFill>
                <a:latin typeface="Amasis MT Pro Black" panose="02040A04050005020304" pitchFamily="18" charset="0"/>
              </a:rPr>
            </a:br>
            <a:r>
              <a:rPr lang="pt-BR" sz="1600" dirty="0">
                <a:solidFill>
                  <a:schemeClr val="accent6"/>
                </a:solidFill>
                <a:latin typeface="Amasis MT Pro Black" panose="02040A04050005020304" pitchFamily="18" charset="0"/>
              </a:rPr>
              <a:t>PROCEDIMENTO: FACOEMULSIFICACAO COM IMPLANTE DE LENTE INTRA-OCULAR DOBRAVEL</a:t>
            </a:r>
            <a:r>
              <a:rPr lang="pt-BR" sz="1800" dirty="0">
                <a:solidFill>
                  <a:schemeClr val="accent6"/>
                </a:solidFill>
                <a:latin typeface="Amasis MT Pro Black" panose="02040A04050005020304" pitchFamily="18" charset="0"/>
              </a:rPr>
              <a:t> </a:t>
            </a:r>
            <a:br>
              <a:rPr lang="pt-BR" sz="1800" dirty="0">
                <a:solidFill>
                  <a:schemeClr val="accent6"/>
                </a:solidFill>
                <a:latin typeface="Amasis MT Pro Black" panose="02040A04050005020304" pitchFamily="18" charset="0"/>
              </a:rPr>
            </a:br>
            <a:r>
              <a:rPr lang="pt-BR" sz="1800" dirty="0">
                <a:solidFill>
                  <a:schemeClr val="accent6"/>
                </a:solidFill>
                <a:latin typeface="Amasis MT Pro Black" panose="02040A04050005020304" pitchFamily="18" charset="0"/>
              </a:rPr>
              <a:t>Abril a julho/2023</a:t>
            </a:r>
            <a:endParaRPr lang="pt-BR" sz="2400" dirty="0">
              <a:solidFill>
                <a:schemeClr val="accent6"/>
              </a:solidFill>
              <a:latin typeface="Amasis MT Pro Black" panose="02040A0405000502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25C3478-78CA-4DE0-B688-97E58D3A0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97" y="1525524"/>
            <a:ext cx="5325557" cy="3778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02AEBE0-BA98-AF02-062D-A9A259EAD3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6951" y="1525524"/>
            <a:ext cx="5365155" cy="377875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10B45EC-6C27-8A2F-B0DE-ED4B2F30964F}"/>
              </a:ext>
            </a:extLst>
          </p:cNvPr>
          <p:cNvSpPr txBox="1"/>
          <p:nvPr/>
        </p:nvSpPr>
        <p:spPr>
          <a:xfrm>
            <a:off x="360997" y="6083808"/>
            <a:ext cx="31746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Fonte: SESAP/RN</a:t>
            </a:r>
          </a:p>
        </p:txBody>
      </p:sp>
    </p:spTree>
    <p:extLst>
      <p:ext uri="{BB962C8B-B14F-4D97-AF65-F5344CB8AC3E}">
        <p14:creationId xmlns:p14="http://schemas.microsoft.com/office/powerpoint/2010/main" val="3661044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6413EB-3A74-FA3D-ACA9-2BB57738E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146303"/>
            <a:ext cx="10353762" cy="1148107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t-BR" sz="2800" dirty="0">
                <a:solidFill>
                  <a:schemeClr val="accent6"/>
                </a:solidFill>
                <a:latin typeface="Amasis MT Pro Black" panose="02040A04050005020304" pitchFamily="18" charset="0"/>
              </a:rPr>
              <a:t>Redução das Filas de Procedimentos Eletivos</a:t>
            </a:r>
            <a:br>
              <a:rPr lang="pt-BR" sz="3200" dirty="0">
                <a:solidFill>
                  <a:schemeClr val="accent6"/>
                </a:solidFill>
                <a:latin typeface="Amasis MT Pro Black" panose="02040A04050005020304" pitchFamily="18" charset="0"/>
              </a:rPr>
            </a:br>
            <a:r>
              <a:rPr lang="pt-BR" sz="1800" dirty="0">
                <a:solidFill>
                  <a:schemeClr val="accent6"/>
                </a:solidFill>
                <a:latin typeface="Amasis MT Pro Black" panose="02040A04050005020304" pitchFamily="18" charset="0"/>
              </a:rPr>
              <a:t>PROCEDIMENTO: FACOEMULSIFICACAO COM IMPLANTE DE LENTE INTRA-OCULAR DOBRAVEL</a:t>
            </a:r>
            <a:br>
              <a:rPr lang="pt-BR" sz="3200" dirty="0">
                <a:solidFill>
                  <a:schemeClr val="accent6"/>
                </a:solidFill>
                <a:latin typeface="Amasis MT Pro Black" panose="02040A04050005020304" pitchFamily="18" charset="0"/>
              </a:rPr>
            </a:br>
            <a:r>
              <a:rPr lang="pt-BR" sz="1800" dirty="0">
                <a:solidFill>
                  <a:schemeClr val="accent6"/>
                </a:solidFill>
                <a:latin typeface="Amasis MT Pro Black" panose="02040A04050005020304" pitchFamily="18" charset="0"/>
              </a:rPr>
              <a:t>CONSOLIDADO AMBULATORIAL - MAIO A JULHO 2023 </a:t>
            </a:r>
            <a:endParaRPr lang="pt-BR" sz="2000" dirty="0">
              <a:solidFill>
                <a:schemeClr val="accent6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10B45EC-6C27-8A2F-B0DE-ED4B2F30964F}"/>
              </a:ext>
            </a:extLst>
          </p:cNvPr>
          <p:cNvSpPr txBox="1"/>
          <p:nvPr/>
        </p:nvSpPr>
        <p:spPr>
          <a:xfrm>
            <a:off x="360997" y="6083808"/>
            <a:ext cx="31746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Fonte: SESAP/RN</a:t>
            </a: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4DF9712E-E601-5678-32E0-68ED5FBC80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668550"/>
              </p:ext>
            </p:extLst>
          </p:nvPr>
        </p:nvGraphicFramePr>
        <p:xfrm>
          <a:off x="1832827" y="2224485"/>
          <a:ext cx="8952400" cy="2303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514975" imgH="1419106" progId="Excel.Sheet.12">
                  <p:embed/>
                </p:oleObj>
              </mc:Choice>
              <mc:Fallback>
                <p:oleObj name="Worksheet" r:id="rId4" imgW="5514975" imgH="1419106" progId="Excel.Sheet.12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4DF9712E-E601-5678-32E0-68ED5FBC80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32827" y="2224485"/>
                        <a:ext cx="8952400" cy="230381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accent6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9627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6413EB-3A74-FA3D-ACA9-2BB57738E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146303"/>
            <a:ext cx="10353762" cy="1148107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t-BR" sz="2800" dirty="0">
                <a:solidFill>
                  <a:schemeClr val="accent6"/>
                </a:solidFill>
                <a:latin typeface="Amasis MT Pro Black" panose="02040A04050005020304" pitchFamily="18" charset="0"/>
              </a:rPr>
              <a:t>Redução das Filas de Procedimentos Eletivos</a:t>
            </a:r>
            <a:br>
              <a:rPr lang="pt-BR" sz="3200" dirty="0">
                <a:solidFill>
                  <a:schemeClr val="accent6"/>
                </a:solidFill>
                <a:latin typeface="Amasis MT Pro Black" panose="02040A04050005020304" pitchFamily="18" charset="0"/>
              </a:rPr>
            </a:br>
            <a:r>
              <a:rPr lang="pt-BR" sz="1800" dirty="0">
                <a:solidFill>
                  <a:schemeClr val="accent6"/>
                </a:solidFill>
                <a:latin typeface="Amasis MT Pro Black" panose="02040A04050005020304" pitchFamily="18" charset="0"/>
              </a:rPr>
              <a:t>PROCEDIMENTO: FACOEMULSIFICACAO COM IMPLANTE DE LENTE INTRA-OCULAR DOBRAVEL</a:t>
            </a:r>
            <a:br>
              <a:rPr lang="pt-BR" sz="1800" dirty="0">
                <a:solidFill>
                  <a:schemeClr val="accent6"/>
                </a:solidFill>
                <a:latin typeface="Amasis MT Pro Black" panose="02040A04050005020304" pitchFamily="18" charset="0"/>
              </a:rPr>
            </a:br>
            <a:r>
              <a:rPr lang="pt-BR" sz="1800" dirty="0">
                <a:solidFill>
                  <a:schemeClr val="accent6"/>
                </a:solidFill>
                <a:latin typeface="Amasis MT Pro Black" panose="02040A04050005020304" pitchFamily="18" charset="0"/>
              </a:rPr>
              <a:t>PRODUÇÃO POR PRESTADOR DE SERVIÇOS - MAIO A JULHO 2023 </a:t>
            </a:r>
            <a:endParaRPr lang="pt-BR" sz="2000" dirty="0">
              <a:solidFill>
                <a:schemeClr val="accent6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10B45EC-6C27-8A2F-B0DE-ED4B2F30964F}"/>
              </a:ext>
            </a:extLst>
          </p:cNvPr>
          <p:cNvSpPr txBox="1"/>
          <p:nvPr/>
        </p:nvSpPr>
        <p:spPr>
          <a:xfrm>
            <a:off x="360997" y="6083808"/>
            <a:ext cx="31746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Fonte: SESAP/RN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0567DFA-9A2D-DC2D-3FBF-4AF801D2A99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alphaModFix/>
            <a:lum bright="-40000" contrast="40000"/>
          </a:blip>
          <a:stretch>
            <a:fillRect/>
          </a:stretch>
        </p:blipFill>
        <p:spPr>
          <a:xfrm>
            <a:off x="2933205" y="1699020"/>
            <a:ext cx="6424551" cy="42333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1161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265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tângulo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4" y="0"/>
            <a:ext cx="8238223" cy="6858000"/>
          </a:xfrm>
          <a:prstGeom prst="rect">
            <a:avLst/>
          </a:prstGeom>
        </p:spPr>
      </p:pic>
      <p:pic>
        <p:nvPicPr>
          <p:cNvPr id="57" name="Imagem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3613" y="199477"/>
            <a:ext cx="4538124" cy="1840375"/>
          </a:xfrm>
        </p:spPr>
        <p:txBody>
          <a:bodyPr rtlCol="0" anchor="b">
            <a:normAutofit/>
          </a:bodyPr>
          <a:lstStyle/>
          <a:p>
            <a:pPr algn="l"/>
            <a:r>
              <a:rPr lang="pt-BR" sz="40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Reduçäo</a:t>
            </a:r>
            <a:r>
              <a:rPr lang="pt-BR" sz="4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das Filas de Procedimentos Eletivos</a:t>
            </a:r>
          </a:p>
        </p:txBody>
      </p:sp>
      <p:sp>
        <p:nvSpPr>
          <p:cNvPr id="24" name="Espaço Reservado para Conteúdo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2057" y="4294208"/>
            <a:ext cx="3417483" cy="2302331"/>
          </a:xfrm>
        </p:spPr>
        <p:txBody>
          <a:bodyPr rtlCol="0" anchor="t">
            <a:normAutofit/>
          </a:bodyPr>
          <a:lstStyle/>
          <a:p>
            <a:pPr marL="36900" lvl="0" indent="0" algn="ctr" rtl="0">
              <a:buNone/>
            </a:pPr>
            <a:r>
              <a:rPr lang="pt-BR" sz="2800" b="1" dirty="0">
                <a:solidFill>
                  <a:schemeClr val="tx1"/>
                </a:solidFill>
              </a:rPr>
              <a:t>PROCEDIMENTOS HOSPITALARES ABRIL A JULHO 2023</a:t>
            </a:r>
          </a:p>
        </p:txBody>
      </p:sp>
    </p:spTree>
    <p:extLst>
      <p:ext uri="{BB962C8B-B14F-4D97-AF65-F5344CB8AC3E}">
        <p14:creationId xmlns:p14="http://schemas.microsoft.com/office/powerpoint/2010/main" val="3220235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66D339-C0EE-9F1B-B4A2-066A4F3EF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673" y="253340"/>
            <a:ext cx="10353762" cy="672935"/>
          </a:xfrm>
        </p:spPr>
        <p:txBody>
          <a:bodyPr>
            <a:noAutofit/>
          </a:bodyPr>
          <a:lstStyle/>
          <a:p>
            <a:r>
              <a:rPr lang="pt-BR" sz="2400" dirty="0">
                <a:solidFill>
                  <a:schemeClr val="accent6"/>
                </a:solidFill>
                <a:latin typeface="Amasis MT Pro Black" panose="02040A04050005020304" pitchFamily="18" charset="0"/>
              </a:rPr>
              <a:t>Redução das Filas de Procedimentos Hospitalares Eletivos</a:t>
            </a:r>
            <a:br>
              <a:rPr lang="pt-BR" sz="2800" dirty="0">
                <a:solidFill>
                  <a:schemeClr val="accent6"/>
                </a:solidFill>
                <a:latin typeface="Amasis MT Pro Black" panose="02040A04050005020304" pitchFamily="18" charset="0"/>
              </a:rPr>
            </a:br>
            <a:r>
              <a:rPr lang="pt-BR" sz="2000" dirty="0">
                <a:solidFill>
                  <a:schemeClr val="accent6"/>
                </a:solidFill>
                <a:latin typeface="Amasis MT Pro Black" panose="02040A04050005020304" pitchFamily="18" charset="0"/>
              </a:rPr>
              <a:t>CONSOLIDADO POR REGIÃO DE SAÚDE</a:t>
            </a:r>
            <a:endParaRPr lang="pt-BR" sz="28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B254CEF-16C2-0BC0-DD15-00342C2F0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55" y="1472878"/>
            <a:ext cx="5810992" cy="3175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04780D5-8F95-FF65-78D1-EE95D456E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168" y="2338045"/>
            <a:ext cx="5766160" cy="3932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F844D36-D577-DBF7-4859-52D88564DFF8}"/>
              </a:ext>
            </a:extLst>
          </p:cNvPr>
          <p:cNvSpPr txBox="1"/>
          <p:nvPr/>
        </p:nvSpPr>
        <p:spPr>
          <a:xfrm>
            <a:off x="223672" y="6270757"/>
            <a:ext cx="2172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Fonte: SESAP/RN</a:t>
            </a:r>
          </a:p>
        </p:txBody>
      </p:sp>
    </p:spTree>
    <p:extLst>
      <p:ext uri="{BB962C8B-B14F-4D97-AF65-F5344CB8AC3E}">
        <p14:creationId xmlns:p14="http://schemas.microsoft.com/office/powerpoint/2010/main" val="1814116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6AB40C-351A-DA54-78E5-8AFACA08D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20495"/>
            <a:ext cx="11497055" cy="598833"/>
          </a:xfrm>
        </p:spPr>
        <p:txBody>
          <a:bodyPr>
            <a:noAutofit/>
          </a:bodyPr>
          <a:lstStyle/>
          <a:p>
            <a:r>
              <a:rPr lang="pt-BR" sz="2000" dirty="0">
                <a:solidFill>
                  <a:schemeClr val="accent3">
                    <a:lumMod val="75000"/>
                  </a:schemeClr>
                </a:solidFill>
                <a:latin typeface="Amasis MT Pro Black" panose="02040A04050005020304" pitchFamily="18" charset="0"/>
              </a:rPr>
              <a:t>Procedimentos Hospitalares realizados</a:t>
            </a:r>
            <a:br>
              <a:rPr lang="pt-BR" sz="2000" dirty="0">
                <a:solidFill>
                  <a:schemeClr val="accent3">
                    <a:lumMod val="75000"/>
                  </a:schemeClr>
                </a:solidFill>
                <a:latin typeface="Amasis MT Pro Black" panose="02040A04050005020304" pitchFamily="18" charset="0"/>
              </a:rPr>
            </a:br>
            <a:r>
              <a:rPr lang="pt-BR" sz="2000" dirty="0">
                <a:solidFill>
                  <a:schemeClr val="accent3">
                    <a:lumMod val="75000"/>
                  </a:schemeClr>
                </a:solidFill>
                <a:latin typeface="Amasis MT Pro Black" panose="02040A04050005020304" pitchFamily="18" charset="0"/>
              </a:rPr>
              <a:t>Abril a Julho/2023</a:t>
            </a:r>
            <a:endParaRPr lang="pt-BR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E17FA6E-2AC1-ADC6-E5FF-896D411919F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82368" y="719328"/>
            <a:ext cx="8071104" cy="60181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FA8465B-9AB9-50DC-55B6-2A6745C67E5B}"/>
              </a:ext>
            </a:extLst>
          </p:cNvPr>
          <p:cNvSpPr txBox="1"/>
          <p:nvPr/>
        </p:nvSpPr>
        <p:spPr>
          <a:xfrm>
            <a:off x="1" y="6472489"/>
            <a:ext cx="218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Fonte: SESAP/RN</a:t>
            </a:r>
          </a:p>
        </p:txBody>
      </p:sp>
    </p:spTree>
    <p:extLst>
      <p:ext uri="{BB962C8B-B14F-4D97-AF65-F5344CB8AC3E}">
        <p14:creationId xmlns:p14="http://schemas.microsoft.com/office/powerpoint/2010/main" val="4209749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6AB40C-351A-DA54-78E5-8AFACA08D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8187" y="120495"/>
            <a:ext cx="7220197" cy="598833"/>
          </a:xfrm>
        </p:spPr>
        <p:txBody>
          <a:bodyPr>
            <a:noAutofit/>
          </a:bodyPr>
          <a:lstStyle/>
          <a:p>
            <a:r>
              <a:rPr lang="pt-BR" sz="2000" dirty="0">
                <a:solidFill>
                  <a:schemeClr val="accent3">
                    <a:lumMod val="75000"/>
                  </a:schemeClr>
                </a:solidFill>
                <a:latin typeface="Amasis MT Pro Black" panose="02040A04050005020304" pitchFamily="18" charset="0"/>
              </a:rPr>
              <a:t>UNIDADES PRESTADORAS DE SERVIÇOS</a:t>
            </a:r>
            <a:br>
              <a:rPr lang="pt-BR" sz="2000" dirty="0">
                <a:solidFill>
                  <a:schemeClr val="accent3">
                    <a:lumMod val="75000"/>
                  </a:schemeClr>
                </a:solidFill>
                <a:latin typeface="Amasis MT Pro Black" panose="02040A04050005020304" pitchFamily="18" charset="0"/>
              </a:rPr>
            </a:br>
            <a:r>
              <a:rPr lang="pt-BR" sz="2000" dirty="0">
                <a:solidFill>
                  <a:schemeClr val="accent3">
                    <a:lumMod val="75000"/>
                  </a:schemeClr>
                </a:solidFill>
                <a:latin typeface="Amasis MT Pro Black" panose="02040A04050005020304" pitchFamily="18" charset="0"/>
              </a:rPr>
              <a:t>Abril a Julho/2023</a:t>
            </a:r>
            <a:endParaRPr lang="pt-BR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1BD1B95F-3FD8-D1D1-4A29-46BD09F507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298695"/>
              </p:ext>
            </p:extLst>
          </p:nvPr>
        </p:nvGraphicFramePr>
        <p:xfrm>
          <a:off x="2137559" y="952139"/>
          <a:ext cx="6849716" cy="563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514975" imgH="4533781" progId="Excel.Sheet.12">
                  <p:embed/>
                </p:oleObj>
              </mc:Choice>
              <mc:Fallback>
                <p:oleObj name="Worksheet" r:id="rId3" imgW="5514975" imgH="4533781" progId="Excel.Sheet.12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1BD1B95F-3FD8-D1D1-4A29-46BD09F507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37559" y="952139"/>
                        <a:ext cx="6849716" cy="5631201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tx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284EFDBE-F4F8-4AAE-06D8-FD7F53779FF2}"/>
              </a:ext>
            </a:extLst>
          </p:cNvPr>
          <p:cNvSpPr txBox="1"/>
          <p:nvPr/>
        </p:nvSpPr>
        <p:spPr>
          <a:xfrm>
            <a:off x="81023" y="6578346"/>
            <a:ext cx="1940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Fonte: SESAP/RN</a:t>
            </a:r>
          </a:p>
        </p:txBody>
      </p:sp>
    </p:spTree>
    <p:extLst>
      <p:ext uri="{BB962C8B-B14F-4D97-AF65-F5344CB8AC3E}">
        <p14:creationId xmlns:p14="http://schemas.microsoft.com/office/powerpoint/2010/main" val="2576542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6AB40C-351A-DA54-78E5-8AFACA08D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39" y="120495"/>
            <a:ext cx="11215869" cy="106012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000" dirty="0">
                <a:solidFill>
                  <a:schemeClr val="accent3">
                    <a:lumMod val="75000"/>
                  </a:schemeClr>
                </a:solidFill>
                <a:latin typeface="Amasis MT Pro Black" panose="02040A04050005020304" pitchFamily="18" charset="0"/>
              </a:rPr>
              <a:t>CIRURGIAS ELETIVAS - DETALHAMENTO DO DESEMPENHO POR REGIÃO DE SAÚDE E UNIDADES PRESTADORAS DE SERVIÇO - Abril a Julho/2023</a:t>
            </a:r>
            <a:endParaRPr lang="pt-BR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CEB7A5D-076A-B04C-FC53-0B8546958099}"/>
              </a:ext>
            </a:extLst>
          </p:cNvPr>
          <p:cNvSpPr txBox="1"/>
          <p:nvPr/>
        </p:nvSpPr>
        <p:spPr>
          <a:xfrm>
            <a:off x="803628" y="5752857"/>
            <a:ext cx="218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Fonte: SESAP/RN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BCE1DCE-4506-AA8D-E693-724BB2729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856" y="1745672"/>
            <a:ext cx="10469516" cy="377635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D822D79-0AFC-F2B6-5037-FF5C05EDC5C2}"/>
              </a:ext>
            </a:extLst>
          </p:cNvPr>
          <p:cNvSpPr txBox="1"/>
          <p:nvPr/>
        </p:nvSpPr>
        <p:spPr>
          <a:xfrm>
            <a:off x="803628" y="1376340"/>
            <a:ext cx="2470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2">
                    <a:lumMod val="75000"/>
                  </a:schemeClr>
                </a:solidFill>
                <a:highlight>
                  <a:srgbClr val="C6A13A"/>
                </a:highlight>
              </a:rPr>
              <a:t>I, II e III REGIÕES</a:t>
            </a:r>
          </a:p>
        </p:txBody>
      </p:sp>
    </p:spTree>
    <p:extLst>
      <p:ext uri="{BB962C8B-B14F-4D97-AF65-F5344CB8AC3E}">
        <p14:creationId xmlns:p14="http://schemas.microsoft.com/office/powerpoint/2010/main" val="40187073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5727_TF55705232.potx" id="{CF89F022-7C0A-442C-87D4-E924F7E5F040}" vid="{1DB92B71-4A04-4E0B-81E6-75673672B254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{9E7B8BF8-3FC0-4614-9A7A-3DEDDEBB58EB}tf55705232_win32</Template>
  <TotalTime>657</TotalTime>
  <Words>254</Words>
  <Application>Microsoft Office PowerPoint</Application>
  <PresentationFormat>Widescreen</PresentationFormat>
  <Paragraphs>27</Paragraphs>
  <Slides>11</Slides>
  <Notes>2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8" baseType="lpstr">
      <vt:lpstr>Amasis MT Pro Black</vt:lpstr>
      <vt:lpstr>Arial Black</vt:lpstr>
      <vt:lpstr>Calibri</vt:lpstr>
      <vt:lpstr>Goudy Old Style</vt:lpstr>
      <vt:lpstr>Wingdings 2</vt:lpstr>
      <vt:lpstr>SlateVTI</vt:lpstr>
      <vt:lpstr>Worksheet</vt:lpstr>
      <vt:lpstr>Reduçäo das Filas de Procedimentos Eletivos</vt:lpstr>
      <vt:lpstr>MONITORAMENTO DAS CIRURGIAS ELETIVAS PROCEDIMENTO: FACOEMULSIFICACAO COM IMPLANTE DE LENTE INTRA-OCULAR DOBRAVEL  Abril a julho/2023</vt:lpstr>
      <vt:lpstr>Redução das Filas de Procedimentos Eletivos PROCEDIMENTO: FACOEMULSIFICACAO COM IMPLANTE DE LENTE INTRA-OCULAR DOBRAVEL CONSOLIDADO AMBULATORIAL - MAIO A JULHO 2023 </vt:lpstr>
      <vt:lpstr>Redução das Filas de Procedimentos Eletivos PROCEDIMENTO: FACOEMULSIFICACAO COM IMPLANTE DE LENTE INTRA-OCULAR DOBRAVEL PRODUÇÃO POR PRESTADOR DE SERVIÇOS - MAIO A JULHO 2023 </vt:lpstr>
      <vt:lpstr>Reduçäo das Filas de Procedimentos Eletivos</vt:lpstr>
      <vt:lpstr>Redução das Filas de Procedimentos Hospitalares Eletivos CONSOLIDADO POR REGIÃO DE SAÚDE</vt:lpstr>
      <vt:lpstr>Procedimentos Hospitalares realizados Abril a Julho/2023</vt:lpstr>
      <vt:lpstr>UNIDADES PRESTADORAS DE SERVIÇOS Abril a Julho/2023</vt:lpstr>
      <vt:lpstr>CIRURGIAS ELETIVAS - DETALHAMENTO DO DESEMPENHO POR REGIÃO DE SAÚDE E UNIDADES PRESTADORAS DE SERVIÇO - Abril a Julho/2023</vt:lpstr>
      <vt:lpstr>CIRURGIAS ELETIVAS - DETALHAMENTO DO DESEMPENHO POR REGIÃO DE SAÚDE E UNIDADES PRESTADORAS DE SERVIÇO - Abril a Julho/2023</vt:lpstr>
      <vt:lpstr>CIRURGIAS ELETIVAS - DETALHAMENTO DO DESEMPENHO POR REGIÃO DE SAÚDE E UNIDADES PRESTADORAS DE SERVIÇO - Abril a Julho/2023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Reduçäo das Filas de Procedimentos Eletivos</dc:title>
  <dc:creator>mgorettifcunha@gmail.com</dc:creator>
  <cp:lastModifiedBy>Terezinha Rêgo</cp:lastModifiedBy>
  <cp:revision>2</cp:revision>
  <dcterms:created xsi:type="dcterms:W3CDTF">2023-09-19T01:46:35Z</dcterms:created>
  <dcterms:modified xsi:type="dcterms:W3CDTF">2023-09-20T00:43:41Z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