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Raleway SemiBold"/>
      <p:regular r:id="rId27"/>
      <p:bold r:id="rId28"/>
      <p:italic r:id="rId29"/>
      <p:boldItalic r:id="rId30"/>
    </p:embeddedFont>
    <p:embeddedFont>
      <p:font typeface="Raleway"/>
      <p:regular r:id="rId31"/>
      <p:bold r:id="rId32"/>
      <p:italic r:id="rId33"/>
      <p:boldItalic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Poppins"/>
      <p:regular r:id="rId39"/>
      <p:bold r:id="rId40"/>
      <p:italic r:id="rId41"/>
      <p:boldItalic r:id="rId42"/>
    </p:embeddedFont>
    <p:embeddedFont>
      <p:font typeface="Montserrat Medium"/>
      <p:regular r:id="rId43"/>
      <p:bold r:id="rId44"/>
      <p:italic r:id="rId45"/>
      <p:boldItalic r:id="rId46"/>
    </p:embeddedFont>
    <p:embeddedFont>
      <p:font typeface="Raleway Light"/>
      <p:regular r:id="rId47"/>
      <p:bold r:id="rId48"/>
      <p:italic r:id="rId49"/>
      <p:boldItalic r:id="rId50"/>
    </p:embeddedFont>
    <p:embeddedFont>
      <p:font typeface="Montserrat Light"/>
      <p:regular r:id="rId51"/>
      <p:bold r:id="rId52"/>
      <p:italic r:id="rId53"/>
      <p:boldItalic r:id="rId54"/>
    </p:embeddedFont>
    <p:embeddedFont>
      <p:font typeface="Poppins Medium"/>
      <p:regular r:id="rId55"/>
      <p:bold r:id="rId56"/>
      <p:italic r:id="rId57"/>
      <p:boldItalic r:id="rId58"/>
    </p:embeddedFont>
    <p:embeddedFont>
      <p:font typeface="Red Hat Text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3" roundtripDataSignature="AMtx7mgFMaIoRAql6F2CT6QpKU1d1mwm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bold.fntdata"/><Relationship Id="rId42" Type="http://schemas.openxmlformats.org/officeDocument/2006/relationships/font" Target="fonts/Poppins-boldItalic.fntdata"/><Relationship Id="rId41" Type="http://schemas.openxmlformats.org/officeDocument/2006/relationships/font" Target="fonts/Poppins-italic.fntdata"/><Relationship Id="rId44" Type="http://schemas.openxmlformats.org/officeDocument/2006/relationships/font" Target="fonts/MontserratMedium-bold.fntdata"/><Relationship Id="rId43" Type="http://schemas.openxmlformats.org/officeDocument/2006/relationships/font" Target="fonts/MontserratMedium-regular.fntdata"/><Relationship Id="rId46" Type="http://schemas.openxmlformats.org/officeDocument/2006/relationships/font" Target="fonts/MontserratMedium-boldItalic.fntdata"/><Relationship Id="rId45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alewayLight-bold.fntdata"/><Relationship Id="rId47" Type="http://schemas.openxmlformats.org/officeDocument/2006/relationships/font" Target="fonts/RalewayLight-regular.fntdata"/><Relationship Id="rId49" Type="http://schemas.openxmlformats.org/officeDocument/2006/relationships/font" Target="fonts/Raleway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-regular.fntdata"/><Relationship Id="rId30" Type="http://schemas.openxmlformats.org/officeDocument/2006/relationships/font" Target="fonts/RalewaySemiBold-boldItalic.fntdata"/><Relationship Id="rId33" Type="http://schemas.openxmlformats.org/officeDocument/2006/relationships/font" Target="fonts/Raleway-italic.fntdata"/><Relationship Id="rId32" Type="http://schemas.openxmlformats.org/officeDocument/2006/relationships/font" Target="fonts/Raleway-bold.fntdata"/><Relationship Id="rId35" Type="http://schemas.openxmlformats.org/officeDocument/2006/relationships/font" Target="fonts/Montserrat-regular.fntdata"/><Relationship Id="rId34" Type="http://schemas.openxmlformats.org/officeDocument/2006/relationships/font" Target="fonts/Raleway-boldItalic.fntdata"/><Relationship Id="rId37" Type="http://schemas.openxmlformats.org/officeDocument/2006/relationships/font" Target="fonts/Montserrat-italic.fntdata"/><Relationship Id="rId36" Type="http://schemas.openxmlformats.org/officeDocument/2006/relationships/font" Target="fonts/Montserrat-bold.fntdata"/><Relationship Id="rId39" Type="http://schemas.openxmlformats.org/officeDocument/2006/relationships/font" Target="fonts/Poppins-regular.fntdata"/><Relationship Id="rId38" Type="http://schemas.openxmlformats.org/officeDocument/2006/relationships/font" Target="fonts/Montserrat-boldItalic.fntdata"/><Relationship Id="rId62" Type="http://schemas.openxmlformats.org/officeDocument/2006/relationships/font" Target="fonts/RedHatText-boldItalic.fntdata"/><Relationship Id="rId61" Type="http://schemas.openxmlformats.org/officeDocument/2006/relationships/font" Target="fonts/RedHatText-italic.fntdata"/><Relationship Id="rId20" Type="http://schemas.openxmlformats.org/officeDocument/2006/relationships/slide" Target="slides/slide16.xml"/><Relationship Id="rId63" Type="http://customschemas.google.com/relationships/presentationmetadata" Target="meta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60" Type="http://schemas.openxmlformats.org/officeDocument/2006/relationships/font" Target="fonts/RedHatText-bold.fntdata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RalewaySemiBold-bold.fntdata"/><Relationship Id="rId27" Type="http://schemas.openxmlformats.org/officeDocument/2006/relationships/font" Target="fonts/RalewaySemiBold-regular.fntdata"/><Relationship Id="rId29" Type="http://schemas.openxmlformats.org/officeDocument/2006/relationships/font" Target="fonts/RalewaySemiBold-italic.fntdata"/><Relationship Id="rId51" Type="http://schemas.openxmlformats.org/officeDocument/2006/relationships/font" Target="fonts/MontserratLight-regular.fntdata"/><Relationship Id="rId50" Type="http://schemas.openxmlformats.org/officeDocument/2006/relationships/font" Target="fonts/RalewayLight-boldItalic.fntdata"/><Relationship Id="rId53" Type="http://schemas.openxmlformats.org/officeDocument/2006/relationships/font" Target="fonts/MontserratLight-italic.fntdata"/><Relationship Id="rId52" Type="http://schemas.openxmlformats.org/officeDocument/2006/relationships/font" Target="fonts/MontserratLight-bold.fntdata"/><Relationship Id="rId11" Type="http://schemas.openxmlformats.org/officeDocument/2006/relationships/slide" Target="slides/slide7.xml"/><Relationship Id="rId55" Type="http://schemas.openxmlformats.org/officeDocument/2006/relationships/font" Target="fonts/PoppinsMedium-regular.fntdata"/><Relationship Id="rId10" Type="http://schemas.openxmlformats.org/officeDocument/2006/relationships/slide" Target="slides/slide6.xml"/><Relationship Id="rId54" Type="http://schemas.openxmlformats.org/officeDocument/2006/relationships/font" Target="fonts/MontserratLight-boldItalic.fntdata"/><Relationship Id="rId13" Type="http://schemas.openxmlformats.org/officeDocument/2006/relationships/slide" Target="slides/slide9.xml"/><Relationship Id="rId57" Type="http://schemas.openxmlformats.org/officeDocument/2006/relationships/font" Target="fonts/PoppinsMedium-italic.fntdata"/><Relationship Id="rId12" Type="http://schemas.openxmlformats.org/officeDocument/2006/relationships/slide" Target="slides/slide8.xml"/><Relationship Id="rId56" Type="http://schemas.openxmlformats.org/officeDocument/2006/relationships/font" Target="fonts/PoppinsMedium-bold.fntdata"/><Relationship Id="rId15" Type="http://schemas.openxmlformats.org/officeDocument/2006/relationships/slide" Target="slides/slide11.xml"/><Relationship Id="rId59" Type="http://schemas.openxmlformats.org/officeDocument/2006/relationships/font" Target="fonts/RedHatText-regular.fntdata"/><Relationship Id="rId14" Type="http://schemas.openxmlformats.org/officeDocument/2006/relationships/slide" Target="slides/slide10.xml"/><Relationship Id="rId58" Type="http://schemas.openxmlformats.org/officeDocument/2006/relationships/font" Target="fonts/PoppinsMedium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ff4b365837_0_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ff4b365837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ff4b365837_0_1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ff4b36583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ff4b365837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ff4b365837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ff4b365837_0_5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ff4b365837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ff4b365837_0_3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1ff4b365837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ff4b365837_0_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1ff4b365837_0_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ff4b365837_0_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ff4b365837_0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c2e96aca0b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g2c2e96aca0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f3db4e7f81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g1f3db4e7f8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ff4b365837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g1ff4b36583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ff4b365837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1ff4b36583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f3db4e7f81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g1f3db4e7f8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ff4b365837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g1ff4b36583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ff4b365837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g1ff4b36583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ff4b365837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g1ff4b36583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ff4b365837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g1ff4b36583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bg>
      <p:bgPr>
        <a:gradFill>
          <a:gsLst>
            <a:gs pos="0">
              <a:srgbClr val="F32E34"/>
            </a:gs>
            <a:gs pos="29000">
              <a:srgbClr val="F35941"/>
            </a:gs>
            <a:gs pos="71000">
              <a:srgbClr val="FD974D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/>
          <p:nvPr>
            <p:ph idx="1" type="subTitle"/>
          </p:nvPr>
        </p:nvSpPr>
        <p:spPr>
          <a:xfrm>
            <a:off x="3758150" y="1216225"/>
            <a:ext cx="4513500" cy="100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type="title"/>
          </p:nvPr>
        </p:nvSpPr>
        <p:spPr>
          <a:xfrm>
            <a:off x="4390025" y="2223025"/>
            <a:ext cx="38817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oppins Medium"/>
              <a:buNone/>
              <a:defRPr b="0" sz="2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>
            <p:ph type="title"/>
          </p:nvPr>
        </p:nvSpPr>
        <p:spPr>
          <a:xfrm>
            <a:off x="720000" y="540000"/>
            <a:ext cx="77040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/>
          <p:nvPr/>
        </p:nvSpPr>
        <p:spPr>
          <a:xfrm flipH="1" rot="-376">
            <a:off x="-462196" y="1768205"/>
            <a:ext cx="2743200" cy="2743200"/>
          </a:xfrm>
          <a:prstGeom prst="ellipse">
            <a:avLst/>
          </a:prstGeom>
          <a:gradFill>
            <a:gsLst>
              <a:gs pos="0">
                <a:srgbClr val="BF3B6D"/>
              </a:gs>
              <a:gs pos="31000">
                <a:srgbClr val="DB314F"/>
              </a:gs>
              <a:gs pos="74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1"/>
          <p:cNvSpPr/>
          <p:nvPr/>
        </p:nvSpPr>
        <p:spPr>
          <a:xfrm flipH="1" rot="-1234269">
            <a:off x="817711" y="-623289"/>
            <a:ext cx="7589428" cy="7589428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1"/>
          <p:cNvSpPr/>
          <p:nvPr/>
        </p:nvSpPr>
        <p:spPr>
          <a:xfrm rot="10799436">
            <a:off x="5714415" y="-1889858"/>
            <a:ext cx="3657600" cy="3657600"/>
          </a:xfrm>
          <a:prstGeom prst="ellipse">
            <a:avLst/>
          </a:prstGeom>
          <a:gradFill>
            <a:gsLst>
              <a:gs pos="0">
                <a:srgbClr val="993D98"/>
              </a:gs>
              <a:gs pos="64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1"/>
          <p:cNvSpPr txBox="1"/>
          <p:nvPr>
            <p:ph hasCustomPrompt="1" type="title"/>
          </p:nvPr>
        </p:nvSpPr>
        <p:spPr>
          <a:xfrm>
            <a:off x="1062800" y="1306275"/>
            <a:ext cx="70182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1" sz="7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21"/>
          <p:cNvSpPr txBox="1"/>
          <p:nvPr>
            <p:ph idx="1" type="subTitle"/>
          </p:nvPr>
        </p:nvSpPr>
        <p:spPr>
          <a:xfrm>
            <a:off x="1365500" y="3224775"/>
            <a:ext cx="64128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2">
  <p:cSld name="CUSTOM_19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/>
          <p:nvPr>
            <p:ph idx="1" type="subTitle"/>
          </p:nvPr>
        </p:nvSpPr>
        <p:spPr>
          <a:xfrm>
            <a:off x="4784325" y="601830"/>
            <a:ext cx="14460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7" name="Google Shape;77;p23"/>
          <p:cNvSpPr txBox="1"/>
          <p:nvPr>
            <p:ph type="title"/>
          </p:nvPr>
        </p:nvSpPr>
        <p:spPr>
          <a:xfrm>
            <a:off x="4479225" y="546955"/>
            <a:ext cx="3051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78" name="Google Shape;78;p23"/>
          <p:cNvSpPr txBox="1"/>
          <p:nvPr>
            <p:ph idx="2" type="subTitle"/>
          </p:nvPr>
        </p:nvSpPr>
        <p:spPr>
          <a:xfrm>
            <a:off x="4782825" y="950455"/>
            <a:ext cx="30669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23"/>
          <p:cNvSpPr txBox="1"/>
          <p:nvPr>
            <p:ph idx="3" type="title"/>
          </p:nvPr>
        </p:nvSpPr>
        <p:spPr>
          <a:xfrm>
            <a:off x="1290100" y="2007888"/>
            <a:ext cx="24126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3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23"/>
          <p:cNvSpPr txBox="1"/>
          <p:nvPr>
            <p:ph idx="4" type="subTitle"/>
          </p:nvPr>
        </p:nvSpPr>
        <p:spPr>
          <a:xfrm>
            <a:off x="4784325" y="1630042"/>
            <a:ext cx="14460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1" name="Google Shape;81;p23"/>
          <p:cNvSpPr txBox="1"/>
          <p:nvPr>
            <p:ph idx="5" type="title"/>
          </p:nvPr>
        </p:nvSpPr>
        <p:spPr>
          <a:xfrm>
            <a:off x="4479100" y="1578253"/>
            <a:ext cx="3051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82" name="Google Shape;82;p23"/>
          <p:cNvSpPr txBox="1"/>
          <p:nvPr>
            <p:ph idx="6" type="subTitle"/>
          </p:nvPr>
        </p:nvSpPr>
        <p:spPr>
          <a:xfrm>
            <a:off x="4782825" y="1979372"/>
            <a:ext cx="30669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3" name="Google Shape;83;p23"/>
          <p:cNvSpPr txBox="1"/>
          <p:nvPr>
            <p:ph idx="7" type="subTitle"/>
          </p:nvPr>
        </p:nvSpPr>
        <p:spPr>
          <a:xfrm>
            <a:off x="4784325" y="2658339"/>
            <a:ext cx="14460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4" name="Google Shape;84;p23"/>
          <p:cNvSpPr txBox="1"/>
          <p:nvPr>
            <p:ph idx="8" type="title"/>
          </p:nvPr>
        </p:nvSpPr>
        <p:spPr>
          <a:xfrm>
            <a:off x="4479100" y="2605979"/>
            <a:ext cx="3051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85" name="Google Shape;85;p23"/>
          <p:cNvSpPr txBox="1"/>
          <p:nvPr>
            <p:ph idx="9" type="subTitle"/>
          </p:nvPr>
        </p:nvSpPr>
        <p:spPr>
          <a:xfrm>
            <a:off x="4782825" y="3007098"/>
            <a:ext cx="30669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23"/>
          <p:cNvSpPr txBox="1"/>
          <p:nvPr>
            <p:ph idx="13" type="subTitle"/>
          </p:nvPr>
        </p:nvSpPr>
        <p:spPr>
          <a:xfrm>
            <a:off x="4788492" y="3687632"/>
            <a:ext cx="14460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7" name="Google Shape;87;p23"/>
          <p:cNvSpPr txBox="1"/>
          <p:nvPr>
            <p:ph idx="14" type="title"/>
          </p:nvPr>
        </p:nvSpPr>
        <p:spPr>
          <a:xfrm>
            <a:off x="4479175" y="3632297"/>
            <a:ext cx="3051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88" name="Google Shape;88;p23"/>
          <p:cNvSpPr txBox="1"/>
          <p:nvPr>
            <p:ph idx="15" type="subTitle"/>
          </p:nvPr>
        </p:nvSpPr>
        <p:spPr>
          <a:xfrm>
            <a:off x="4786992" y="4035234"/>
            <a:ext cx="30669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rgbClr val="993D98"/>
            </a:gs>
            <a:gs pos="18000">
              <a:srgbClr val="B23776"/>
            </a:gs>
            <a:gs pos="35000">
              <a:srgbClr val="C93561"/>
            </a:gs>
            <a:gs pos="51000">
              <a:srgbClr val="E83041"/>
            </a:gs>
            <a:gs pos="60000">
              <a:srgbClr val="F2282E"/>
            </a:gs>
            <a:gs pos="68000">
              <a:srgbClr val="F35941"/>
            </a:gs>
            <a:gs pos="85000">
              <a:srgbClr val="FD974D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/>
          <p:nvPr/>
        </p:nvSpPr>
        <p:spPr>
          <a:xfrm>
            <a:off x="2487900" y="541750"/>
            <a:ext cx="4168200" cy="4059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4"/>
          <p:cNvSpPr txBox="1"/>
          <p:nvPr>
            <p:ph type="ctrTitle"/>
          </p:nvPr>
        </p:nvSpPr>
        <p:spPr>
          <a:xfrm>
            <a:off x="2853250" y="1258025"/>
            <a:ext cx="34362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1" sz="47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2" name="Google Shape;92;p24"/>
          <p:cNvSpPr txBox="1"/>
          <p:nvPr>
            <p:ph idx="1" type="subTitle"/>
          </p:nvPr>
        </p:nvSpPr>
        <p:spPr>
          <a:xfrm>
            <a:off x="2811100" y="2898600"/>
            <a:ext cx="35205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bg>
      <p:bgPr>
        <a:noFill/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/>
          <p:nvPr>
            <p:ph type="ctrTitle"/>
          </p:nvPr>
        </p:nvSpPr>
        <p:spPr>
          <a:xfrm>
            <a:off x="1133213" y="2288250"/>
            <a:ext cx="23700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1" sz="47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5" name="Google Shape;95;p25"/>
          <p:cNvSpPr txBox="1"/>
          <p:nvPr>
            <p:ph idx="1" type="subTitle"/>
          </p:nvPr>
        </p:nvSpPr>
        <p:spPr>
          <a:xfrm>
            <a:off x="5377977" y="2016900"/>
            <a:ext cx="30591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96" name="Google Shape;96;p25"/>
          <p:cNvSpPr/>
          <p:nvPr/>
        </p:nvSpPr>
        <p:spPr>
          <a:xfrm>
            <a:off x="7808850" y="-589025"/>
            <a:ext cx="1405800" cy="1369500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5"/>
          <p:cNvSpPr/>
          <p:nvPr/>
        </p:nvSpPr>
        <p:spPr>
          <a:xfrm>
            <a:off x="7514350" y="332675"/>
            <a:ext cx="855600" cy="834000"/>
          </a:xfrm>
          <a:prstGeom prst="ellipse">
            <a:avLst/>
          </a:prstGeom>
          <a:gradFill>
            <a:gsLst>
              <a:gs pos="0">
                <a:srgbClr val="F32E34"/>
              </a:gs>
              <a:gs pos="85000">
                <a:srgbClr val="993D98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5"/>
          <p:cNvSpPr/>
          <p:nvPr/>
        </p:nvSpPr>
        <p:spPr>
          <a:xfrm>
            <a:off x="7031950" y="4215250"/>
            <a:ext cx="1338000" cy="1304100"/>
          </a:xfrm>
          <a:prstGeom prst="ellipse">
            <a:avLst/>
          </a:prstGeom>
          <a:gradFill>
            <a:gsLst>
              <a:gs pos="0">
                <a:srgbClr val="993D98"/>
              </a:gs>
              <a:gs pos="65000">
                <a:srgbClr val="F32E34"/>
              </a:gs>
              <a:gs pos="79000">
                <a:srgbClr val="F35941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CUSTOM_2_1"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idx="1" type="subTitle"/>
          </p:nvPr>
        </p:nvSpPr>
        <p:spPr>
          <a:xfrm>
            <a:off x="2006925" y="1482975"/>
            <a:ext cx="5599200" cy="17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1" name="Google Shape;101;p26"/>
          <p:cNvSpPr txBox="1"/>
          <p:nvPr>
            <p:ph type="title"/>
          </p:nvPr>
        </p:nvSpPr>
        <p:spPr>
          <a:xfrm>
            <a:off x="1992349" y="3314625"/>
            <a:ext cx="32202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Poppins Medium"/>
              <a:buNone/>
              <a:defRPr b="0" sz="2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26"/>
          <p:cNvSpPr/>
          <p:nvPr/>
        </p:nvSpPr>
        <p:spPr>
          <a:xfrm>
            <a:off x="7997225" y="3230775"/>
            <a:ext cx="3197100" cy="3113400"/>
          </a:xfrm>
          <a:prstGeom prst="ellipse">
            <a:avLst/>
          </a:prstGeom>
          <a:gradFill>
            <a:gsLst>
              <a:gs pos="0">
                <a:srgbClr val="F32E34"/>
              </a:gs>
              <a:gs pos="85000">
                <a:srgbClr val="993D98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6"/>
          <p:cNvSpPr/>
          <p:nvPr/>
        </p:nvSpPr>
        <p:spPr>
          <a:xfrm flipH="1">
            <a:off x="-7011975" y="-1888861"/>
            <a:ext cx="8229600" cy="8229600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bg>
      <p:bgPr>
        <a:gradFill>
          <a:gsLst>
            <a:gs pos="0">
              <a:srgbClr val="993D98"/>
            </a:gs>
            <a:gs pos="65000">
              <a:srgbClr val="F32E34"/>
            </a:gs>
            <a:gs pos="79000">
              <a:srgbClr val="F35941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/>
          <p:nvPr/>
        </p:nvSpPr>
        <p:spPr>
          <a:xfrm>
            <a:off x="772574" y="1674475"/>
            <a:ext cx="2377500" cy="285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7"/>
          <p:cNvSpPr/>
          <p:nvPr/>
        </p:nvSpPr>
        <p:spPr>
          <a:xfrm>
            <a:off x="3383250" y="1674475"/>
            <a:ext cx="2377500" cy="285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7"/>
          <p:cNvSpPr/>
          <p:nvPr/>
        </p:nvSpPr>
        <p:spPr>
          <a:xfrm>
            <a:off x="5992750" y="1674475"/>
            <a:ext cx="2377500" cy="285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7"/>
          <p:cNvSpPr txBox="1"/>
          <p:nvPr>
            <p:ph idx="1" type="subTitle"/>
          </p:nvPr>
        </p:nvSpPr>
        <p:spPr>
          <a:xfrm>
            <a:off x="772563" y="2589125"/>
            <a:ext cx="237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9" name="Google Shape;109;p27"/>
          <p:cNvSpPr txBox="1"/>
          <p:nvPr>
            <p:ph idx="2" type="subTitle"/>
          </p:nvPr>
        </p:nvSpPr>
        <p:spPr>
          <a:xfrm>
            <a:off x="916500" y="3390425"/>
            <a:ext cx="20895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0" name="Google Shape;110;p27"/>
          <p:cNvSpPr txBox="1"/>
          <p:nvPr>
            <p:ph idx="3" type="subTitle"/>
          </p:nvPr>
        </p:nvSpPr>
        <p:spPr>
          <a:xfrm>
            <a:off x="3383250" y="2589125"/>
            <a:ext cx="237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1" name="Google Shape;111;p27"/>
          <p:cNvSpPr txBox="1"/>
          <p:nvPr>
            <p:ph idx="4" type="subTitle"/>
          </p:nvPr>
        </p:nvSpPr>
        <p:spPr>
          <a:xfrm>
            <a:off x="3527250" y="3390425"/>
            <a:ext cx="20895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2" name="Google Shape;112;p27"/>
          <p:cNvSpPr txBox="1"/>
          <p:nvPr>
            <p:ph idx="5" type="subTitle"/>
          </p:nvPr>
        </p:nvSpPr>
        <p:spPr>
          <a:xfrm>
            <a:off x="5992749" y="2589125"/>
            <a:ext cx="237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6" type="subTitle"/>
          </p:nvPr>
        </p:nvSpPr>
        <p:spPr>
          <a:xfrm>
            <a:off x="6136750" y="3390425"/>
            <a:ext cx="20895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b="1"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3_1">
    <p:bg>
      <p:bgPr>
        <a:gradFill>
          <a:gsLst>
            <a:gs pos="0">
              <a:srgbClr val="F32E34"/>
            </a:gs>
            <a:gs pos="29000">
              <a:srgbClr val="F35941"/>
            </a:gs>
            <a:gs pos="71000">
              <a:srgbClr val="FD974D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/>
          <p:nvPr/>
        </p:nvSpPr>
        <p:spPr>
          <a:xfrm>
            <a:off x="836925" y="-1221175"/>
            <a:ext cx="7469100" cy="75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8"/>
          <p:cNvSpPr txBox="1"/>
          <p:nvPr>
            <p:ph idx="1" type="subTitle"/>
          </p:nvPr>
        </p:nvSpPr>
        <p:spPr>
          <a:xfrm>
            <a:off x="4100675" y="1483699"/>
            <a:ext cx="2089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2" type="subTitle"/>
          </p:nvPr>
        </p:nvSpPr>
        <p:spPr>
          <a:xfrm>
            <a:off x="4099475" y="1852383"/>
            <a:ext cx="26409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3" type="subTitle"/>
          </p:nvPr>
        </p:nvSpPr>
        <p:spPr>
          <a:xfrm>
            <a:off x="4108935" y="2516695"/>
            <a:ext cx="2089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0" name="Google Shape;120;p28"/>
          <p:cNvSpPr txBox="1"/>
          <p:nvPr>
            <p:ph idx="4" type="subTitle"/>
          </p:nvPr>
        </p:nvSpPr>
        <p:spPr>
          <a:xfrm>
            <a:off x="4106619" y="2886569"/>
            <a:ext cx="26409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1" name="Google Shape;121;p28"/>
          <p:cNvSpPr txBox="1"/>
          <p:nvPr>
            <p:ph idx="5" type="subTitle"/>
          </p:nvPr>
        </p:nvSpPr>
        <p:spPr>
          <a:xfrm>
            <a:off x="4100600" y="3551298"/>
            <a:ext cx="2089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2" name="Google Shape;122;p28"/>
          <p:cNvSpPr txBox="1"/>
          <p:nvPr>
            <p:ph idx="6" type="subTitle"/>
          </p:nvPr>
        </p:nvSpPr>
        <p:spPr>
          <a:xfrm>
            <a:off x="4099475" y="3920343"/>
            <a:ext cx="26409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3" name="Google Shape;123;p28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b="1"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/>
          <p:nvPr/>
        </p:nvSpPr>
        <p:spPr>
          <a:xfrm rot="-5400000">
            <a:off x="5874301" y="-833600"/>
            <a:ext cx="1372800" cy="1373400"/>
          </a:xfrm>
          <a:prstGeom prst="ellipse">
            <a:avLst/>
          </a:prstGeom>
          <a:gradFill>
            <a:gsLst>
              <a:gs pos="0">
                <a:srgbClr val="BF3B6D"/>
              </a:gs>
              <a:gs pos="29000">
                <a:srgbClr val="DB314F"/>
              </a:gs>
              <a:gs pos="73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9"/>
          <p:cNvSpPr/>
          <p:nvPr/>
        </p:nvSpPr>
        <p:spPr>
          <a:xfrm rot="7309229">
            <a:off x="-111044" y="-111689"/>
            <a:ext cx="3034938" cy="3034938"/>
          </a:xfrm>
          <a:prstGeom prst="ellipse">
            <a:avLst/>
          </a:prstGeom>
          <a:gradFill>
            <a:gsLst>
              <a:gs pos="0">
                <a:srgbClr val="993D98"/>
              </a:gs>
              <a:gs pos="64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9"/>
          <p:cNvSpPr txBox="1"/>
          <p:nvPr>
            <p:ph type="title"/>
          </p:nvPr>
        </p:nvSpPr>
        <p:spPr>
          <a:xfrm>
            <a:off x="4572000" y="2521050"/>
            <a:ext cx="385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8" name="Google Shape;128;p29"/>
          <p:cNvSpPr txBox="1"/>
          <p:nvPr>
            <p:ph idx="1" type="subTitle"/>
          </p:nvPr>
        </p:nvSpPr>
        <p:spPr>
          <a:xfrm>
            <a:off x="4969975" y="3308600"/>
            <a:ext cx="34542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" type="subTitle"/>
          </p:nvPr>
        </p:nvSpPr>
        <p:spPr>
          <a:xfrm>
            <a:off x="1421550" y="1815075"/>
            <a:ext cx="18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type="title"/>
          </p:nvPr>
        </p:nvSpPr>
        <p:spPr>
          <a:xfrm>
            <a:off x="1826250" y="1245044"/>
            <a:ext cx="10797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4" name="Google Shape;14;p11"/>
          <p:cNvSpPr txBox="1"/>
          <p:nvPr>
            <p:ph idx="2" type="subTitle"/>
          </p:nvPr>
        </p:nvSpPr>
        <p:spPr>
          <a:xfrm>
            <a:off x="1421550" y="3667825"/>
            <a:ext cx="18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" name="Google Shape;15;p11"/>
          <p:cNvSpPr txBox="1"/>
          <p:nvPr>
            <p:ph idx="3" type="subTitle"/>
          </p:nvPr>
        </p:nvSpPr>
        <p:spPr>
          <a:xfrm>
            <a:off x="720000" y="4026725"/>
            <a:ext cx="329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" name="Google Shape;16;p11"/>
          <p:cNvSpPr txBox="1"/>
          <p:nvPr>
            <p:ph idx="4" type="title"/>
          </p:nvPr>
        </p:nvSpPr>
        <p:spPr>
          <a:xfrm>
            <a:off x="1826250" y="3103620"/>
            <a:ext cx="10797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7" name="Google Shape;17;p11"/>
          <p:cNvSpPr txBox="1"/>
          <p:nvPr>
            <p:ph idx="5" type="subTitle"/>
          </p:nvPr>
        </p:nvSpPr>
        <p:spPr>
          <a:xfrm>
            <a:off x="5833500" y="3667825"/>
            <a:ext cx="18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6" type="subTitle"/>
          </p:nvPr>
        </p:nvSpPr>
        <p:spPr>
          <a:xfrm>
            <a:off x="5131950" y="4026725"/>
            <a:ext cx="329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" name="Google Shape;19;p11"/>
          <p:cNvSpPr txBox="1"/>
          <p:nvPr>
            <p:ph idx="7" type="title"/>
          </p:nvPr>
        </p:nvSpPr>
        <p:spPr>
          <a:xfrm>
            <a:off x="6238200" y="3076169"/>
            <a:ext cx="10797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0" name="Google Shape;20;p11"/>
          <p:cNvSpPr txBox="1"/>
          <p:nvPr>
            <p:ph idx="8" type="subTitle"/>
          </p:nvPr>
        </p:nvSpPr>
        <p:spPr>
          <a:xfrm>
            <a:off x="5833500" y="1815075"/>
            <a:ext cx="18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1" name="Google Shape;21;p11"/>
          <p:cNvSpPr txBox="1"/>
          <p:nvPr>
            <p:ph idx="9" type="subTitle"/>
          </p:nvPr>
        </p:nvSpPr>
        <p:spPr>
          <a:xfrm>
            <a:off x="5131950" y="2171213"/>
            <a:ext cx="329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13" type="title"/>
          </p:nvPr>
        </p:nvSpPr>
        <p:spPr>
          <a:xfrm>
            <a:off x="6238200" y="1218494"/>
            <a:ext cx="10797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3" name="Google Shape;23;p11"/>
          <p:cNvSpPr txBox="1"/>
          <p:nvPr>
            <p:ph idx="14" type="subTitle"/>
          </p:nvPr>
        </p:nvSpPr>
        <p:spPr>
          <a:xfrm>
            <a:off x="720000" y="2197763"/>
            <a:ext cx="329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4" name="Google Shape;24;p11"/>
          <p:cNvSpPr txBox="1"/>
          <p:nvPr>
            <p:ph idx="15"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6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/>
          <p:nvPr>
            <p:ph type="title"/>
          </p:nvPr>
        </p:nvSpPr>
        <p:spPr>
          <a:xfrm>
            <a:off x="720000" y="2063425"/>
            <a:ext cx="32955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1" name="Google Shape;131;p31"/>
          <p:cNvSpPr txBox="1"/>
          <p:nvPr>
            <p:ph idx="1" type="subTitle"/>
          </p:nvPr>
        </p:nvSpPr>
        <p:spPr>
          <a:xfrm>
            <a:off x="720000" y="3763725"/>
            <a:ext cx="33678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7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/>
          <p:nvPr/>
        </p:nvSpPr>
        <p:spPr>
          <a:xfrm flipH="1">
            <a:off x="2670625" y="-1049436"/>
            <a:ext cx="8229600" cy="8229600"/>
          </a:xfrm>
          <a:prstGeom prst="ellipse">
            <a:avLst/>
          </a:prstGeom>
          <a:gradFill>
            <a:gsLst>
              <a:gs pos="0">
                <a:srgbClr val="993D98"/>
              </a:gs>
              <a:gs pos="35000">
                <a:srgbClr val="BF3B6D"/>
              </a:gs>
              <a:gs pos="66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2"/>
          <p:cNvSpPr txBox="1"/>
          <p:nvPr>
            <p:ph type="title"/>
          </p:nvPr>
        </p:nvSpPr>
        <p:spPr>
          <a:xfrm>
            <a:off x="3858775" y="2554025"/>
            <a:ext cx="45720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32"/>
          <p:cNvSpPr txBox="1"/>
          <p:nvPr>
            <p:ph idx="2" type="title"/>
          </p:nvPr>
        </p:nvSpPr>
        <p:spPr>
          <a:xfrm>
            <a:off x="713225" y="539500"/>
            <a:ext cx="38616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100"/>
              <a:buNone/>
              <a:defRPr b="1" sz="9100">
                <a:solidFill>
                  <a:schemeClr val="accent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b="1" sz="12000">
                <a:solidFill>
                  <a:schemeClr val="accent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b="1" sz="12000">
                <a:solidFill>
                  <a:schemeClr val="accent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b="1" sz="12000">
                <a:solidFill>
                  <a:schemeClr val="accent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b="1" sz="12000">
                <a:solidFill>
                  <a:schemeClr val="accent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b="1" sz="12000">
                <a:solidFill>
                  <a:schemeClr val="accent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b="1" sz="12000">
                <a:solidFill>
                  <a:schemeClr val="accent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b="1" sz="12000">
                <a:solidFill>
                  <a:schemeClr val="accent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b="1" sz="12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6" name="Google Shape;136;p32"/>
          <p:cNvSpPr txBox="1"/>
          <p:nvPr>
            <p:ph idx="3" type="title"/>
          </p:nvPr>
        </p:nvSpPr>
        <p:spPr>
          <a:xfrm>
            <a:off x="5140075" y="3576725"/>
            <a:ext cx="32907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7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/>
          <p:nvPr/>
        </p:nvSpPr>
        <p:spPr>
          <a:xfrm flipH="1">
            <a:off x="-1756225" y="-1049436"/>
            <a:ext cx="8229600" cy="8229600"/>
          </a:xfrm>
          <a:prstGeom prst="ellipse">
            <a:avLst/>
          </a:prstGeom>
          <a:gradFill>
            <a:gsLst>
              <a:gs pos="0">
                <a:srgbClr val="993D98"/>
              </a:gs>
              <a:gs pos="62000">
                <a:srgbClr val="BF3B6D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3"/>
          <p:cNvSpPr txBox="1"/>
          <p:nvPr>
            <p:ph type="title"/>
          </p:nvPr>
        </p:nvSpPr>
        <p:spPr>
          <a:xfrm>
            <a:off x="713225" y="2554025"/>
            <a:ext cx="45720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title"/>
          </p:nvPr>
        </p:nvSpPr>
        <p:spPr>
          <a:xfrm>
            <a:off x="4572000" y="539500"/>
            <a:ext cx="38616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100"/>
              <a:buNone/>
              <a:defRPr b="1" sz="9100">
                <a:solidFill>
                  <a:schemeClr val="accen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3" type="title"/>
          </p:nvPr>
        </p:nvSpPr>
        <p:spPr>
          <a:xfrm>
            <a:off x="713225" y="3576725"/>
            <a:ext cx="32907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8">
    <p:bg>
      <p:bgPr>
        <a:gradFill>
          <a:gsLst>
            <a:gs pos="0">
              <a:srgbClr val="993D98"/>
            </a:gs>
            <a:gs pos="23000">
              <a:srgbClr val="CB325D"/>
            </a:gs>
            <a:gs pos="76000">
              <a:srgbClr val="E83043"/>
            </a:gs>
            <a:gs pos="100000">
              <a:srgbClr val="F32E34"/>
            </a:gs>
          </a:gsLst>
          <a:lin ang="18900732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720000" y="539500"/>
            <a:ext cx="77040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b="1"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4" name="Google Shape;144;p34"/>
          <p:cNvSpPr txBox="1"/>
          <p:nvPr>
            <p:ph idx="2" type="title"/>
          </p:nvPr>
        </p:nvSpPr>
        <p:spPr>
          <a:xfrm>
            <a:off x="2324332" y="2475575"/>
            <a:ext cx="12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subTitle"/>
          </p:nvPr>
        </p:nvSpPr>
        <p:spPr>
          <a:xfrm>
            <a:off x="2476732" y="2911138"/>
            <a:ext cx="1696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3" type="title"/>
          </p:nvPr>
        </p:nvSpPr>
        <p:spPr>
          <a:xfrm>
            <a:off x="5792831" y="1395400"/>
            <a:ext cx="12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7" name="Google Shape;147;p34"/>
          <p:cNvSpPr txBox="1"/>
          <p:nvPr>
            <p:ph idx="4" type="subTitle"/>
          </p:nvPr>
        </p:nvSpPr>
        <p:spPr>
          <a:xfrm>
            <a:off x="5945221" y="1830950"/>
            <a:ext cx="1696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8" name="Google Shape;148;p34"/>
          <p:cNvSpPr txBox="1"/>
          <p:nvPr>
            <p:ph idx="5" type="subTitle"/>
          </p:nvPr>
        </p:nvSpPr>
        <p:spPr>
          <a:xfrm>
            <a:off x="6316733" y="2917975"/>
            <a:ext cx="1697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9" name="Google Shape;149;p34"/>
          <p:cNvSpPr txBox="1"/>
          <p:nvPr>
            <p:ph idx="6" type="subTitle"/>
          </p:nvPr>
        </p:nvSpPr>
        <p:spPr>
          <a:xfrm>
            <a:off x="2095732" y="1822875"/>
            <a:ext cx="1697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0" name="Google Shape;150;p34"/>
          <p:cNvSpPr txBox="1"/>
          <p:nvPr>
            <p:ph idx="7" type="title"/>
          </p:nvPr>
        </p:nvSpPr>
        <p:spPr>
          <a:xfrm>
            <a:off x="1943332" y="1387325"/>
            <a:ext cx="12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1" name="Google Shape;151;p34"/>
          <p:cNvSpPr txBox="1"/>
          <p:nvPr>
            <p:ph idx="8" type="title"/>
          </p:nvPr>
        </p:nvSpPr>
        <p:spPr>
          <a:xfrm>
            <a:off x="6164343" y="2482425"/>
            <a:ext cx="12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2" name="Google Shape;152;p34"/>
          <p:cNvSpPr txBox="1"/>
          <p:nvPr>
            <p:ph idx="9" type="subTitle"/>
          </p:nvPr>
        </p:nvSpPr>
        <p:spPr>
          <a:xfrm>
            <a:off x="6723058" y="3991325"/>
            <a:ext cx="1697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3" name="Google Shape;153;p34"/>
          <p:cNvSpPr txBox="1"/>
          <p:nvPr>
            <p:ph idx="13" type="title"/>
          </p:nvPr>
        </p:nvSpPr>
        <p:spPr>
          <a:xfrm>
            <a:off x="6570668" y="3555775"/>
            <a:ext cx="12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4" name="Google Shape;154;p34"/>
          <p:cNvSpPr txBox="1"/>
          <p:nvPr>
            <p:ph idx="14" type="subTitle"/>
          </p:nvPr>
        </p:nvSpPr>
        <p:spPr>
          <a:xfrm>
            <a:off x="2875045" y="3999375"/>
            <a:ext cx="1696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5" name="Google Shape;155;p34"/>
          <p:cNvSpPr txBox="1"/>
          <p:nvPr>
            <p:ph idx="15" type="title"/>
          </p:nvPr>
        </p:nvSpPr>
        <p:spPr>
          <a:xfrm>
            <a:off x="2722645" y="3563825"/>
            <a:ext cx="12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9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5"/>
          <p:cNvSpPr txBox="1"/>
          <p:nvPr>
            <p:ph type="title"/>
          </p:nvPr>
        </p:nvSpPr>
        <p:spPr>
          <a:xfrm>
            <a:off x="6545525" y="1692717"/>
            <a:ext cx="1645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8" name="Google Shape;158;p35"/>
          <p:cNvSpPr txBox="1"/>
          <p:nvPr>
            <p:ph idx="1" type="subTitle"/>
          </p:nvPr>
        </p:nvSpPr>
        <p:spPr>
          <a:xfrm>
            <a:off x="6312900" y="2101267"/>
            <a:ext cx="21111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6545525" y="3377058"/>
            <a:ext cx="1645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subTitle"/>
          </p:nvPr>
        </p:nvSpPr>
        <p:spPr>
          <a:xfrm>
            <a:off x="6312800" y="3781258"/>
            <a:ext cx="21111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4" type="title"/>
          </p:nvPr>
        </p:nvSpPr>
        <p:spPr>
          <a:xfrm>
            <a:off x="952650" y="1692717"/>
            <a:ext cx="1645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2" name="Google Shape;162;p35"/>
          <p:cNvSpPr txBox="1"/>
          <p:nvPr>
            <p:ph idx="5" type="subTitle"/>
          </p:nvPr>
        </p:nvSpPr>
        <p:spPr>
          <a:xfrm>
            <a:off x="720000" y="2101267"/>
            <a:ext cx="21111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3" name="Google Shape;163;p35"/>
          <p:cNvSpPr txBox="1"/>
          <p:nvPr>
            <p:ph idx="6" type="title"/>
          </p:nvPr>
        </p:nvSpPr>
        <p:spPr>
          <a:xfrm>
            <a:off x="952650" y="3377058"/>
            <a:ext cx="1645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4" name="Google Shape;164;p35"/>
          <p:cNvSpPr txBox="1"/>
          <p:nvPr>
            <p:ph idx="7" type="subTitle"/>
          </p:nvPr>
        </p:nvSpPr>
        <p:spPr>
          <a:xfrm>
            <a:off x="720000" y="3781258"/>
            <a:ext cx="21111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5" name="Google Shape;165;p35"/>
          <p:cNvSpPr txBox="1"/>
          <p:nvPr>
            <p:ph idx="8" type="title"/>
          </p:nvPr>
        </p:nvSpPr>
        <p:spPr>
          <a:xfrm>
            <a:off x="3327438" y="3733900"/>
            <a:ext cx="71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0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6" name="Google Shape;166;p35"/>
          <p:cNvSpPr txBox="1"/>
          <p:nvPr>
            <p:ph idx="9" type="title"/>
          </p:nvPr>
        </p:nvSpPr>
        <p:spPr>
          <a:xfrm>
            <a:off x="5098388" y="3733900"/>
            <a:ext cx="71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0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7" name="Google Shape;167;p35"/>
          <p:cNvSpPr txBox="1"/>
          <p:nvPr>
            <p:ph idx="13" type="title"/>
          </p:nvPr>
        </p:nvSpPr>
        <p:spPr>
          <a:xfrm>
            <a:off x="3327438" y="2081475"/>
            <a:ext cx="71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0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8" name="Google Shape;168;p35"/>
          <p:cNvSpPr txBox="1"/>
          <p:nvPr>
            <p:ph idx="14" type="title"/>
          </p:nvPr>
        </p:nvSpPr>
        <p:spPr>
          <a:xfrm>
            <a:off x="5098388" y="2081475"/>
            <a:ext cx="71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0" sz="16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9" name="Google Shape;169;p35"/>
          <p:cNvSpPr txBox="1"/>
          <p:nvPr>
            <p:ph idx="15"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72" name="Google Shape;172;p36"/>
          <p:cNvSpPr/>
          <p:nvPr/>
        </p:nvSpPr>
        <p:spPr>
          <a:xfrm flipH="1" rot="5400000">
            <a:off x="6650850" y="4418725"/>
            <a:ext cx="1496700" cy="1496700"/>
          </a:xfrm>
          <a:prstGeom prst="ellipse">
            <a:avLst/>
          </a:prstGeom>
          <a:gradFill>
            <a:gsLst>
              <a:gs pos="0">
                <a:srgbClr val="F32E34"/>
              </a:gs>
              <a:gs pos="85000">
                <a:srgbClr val="993D98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75" name="Google Shape;175;p37"/>
          <p:cNvSpPr/>
          <p:nvPr/>
        </p:nvSpPr>
        <p:spPr>
          <a:xfrm rot="-5400000">
            <a:off x="8430923" y="784950"/>
            <a:ext cx="1982700" cy="1983000"/>
          </a:xfrm>
          <a:prstGeom prst="ellipse">
            <a:avLst/>
          </a:prstGeom>
          <a:gradFill>
            <a:gsLst>
              <a:gs pos="0">
                <a:srgbClr val="BF3B6D"/>
              </a:gs>
              <a:gs pos="29000">
                <a:srgbClr val="DB314F"/>
              </a:gs>
              <a:gs pos="73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7"/>
          <p:cNvSpPr/>
          <p:nvPr/>
        </p:nvSpPr>
        <p:spPr>
          <a:xfrm flipH="1" rot="-10672711">
            <a:off x="1838730" y="4643096"/>
            <a:ext cx="1645128" cy="1644817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 txBox="1"/>
          <p:nvPr>
            <p:ph idx="1" type="body"/>
          </p:nvPr>
        </p:nvSpPr>
        <p:spPr>
          <a:xfrm>
            <a:off x="2229350" y="1440800"/>
            <a:ext cx="4685100" cy="29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9" name="Google Shape;179;p38"/>
          <p:cNvSpPr/>
          <p:nvPr/>
        </p:nvSpPr>
        <p:spPr>
          <a:xfrm rot="-10799839">
            <a:off x="5382782" y="4378317"/>
            <a:ext cx="6400800" cy="6400500"/>
          </a:xfrm>
          <a:prstGeom prst="ellipse">
            <a:avLst/>
          </a:prstGeom>
          <a:gradFill>
            <a:gsLst>
              <a:gs pos="0">
                <a:srgbClr val="F32E34"/>
              </a:gs>
              <a:gs pos="25000">
                <a:srgbClr val="F32E34"/>
              </a:gs>
              <a:gs pos="63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8"/>
          <p:cNvSpPr/>
          <p:nvPr/>
        </p:nvSpPr>
        <p:spPr>
          <a:xfrm rot="7309204">
            <a:off x="-638402" y="-4030921"/>
            <a:ext cx="4571805" cy="4572060"/>
          </a:xfrm>
          <a:prstGeom prst="ellipse">
            <a:avLst/>
          </a:prstGeom>
          <a:gradFill>
            <a:gsLst>
              <a:gs pos="0">
                <a:srgbClr val="993D98"/>
              </a:gs>
              <a:gs pos="64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8"/>
          <p:cNvSpPr/>
          <p:nvPr/>
        </p:nvSpPr>
        <p:spPr>
          <a:xfrm>
            <a:off x="-195250" y="2719375"/>
            <a:ext cx="1828800" cy="1828800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8"/>
          <p:cNvSpPr/>
          <p:nvPr/>
        </p:nvSpPr>
        <p:spPr>
          <a:xfrm>
            <a:off x="8109125" y="1255850"/>
            <a:ext cx="1189200" cy="1189200"/>
          </a:xfrm>
          <a:prstGeom prst="ellipse">
            <a:avLst/>
          </a:prstGeom>
          <a:gradFill>
            <a:gsLst>
              <a:gs pos="0">
                <a:srgbClr val="993D98"/>
              </a:gs>
              <a:gs pos="64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8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2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/>
          <p:nvPr/>
        </p:nvSpPr>
        <p:spPr>
          <a:xfrm flipH="1" rot="10799833">
            <a:off x="-5604600" y="995750"/>
            <a:ext cx="6175200" cy="6174900"/>
          </a:xfrm>
          <a:prstGeom prst="ellipse">
            <a:avLst/>
          </a:prstGeom>
          <a:gradFill>
            <a:gsLst>
              <a:gs pos="0">
                <a:srgbClr val="993D98"/>
              </a:gs>
              <a:gs pos="65000">
                <a:srgbClr val="F32E34"/>
              </a:gs>
              <a:gs pos="79000">
                <a:srgbClr val="F35941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9"/>
          <p:cNvSpPr/>
          <p:nvPr/>
        </p:nvSpPr>
        <p:spPr>
          <a:xfrm flipH="1" rot="-7309204">
            <a:off x="6328579" y="-4030921"/>
            <a:ext cx="4571805" cy="4572060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9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2_1">
    <p:bg>
      <p:bgPr>
        <a:gradFill>
          <a:gsLst>
            <a:gs pos="0">
              <a:srgbClr val="993D98"/>
            </a:gs>
            <a:gs pos="18000">
              <a:srgbClr val="B23776"/>
            </a:gs>
            <a:gs pos="35000">
              <a:srgbClr val="C93561"/>
            </a:gs>
            <a:gs pos="51000">
              <a:srgbClr val="E83041"/>
            </a:gs>
            <a:gs pos="60000">
              <a:srgbClr val="F2282E"/>
            </a:gs>
            <a:gs pos="68000">
              <a:srgbClr val="F35941"/>
            </a:gs>
            <a:gs pos="85000">
              <a:srgbClr val="FD974D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b="1"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/>
          <p:nvPr/>
        </p:nvSpPr>
        <p:spPr>
          <a:xfrm>
            <a:off x="-2204825" y="2544675"/>
            <a:ext cx="2848500" cy="2848500"/>
          </a:xfrm>
          <a:prstGeom prst="ellipse">
            <a:avLst/>
          </a:prstGeom>
          <a:gradFill>
            <a:gsLst>
              <a:gs pos="0">
                <a:srgbClr val="993D98"/>
              </a:gs>
              <a:gs pos="42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4"/>
          <p:cNvSpPr/>
          <p:nvPr/>
        </p:nvSpPr>
        <p:spPr>
          <a:xfrm>
            <a:off x="7416925" y="-1423798"/>
            <a:ext cx="2343300" cy="2346000"/>
          </a:xfrm>
          <a:prstGeom prst="ellipse">
            <a:avLst/>
          </a:prstGeom>
          <a:gradFill>
            <a:gsLst>
              <a:gs pos="0">
                <a:srgbClr val="F32E34"/>
              </a:gs>
              <a:gs pos="25000">
                <a:srgbClr val="F32E34"/>
              </a:gs>
              <a:gs pos="63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713225" y="1152152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Poppins"/>
                <a:ea typeface="Poppins"/>
                <a:cs typeface="Poppins"/>
                <a:sym typeface="Poppins"/>
              </a:defRPr>
            </a:lvl1pPr>
            <a:lvl2pPr indent="-3048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indent="-3048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2_1_1">
    <p:bg>
      <p:bgPr>
        <a:noFill/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3">
  <p:cSld name="CUSTOM_13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2"/>
          <p:cNvSpPr/>
          <p:nvPr/>
        </p:nvSpPr>
        <p:spPr>
          <a:xfrm rot="-1669820">
            <a:off x="1610822" y="-640435"/>
            <a:ext cx="3657668" cy="3657668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2"/>
          <p:cNvSpPr/>
          <p:nvPr/>
        </p:nvSpPr>
        <p:spPr>
          <a:xfrm flipH="1" rot="-901810">
            <a:off x="4261181" y="651154"/>
            <a:ext cx="4114872" cy="4114794"/>
          </a:xfrm>
          <a:prstGeom prst="ellipse">
            <a:avLst/>
          </a:prstGeom>
          <a:gradFill>
            <a:gsLst>
              <a:gs pos="0">
                <a:srgbClr val="993D98"/>
              </a:gs>
              <a:gs pos="42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2"/>
          <p:cNvSpPr/>
          <p:nvPr/>
        </p:nvSpPr>
        <p:spPr>
          <a:xfrm rot="901656">
            <a:off x="1510219" y="2273487"/>
            <a:ext cx="3200349" cy="3200426"/>
          </a:xfrm>
          <a:prstGeom prst="ellipse">
            <a:avLst/>
          </a:prstGeom>
          <a:gradFill>
            <a:gsLst>
              <a:gs pos="0">
                <a:srgbClr val="BF3B6D"/>
              </a:gs>
              <a:gs pos="29000">
                <a:srgbClr val="DB314F"/>
              </a:gs>
              <a:gs pos="73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2"/>
          <p:cNvSpPr txBox="1"/>
          <p:nvPr>
            <p:ph type="title"/>
          </p:nvPr>
        </p:nvSpPr>
        <p:spPr>
          <a:xfrm>
            <a:off x="1732491" y="537625"/>
            <a:ext cx="34146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3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97" name="Google Shape;197;p42"/>
          <p:cNvSpPr txBox="1"/>
          <p:nvPr>
            <p:ph idx="1" type="subTitle"/>
          </p:nvPr>
        </p:nvSpPr>
        <p:spPr>
          <a:xfrm>
            <a:off x="2203349" y="1254625"/>
            <a:ext cx="24726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198" name="Google Shape;198;p42"/>
          <p:cNvSpPr txBox="1"/>
          <p:nvPr>
            <p:ph idx="2" type="title"/>
          </p:nvPr>
        </p:nvSpPr>
        <p:spPr>
          <a:xfrm>
            <a:off x="4611391" y="2053963"/>
            <a:ext cx="34146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3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99" name="Google Shape;199;p42"/>
          <p:cNvSpPr txBox="1"/>
          <p:nvPr>
            <p:ph idx="3" type="subTitle"/>
          </p:nvPr>
        </p:nvSpPr>
        <p:spPr>
          <a:xfrm>
            <a:off x="4611259" y="2770963"/>
            <a:ext cx="34146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200" name="Google Shape;200;p42"/>
          <p:cNvSpPr txBox="1"/>
          <p:nvPr>
            <p:ph idx="4" type="title"/>
          </p:nvPr>
        </p:nvSpPr>
        <p:spPr>
          <a:xfrm>
            <a:off x="1745888" y="3179425"/>
            <a:ext cx="27588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3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01" name="Google Shape;201;p42"/>
          <p:cNvSpPr txBox="1"/>
          <p:nvPr>
            <p:ph idx="5" type="subTitle"/>
          </p:nvPr>
        </p:nvSpPr>
        <p:spPr>
          <a:xfrm>
            <a:off x="1745675" y="3896425"/>
            <a:ext cx="27588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4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/>
          <p:nvPr>
            <p:ph type="title"/>
          </p:nvPr>
        </p:nvSpPr>
        <p:spPr>
          <a:xfrm>
            <a:off x="3005066" y="2859100"/>
            <a:ext cx="12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4" name="Google Shape;204;p43"/>
          <p:cNvSpPr txBox="1"/>
          <p:nvPr>
            <p:ph idx="1" type="subTitle"/>
          </p:nvPr>
        </p:nvSpPr>
        <p:spPr>
          <a:xfrm>
            <a:off x="2714387" y="3296375"/>
            <a:ext cx="1861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5" name="Google Shape;205;p43"/>
          <p:cNvSpPr txBox="1"/>
          <p:nvPr>
            <p:ph idx="2" type="title"/>
          </p:nvPr>
        </p:nvSpPr>
        <p:spPr>
          <a:xfrm>
            <a:off x="4859004" y="2859113"/>
            <a:ext cx="12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6" name="Google Shape;206;p43"/>
          <p:cNvSpPr txBox="1"/>
          <p:nvPr>
            <p:ph idx="3" type="subTitle"/>
          </p:nvPr>
        </p:nvSpPr>
        <p:spPr>
          <a:xfrm>
            <a:off x="4568400" y="3296375"/>
            <a:ext cx="1861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7" name="Google Shape;207;p43"/>
          <p:cNvSpPr txBox="1"/>
          <p:nvPr>
            <p:ph idx="4" type="subTitle"/>
          </p:nvPr>
        </p:nvSpPr>
        <p:spPr>
          <a:xfrm>
            <a:off x="6422400" y="3296375"/>
            <a:ext cx="1861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8" name="Google Shape;208;p43"/>
          <p:cNvSpPr txBox="1"/>
          <p:nvPr>
            <p:ph idx="5" type="subTitle"/>
          </p:nvPr>
        </p:nvSpPr>
        <p:spPr>
          <a:xfrm>
            <a:off x="860400" y="3296375"/>
            <a:ext cx="1861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9" name="Google Shape;209;p43"/>
          <p:cNvSpPr txBox="1"/>
          <p:nvPr>
            <p:ph idx="6" type="title"/>
          </p:nvPr>
        </p:nvSpPr>
        <p:spPr>
          <a:xfrm>
            <a:off x="1151128" y="2859113"/>
            <a:ext cx="12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10" name="Google Shape;210;p43"/>
          <p:cNvSpPr txBox="1"/>
          <p:nvPr>
            <p:ph idx="7" type="title"/>
          </p:nvPr>
        </p:nvSpPr>
        <p:spPr>
          <a:xfrm>
            <a:off x="6712942" y="2859113"/>
            <a:ext cx="128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11" name="Google Shape;211;p43"/>
          <p:cNvSpPr txBox="1"/>
          <p:nvPr>
            <p:ph idx="8"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/>
          <p:nvPr/>
        </p:nvSpPr>
        <p:spPr>
          <a:xfrm flipH="1">
            <a:off x="-1695477" y="3693896"/>
            <a:ext cx="2743200" cy="2743200"/>
          </a:xfrm>
          <a:prstGeom prst="ellipse">
            <a:avLst/>
          </a:prstGeom>
          <a:gradFill>
            <a:gsLst>
              <a:gs pos="0">
                <a:srgbClr val="993D98"/>
              </a:gs>
              <a:gs pos="42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4"/>
          <p:cNvSpPr/>
          <p:nvPr/>
        </p:nvSpPr>
        <p:spPr>
          <a:xfrm>
            <a:off x="8610459" y="539507"/>
            <a:ext cx="1067100" cy="1067100"/>
          </a:xfrm>
          <a:prstGeom prst="ellipse">
            <a:avLst/>
          </a:prstGeom>
          <a:gradFill>
            <a:gsLst>
              <a:gs pos="0">
                <a:srgbClr val="BF3B6D"/>
              </a:gs>
              <a:gs pos="31000">
                <a:srgbClr val="DB314F"/>
              </a:gs>
              <a:gs pos="74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4"/>
          <p:cNvSpPr txBox="1"/>
          <p:nvPr>
            <p:ph idx="1" type="subTitle"/>
          </p:nvPr>
        </p:nvSpPr>
        <p:spPr>
          <a:xfrm>
            <a:off x="1508075" y="3491475"/>
            <a:ext cx="227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16" name="Google Shape;216;p44"/>
          <p:cNvSpPr txBox="1"/>
          <p:nvPr>
            <p:ph idx="2" type="subTitle"/>
          </p:nvPr>
        </p:nvSpPr>
        <p:spPr>
          <a:xfrm>
            <a:off x="1379100" y="4035800"/>
            <a:ext cx="25338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17" name="Google Shape;217;p44"/>
          <p:cNvSpPr txBox="1"/>
          <p:nvPr>
            <p:ph idx="3" type="subTitle"/>
          </p:nvPr>
        </p:nvSpPr>
        <p:spPr>
          <a:xfrm>
            <a:off x="5360075" y="3491475"/>
            <a:ext cx="227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18" name="Google Shape;218;p44"/>
          <p:cNvSpPr txBox="1"/>
          <p:nvPr>
            <p:ph idx="4" type="subTitle"/>
          </p:nvPr>
        </p:nvSpPr>
        <p:spPr>
          <a:xfrm>
            <a:off x="5231100" y="4035800"/>
            <a:ext cx="25338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19" name="Google Shape;219;p4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6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/>
          <p:nvPr/>
        </p:nvSpPr>
        <p:spPr>
          <a:xfrm rot="-3075807">
            <a:off x="4380301" y="1989871"/>
            <a:ext cx="6400897" cy="6400709"/>
          </a:xfrm>
          <a:prstGeom prst="ellipse">
            <a:avLst/>
          </a:prstGeom>
          <a:gradFill>
            <a:gsLst>
              <a:gs pos="0">
                <a:srgbClr val="F32E34"/>
              </a:gs>
              <a:gs pos="25000">
                <a:srgbClr val="F32E34"/>
              </a:gs>
              <a:gs pos="63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5"/>
          <p:cNvSpPr txBox="1"/>
          <p:nvPr>
            <p:ph type="title"/>
          </p:nvPr>
        </p:nvSpPr>
        <p:spPr>
          <a:xfrm>
            <a:off x="5728925" y="2571750"/>
            <a:ext cx="26949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3" name="Google Shape;223;p45"/>
          <p:cNvSpPr txBox="1"/>
          <p:nvPr>
            <p:ph idx="2" type="title"/>
          </p:nvPr>
        </p:nvSpPr>
        <p:spPr>
          <a:xfrm>
            <a:off x="6043600" y="3594450"/>
            <a:ext cx="23802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16_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"/>
          <p:cNvSpPr/>
          <p:nvPr/>
        </p:nvSpPr>
        <p:spPr>
          <a:xfrm rot="901810">
            <a:off x="-3090571" y="1969687"/>
            <a:ext cx="8229744" cy="8229744"/>
          </a:xfrm>
          <a:prstGeom prst="ellipse">
            <a:avLst/>
          </a:prstGeom>
          <a:gradFill>
            <a:gsLst>
              <a:gs pos="0">
                <a:srgbClr val="993D98"/>
              </a:gs>
              <a:gs pos="65000">
                <a:srgbClr val="F32E34"/>
              </a:gs>
              <a:gs pos="79000">
                <a:srgbClr val="F35941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6"/>
          <p:cNvSpPr txBox="1"/>
          <p:nvPr>
            <p:ph type="title"/>
          </p:nvPr>
        </p:nvSpPr>
        <p:spPr>
          <a:xfrm>
            <a:off x="713225" y="2571750"/>
            <a:ext cx="26949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7" name="Google Shape;227;p46"/>
          <p:cNvSpPr txBox="1"/>
          <p:nvPr>
            <p:ph idx="2" type="title"/>
          </p:nvPr>
        </p:nvSpPr>
        <p:spPr>
          <a:xfrm>
            <a:off x="713250" y="3594450"/>
            <a:ext cx="23775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16_1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7"/>
          <p:cNvSpPr/>
          <p:nvPr/>
        </p:nvSpPr>
        <p:spPr>
          <a:xfrm flipH="1" rot="-901743">
            <a:off x="4341991" y="-3586965"/>
            <a:ext cx="7315221" cy="7315299"/>
          </a:xfrm>
          <a:prstGeom prst="ellipse">
            <a:avLst/>
          </a:prstGeom>
          <a:gradFill>
            <a:gsLst>
              <a:gs pos="0">
                <a:srgbClr val="993D98"/>
              </a:gs>
              <a:gs pos="42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7"/>
          <p:cNvSpPr txBox="1"/>
          <p:nvPr>
            <p:ph type="title"/>
          </p:nvPr>
        </p:nvSpPr>
        <p:spPr>
          <a:xfrm>
            <a:off x="5735850" y="539500"/>
            <a:ext cx="26949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1" name="Google Shape;231;p47"/>
          <p:cNvSpPr txBox="1"/>
          <p:nvPr>
            <p:ph idx="2" type="title"/>
          </p:nvPr>
        </p:nvSpPr>
        <p:spPr>
          <a:xfrm>
            <a:off x="6053250" y="1562200"/>
            <a:ext cx="23775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7">
    <p:bg>
      <p:bgPr>
        <a:gradFill>
          <a:gsLst>
            <a:gs pos="0">
              <a:srgbClr val="993D98"/>
            </a:gs>
            <a:gs pos="62000">
              <a:srgbClr val="BF3B6D"/>
            </a:gs>
            <a:gs pos="100000">
              <a:srgbClr val="E83043"/>
            </a:gs>
          </a:gsLst>
          <a:lin ang="18900732" scaled="0"/>
        </a:gra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8"/>
          <p:cNvSpPr/>
          <p:nvPr/>
        </p:nvSpPr>
        <p:spPr>
          <a:xfrm rot="10800000">
            <a:off x="8341725" y="1394800"/>
            <a:ext cx="3125400" cy="3157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8"/>
          <p:cNvSpPr/>
          <p:nvPr/>
        </p:nvSpPr>
        <p:spPr>
          <a:xfrm rot="10798637">
            <a:off x="-729450" y="3674609"/>
            <a:ext cx="2269500" cy="224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8"/>
          <p:cNvSpPr/>
          <p:nvPr/>
        </p:nvSpPr>
        <p:spPr>
          <a:xfrm rot="-10798638">
            <a:off x="1021184" y="344497"/>
            <a:ext cx="757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8"/>
          <p:cNvSpPr txBox="1"/>
          <p:nvPr>
            <p:ph type="ctrTitle"/>
          </p:nvPr>
        </p:nvSpPr>
        <p:spPr>
          <a:xfrm>
            <a:off x="2164675" y="861400"/>
            <a:ext cx="4800900" cy="94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1" sz="5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48"/>
          <p:cNvSpPr txBox="1"/>
          <p:nvPr>
            <p:ph idx="1" type="subTitle"/>
          </p:nvPr>
        </p:nvSpPr>
        <p:spPr>
          <a:xfrm>
            <a:off x="2483813" y="2075500"/>
            <a:ext cx="3138900" cy="16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238" name="Google Shape;238;p48"/>
          <p:cNvSpPr txBox="1"/>
          <p:nvPr/>
        </p:nvSpPr>
        <p:spPr>
          <a:xfrm>
            <a:off x="1433150" y="3826550"/>
            <a:ext cx="62709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and infographics &amp; images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">
  <p:cSld name="CUSTOM_18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9"/>
          <p:cNvSpPr/>
          <p:nvPr/>
        </p:nvSpPr>
        <p:spPr>
          <a:xfrm flipH="1" rot="-376">
            <a:off x="5216704" y="4028755"/>
            <a:ext cx="2743200" cy="2743200"/>
          </a:xfrm>
          <a:prstGeom prst="ellipse">
            <a:avLst/>
          </a:prstGeom>
          <a:gradFill>
            <a:gsLst>
              <a:gs pos="0">
                <a:srgbClr val="BF3B6D"/>
              </a:gs>
              <a:gs pos="31000">
                <a:srgbClr val="DB314F"/>
              </a:gs>
              <a:gs pos="74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9"/>
          <p:cNvSpPr/>
          <p:nvPr/>
        </p:nvSpPr>
        <p:spPr>
          <a:xfrm>
            <a:off x="2477650" y="4055100"/>
            <a:ext cx="847500" cy="848400"/>
          </a:xfrm>
          <a:prstGeom prst="ellipse">
            <a:avLst/>
          </a:prstGeom>
          <a:gradFill>
            <a:gsLst>
              <a:gs pos="0">
                <a:srgbClr val="F32E34"/>
              </a:gs>
              <a:gs pos="85000">
                <a:srgbClr val="993D98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9"/>
          <p:cNvSpPr txBox="1"/>
          <p:nvPr>
            <p:ph idx="1" type="body"/>
          </p:nvPr>
        </p:nvSpPr>
        <p:spPr>
          <a:xfrm>
            <a:off x="713225" y="1400100"/>
            <a:ext cx="74343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indent="-3048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indent="-3048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43" name="Google Shape;243;p49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0">
  <p:cSld name="CUSTOM_18_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0"/>
          <p:cNvSpPr/>
          <p:nvPr/>
        </p:nvSpPr>
        <p:spPr>
          <a:xfrm>
            <a:off x="-1116500" y="3797125"/>
            <a:ext cx="2036100" cy="2078400"/>
          </a:xfrm>
          <a:prstGeom prst="ellipse">
            <a:avLst/>
          </a:prstGeom>
          <a:gradFill>
            <a:gsLst>
              <a:gs pos="0">
                <a:srgbClr val="F32E34"/>
              </a:gs>
              <a:gs pos="25000">
                <a:srgbClr val="F32E34"/>
              </a:gs>
              <a:gs pos="63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0"/>
          <p:cNvSpPr/>
          <p:nvPr/>
        </p:nvSpPr>
        <p:spPr>
          <a:xfrm>
            <a:off x="7337700" y="-941998"/>
            <a:ext cx="2343300" cy="2346000"/>
          </a:xfrm>
          <a:prstGeom prst="ellipse">
            <a:avLst/>
          </a:prstGeom>
          <a:gradFill>
            <a:gsLst>
              <a:gs pos="0">
                <a:srgbClr val="F32E34"/>
              </a:gs>
              <a:gs pos="85000">
                <a:srgbClr val="993D98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0"/>
          <p:cNvSpPr txBox="1"/>
          <p:nvPr>
            <p:ph idx="1" type="body"/>
          </p:nvPr>
        </p:nvSpPr>
        <p:spPr>
          <a:xfrm>
            <a:off x="713225" y="1400100"/>
            <a:ext cx="7797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indent="-3048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indent="-3048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48" name="Google Shape;248;p50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/>
          <p:nvPr/>
        </p:nvSpPr>
        <p:spPr>
          <a:xfrm flipH="1" rot="705">
            <a:off x="7872397" y="-349662"/>
            <a:ext cx="1462800" cy="1462200"/>
          </a:xfrm>
          <a:prstGeom prst="ellipse">
            <a:avLst/>
          </a:prstGeom>
          <a:gradFill>
            <a:gsLst>
              <a:gs pos="0">
                <a:srgbClr val="BF3B6D"/>
              </a:gs>
              <a:gs pos="29000">
                <a:srgbClr val="DB314F"/>
              </a:gs>
              <a:gs pos="73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3607850" y="1680675"/>
            <a:ext cx="4572000" cy="4572000"/>
          </a:xfrm>
          <a:prstGeom prst="ellipse">
            <a:avLst/>
          </a:prstGeom>
          <a:gradFill>
            <a:gsLst>
              <a:gs pos="0">
                <a:srgbClr val="993D98"/>
              </a:gs>
              <a:gs pos="42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" name="Google Shape;33;p30"/>
          <p:cNvSpPr/>
          <p:nvPr/>
        </p:nvSpPr>
        <p:spPr>
          <a:xfrm rot="-5400000">
            <a:off x="1116550" y="1070925"/>
            <a:ext cx="3429000" cy="3429000"/>
          </a:xfrm>
          <a:prstGeom prst="ellipse">
            <a:avLst/>
          </a:prstGeom>
          <a:gradFill>
            <a:gsLst>
              <a:gs pos="0">
                <a:srgbClr val="F32E34"/>
              </a:gs>
              <a:gs pos="25000">
                <a:srgbClr val="F32E34"/>
              </a:gs>
              <a:gs pos="63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0"/>
          <p:cNvSpPr txBox="1"/>
          <p:nvPr>
            <p:ph idx="1" type="subTitle"/>
          </p:nvPr>
        </p:nvSpPr>
        <p:spPr>
          <a:xfrm>
            <a:off x="4466775" y="3196600"/>
            <a:ext cx="2840100" cy="13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5" name="Google Shape;35;p30"/>
          <p:cNvSpPr txBox="1"/>
          <p:nvPr>
            <p:ph idx="2" type="subTitle"/>
          </p:nvPr>
        </p:nvSpPr>
        <p:spPr>
          <a:xfrm>
            <a:off x="1410975" y="2577225"/>
            <a:ext cx="2840100" cy="13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" name="Google Shape;36;p30"/>
          <p:cNvSpPr txBox="1"/>
          <p:nvPr>
            <p:ph idx="3" type="subTitle"/>
          </p:nvPr>
        </p:nvSpPr>
        <p:spPr>
          <a:xfrm>
            <a:off x="4619913" y="2623900"/>
            <a:ext cx="253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7" name="Google Shape;37;p30"/>
          <p:cNvSpPr txBox="1"/>
          <p:nvPr>
            <p:ph idx="4" type="subTitle"/>
          </p:nvPr>
        </p:nvSpPr>
        <p:spPr>
          <a:xfrm>
            <a:off x="1564150" y="2004525"/>
            <a:ext cx="253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5" type="subTitle"/>
          </p:nvPr>
        </p:nvSpPr>
        <p:spPr>
          <a:xfrm>
            <a:off x="5099163" y="2051200"/>
            <a:ext cx="157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6" type="subTitle"/>
          </p:nvPr>
        </p:nvSpPr>
        <p:spPr>
          <a:xfrm>
            <a:off x="2043400" y="1413775"/>
            <a:ext cx="157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1">
  <p:cSld name="CUSTOM_18_1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1"/>
          <p:cNvSpPr txBox="1"/>
          <p:nvPr>
            <p:ph idx="1" type="body"/>
          </p:nvPr>
        </p:nvSpPr>
        <p:spPr>
          <a:xfrm>
            <a:off x="3941575" y="995400"/>
            <a:ext cx="4520100" cy="31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indent="-3048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51" name="Google Shape;251;p51"/>
          <p:cNvSpPr txBox="1"/>
          <p:nvPr>
            <p:ph type="title"/>
          </p:nvPr>
        </p:nvSpPr>
        <p:spPr>
          <a:xfrm>
            <a:off x="716225" y="2084400"/>
            <a:ext cx="24393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52" name="Google Shape;252;p51"/>
          <p:cNvSpPr/>
          <p:nvPr/>
        </p:nvSpPr>
        <p:spPr>
          <a:xfrm rot="-4499883">
            <a:off x="7378576" y="4739247"/>
            <a:ext cx="1208799" cy="1210326"/>
          </a:xfrm>
          <a:prstGeom prst="ellipse">
            <a:avLst/>
          </a:prstGeom>
          <a:gradFill>
            <a:gsLst>
              <a:gs pos="0">
                <a:srgbClr val="993D98"/>
              </a:gs>
              <a:gs pos="23000">
                <a:srgbClr val="B2387B"/>
              </a:gs>
              <a:gs pos="42000">
                <a:srgbClr val="CB325D"/>
              </a:gs>
              <a:gs pos="76000">
                <a:srgbClr val="E83043"/>
              </a:gs>
              <a:gs pos="100000">
                <a:srgbClr val="F32E34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51"/>
          <p:cNvSpPr/>
          <p:nvPr/>
        </p:nvSpPr>
        <p:spPr>
          <a:xfrm>
            <a:off x="1856975" y="-1530810"/>
            <a:ext cx="2237100" cy="2280900"/>
          </a:xfrm>
          <a:prstGeom prst="ellipse">
            <a:avLst/>
          </a:prstGeom>
          <a:gradFill>
            <a:gsLst>
              <a:gs pos="0">
                <a:srgbClr val="993D98"/>
              </a:gs>
              <a:gs pos="64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1"/>
          <p:cNvSpPr/>
          <p:nvPr/>
        </p:nvSpPr>
        <p:spPr>
          <a:xfrm>
            <a:off x="-1949400" y="3585275"/>
            <a:ext cx="2620500" cy="2623500"/>
          </a:xfrm>
          <a:prstGeom prst="ellipse">
            <a:avLst/>
          </a:prstGeom>
          <a:gradFill>
            <a:gsLst>
              <a:gs pos="0">
                <a:srgbClr val="993D98"/>
              </a:gs>
              <a:gs pos="65000">
                <a:srgbClr val="F32E34"/>
              </a:gs>
              <a:gs pos="79000">
                <a:srgbClr val="F35941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18_1_1_1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2"/>
          <p:cNvSpPr/>
          <p:nvPr/>
        </p:nvSpPr>
        <p:spPr>
          <a:xfrm flipH="1">
            <a:off x="-7011975" y="-1888861"/>
            <a:ext cx="8229600" cy="8229600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2"/>
          <p:cNvSpPr/>
          <p:nvPr/>
        </p:nvSpPr>
        <p:spPr>
          <a:xfrm flipH="1">
            <a:off x="7926525" y="-451250"/>
            <a:ext cx="1899600" cy="1899600"/>
          </a:xfrm>
          <a:prstGeom prst="ellipse">
            <a:avLst/>
          </a:prstGeom>
          <a:gradFill>
            <a:gsLst>
              <a:gs pos="0">
                <a:srgbClr val="993D98"/>
              </a:gs>
              <a:gs pos="35000">
                <a:srgbClr val="BF3B6D"/>
              </a:gs>
              <a:gs pos="66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2"/>
          <p:cNvSpPr txBox="1"/>
          <p:nvPr>
            <p:ph type="title"/>
          </p:nvPr>
        </p:nvSpPr>
        <p:spPr>
          <a:xfrm>
            <a:off x="2286000" y="2640475"/>
            <a:ext cx="45720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59" name="Google Shape;259;p52"/>
          <p:cNvSpPr txBox="1"/>
          <p:nvPr>
            <p:ph idx="2" type="title"/>
          </p:nvPr>
        </p:nvSpPr>
        <p:spPr>
          <a:xfrm>
            <a:off x="3917600" y="1022850"/>
            <a:ext cx="1308900" cy="10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974D"/>
              </a:buClr>
              <a:buSzPts val="9100"/>
              <a:buNone/>
              <a:defRPr b="1" sz="80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60" name="Google Shape;260;p52"/>
          <p:cNvSpPr txBox="1"/>
          <p:nvPr>
            <p:ph idx="3" type="title"/>
          </p:nvPr>
        </p:nvSpPr>
        <p:spPr>
          <a:xfrm>
            <a:off x="2926650" y="3847025"/>
            <a:ext cx="3290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CUSTOM_18_1_1_1_1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/>
          <p:nvPr>
            <p:ph type="title"/>
          </p:nvPr>
        </p:nvSpPr>
        <p:spPr>
          <a:xfrm>
            <a:off x="2286000" y="2640475"/>
            <a:ext cx="45720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63" name="Google Shape;263;p53"/>
          <p:cNvSpPr txBox="1"/>
          <p:nvPr>
            <p:ph idx="2" type="title"/>
          </p:nvPr>
        </p:nvSpPr>
        <p:spPr>
          <a:xfrm>
            <a:off x="3917600" y="1022850"/>
            <a:ext cx="1308900" cy="10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100"/>
              <a:buNone/>
              <a:defRPr b="1" sz="8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64" name="Google Shape;264;p53"/>
          <p:cNvSpPr txBox="1"/>
          <p:nvPr>
            <p:ph idx="3" type="title"/>
          </p:nvPr>
        </p:nvSpPr>
        <p:spPr>
          <a:xfrm>
            <a:off x="2926650" y="3847025"/>
            <a:ext cx="3290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5" name="Google Shape;265;p53"/>
          <p:cNvSpPr/>
          <p:nvPr/>
        </p:nvSpPr>
        <p:spPr>
          <a:xfrm flipH="1">
            <a:off x="7926375" y="-1888861"/>
            <a:ext cx="8229600" cy="8229600"/>
          </a:xfrm>
          <a:prstGeom prst="ellipse">
            <a:avLst/>
          </a:prstGeom>
          <a:gradFill>
            <a:gsLst>
              <a:gs pos="0">
                <a:srgbClr val="BF3B6D"/>
              </a:gs>
              <a:gs pos="31000">
                <a:srgbClr val="DB314F"/>
              </a:gs>
              <a:gs pos="74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3"/>
          <p:cNvSpPr/>
          <p:nvPr/>
        </p:nvSpPr>
        <p:spPr>
          <a:xfrm flipH="1">
            <a:off x="-385350" y="2640475"/>
            <a:ext cx="1449000" cy="1449000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7">
  <p:cSld name="CUSTOM_18_1_1_1_1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4"/>
          <p:cNvSpPr txBox="1"/>
          <p:nvPr>
            <p:ph type="title"/>
          </p:nvPr>
        </p:nvSpPr>
        <p:spPr>
          <a:xfrm>
            <a:off x="2286000" y="2640475"/>
            <a:ext cx="45720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69" name="Google Shape;269;p54"/>
          <p:cNvSpPr txBox="1"/>
          <p:nvPr>
            <p:ph idx="2" type="title"/>
          </p:nvPr>
        </p:nvSpPr>
        <p:spPr>
          <a:xfrm>
            <a:off x="3917600" y="1022850"/>
            <a:ext cx="1308900" cy="10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974D"/>
              </a:buClr>
              <a:buSzPts val="9100"/>
              <a:buNone/>
              <a:defRPr b="1" sz="8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70" name="Google Shape;270;p54"/>
          <p:cNvSpPr txBox="1"/>
          <p:nvPr>
            <p:ph idx="3" type="title"/>
          </p:nvPr>
        </p:nvSpPr>
        <p:spPr>
          <a:xfrm>
            <a:off x="2926650" y="3847025"/>
            <a:ext cx="3290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71" name="Google Shape;271;p54"/>
          <p:cNvSpPr/>
          <p:nvPr/>
        </p:nvSpPr>
        <p:spPr>
          <a:xfrm flipH="1">
            <a:off x="7635900" y="4459900"/>
            <a:ext cx="2000700" cy="2000700"/>
          </a:xfrm>
          <a:prstGeom prst="ellipse">
            <a:avLst/>
          </a:prstGeom>
          <a:gradFill>
            <a:gsLst>
              <a:gs pos="0">
                <a:srgbClr val="993D98"/>
              </a:gs>
              <a:gs pos="23000">
                <a:srgbClr val="CB325D"/>
              </a:gs>
              <a:gs pos="76000">
                <a:srgbClr val="E83043"/>
              </a:gs>
              <a:gs pos="100000">
                <a:srgbClr val="F32E34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4"/>
          <p:cNvSpPr/>
          <p:nvPr/>
        </p:nvSpPr>
        <p:spPr>
          <a:xfrm flipH="1">
            <a:off x="-7011900" y="-1888861"/>
            <a:ext cx="8229600" cy="8229600"/>
          </a:xfrm>
          <a:prstGeom prst="ellipse">
            <a:avLst/>
          </a:prstGeom>
          <a:gradFill>
            <a:gsLst>
              <a:gs pos="0">
                <a:srgbClr val="993D98"/>
              </a:gs>
              <a:gs pos="35000">
                <a:srgbClr val="BF3B6D"/>
              </a:gs>
              <a:gs pos="66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8">
  <p:cSld name="CUSTOM_18_1_1_1_1_1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5"/>
          <p:cNvSpPr txBox="1"/>
          <p:nvPr>
            <p:ph type="title"/>
          </p:nvPr>
        </p:nvSpPr>
        <p:spPr>
          <a:xfrm>
            <a:off x="2286000" y="2640475"/>
            <a:ext cx="45720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75" name="Google Shape;275;p55"/>
          <p:cNvSpPr txBox="1"/>
          <p:nvPr>
            <p:ph idx="2" type="title"/>
          </p:nvPr>
        </p:nvSpPr>
        <p:spPr>
          <a:xfrm>
            <a:off x="3917600" y="1022850"/>
            <a:ext cx="1308900" cy="10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974D"/>
              </a:buClr>
              <a:buSzPts val="9100"/>
              <a:buNone/>
              <a:defRPr b="1" sz="8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76" name="Google Shape;276;p55"/>
          <p:cNvSpPr txBox="1"/>
          <p:nvPr>
            <p:ph idx="3" type="title"/>
          </p:nvPr>
        </p:nvSpPr>
        <p:spPr>
          <a:xfrm>
            <a:off x="2926650" y="3847025"/>
            <a:ext cx="32907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77" name="Google Shape;277;p55"/>
          <p:cNvSpPr/>
          <p:nvPr/>
        </p:nvSpPr>
        <p:spPr>
          <a:xfrm flipH="1">
            <a:off x="7906475" y="-1882211"/>
            <a:ext cx="8229600" cy="8229600"/>
          </a:xfrm>
          <a:prstGeom prst="ellipse">
            <a:avLst/>
          </a:prstGeom>
          <a:gradFill>
            <a:gsLst>
              <a:gs pos="0">
                <a:srgbClr val="993D98"/>
              </a:gs>
              <a:gs pos="62000">
                <a:srgbClr val="BF3B6D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55"/>
          <p:cNvSpPr/>
          <p:nvPr/>
        </p:nvSpPr>
        <p:spPr>
          <a:xfrm flipH="1">
            <a:off x="291600" y="-684550"/>
            <a:ext cx="1449000" cy="1449000"/>
          </a:xfrm>
          <a:prstGeom prst="ellipse">
            <a:avLst/>
          </a:prstGeom>
          <a:gradFill>
            <a:gsLst>
              <a:gs pos="0">
                <a:srgbClr val="993D98"/>
              </a:gs>
              <a:gs pos="23000">
                <a:srgbClr val="CB325D"/>
              </a:gs>
              <a:gs pos="76000">
                <a:srgbClr val="E83043"/>
              </a:gs>
              <a:gs pos="100000">
                <a:srgbClr val="F32E34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2">
  <p:cSld name="CUSTOM_20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6"/>
          <p:cNvSpPr txBox="1"/>
          <p:nvPr>
            <p:ph type="title"/>
          </p:nvPr>
        </p:nvSpPr>
        <p:spPr>
          <a:xfrm>
            <a:off x="3920450" y="1766675"/>
            <a:ext cx="345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81" name="Google Shape;281;p56"/>
          <p:cNvSpPr txBox="1"/>
          <p:nvPr>
            <p:ph idx="1" type="subTitle"/>
          </p:nvPr>
        </p:nvSpPr>
        <p:spPr>
          <a:xfrm>
            <a:off x="3920625" y="2554225"/>
            <a:ext cx="3238500" cy="9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82" name="Google Shape;282;p56"/>
          <p:cNvSpPr/>
          <p:nvPr/>
        </p:nvSpPr>
        <p:spPr>
          <a:xfrm rot="7309205">
            <a:off x="20325" y="4528499"/>
            <a:ext cx="3628424" cy="3628424"/>
          </a:xfrm>
          <a:prstGeom prst="ellipse">
            <a:avLst/>
          </a:prstGeom>
          <a:gradFill>
            <a:gsLst>
              <a:gs pos="0">
                <a:srgbClr val="993D98"/>
              </a:gs>
              <a:gs pos="62000">
                <a:srgbClr val="BF3B6D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6"/>
          <p:cNvSpPr/>
          <p:nvPr/>
        </p:nvSpPr>
        <p:spPr>
          <a:xfrm flipH="1">
            <a:off x="8079000" y="-1736461"/>
            <a:ext cx="8229600" cy="8229600"/>
          </a:xfrm>
          <a:prstGeom prst="ellipse">
            <a:avLst/>
          </a:prstGeom>
          <a:gradFill>
            <a:gsLst>
              <a:gs pos="0">
                <a:srgbClr val="BF3B6D"/>
              </a:gs>
              <a:gs pos="37000">
                <a:srgbClr val="F32E34"/>
              </a:gs>
              <a:gs pos="60000">
                <a:srgbClr val="F35941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1">
    <p:bg>
      <p:bgPr>
        <a:noFill/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7"/>
          <p:cNvSpPr/>
          <p:nvPr/>
        </p:nvSpPr>
        <p:spPr>
          <a:xfrm>
            <a:off x="773138" y="1674475"/>
            <a:ext cx="3539700" cy="285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7"/>
          <p:cNvSpPr/>
          <p:nvPr/>
        </p:nvSpPr>
        <p:spPr>
          <a:xfrm>
            <a:off x="4850662" y="1674475"/>
            <a:ext cx="3520200" cy="285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sz="2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88" name="Google Shape;288;p57"/>
          <p:cNvSpPr txBox="1"/>
          <p:nvPr>
            <p:ph idx="1" type="subTitle"/>
          </p:nvPr>
        </p:nvSpPr>
        <p:spPr>
          <a:xfrm>
            <a:off x="5067738" y="1635512"/>
            <a:ext cx="2089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89" name="Google Shape;289;p57"/>
          <p:cNvSpPr txBox="1"/>
          <p:nvPr>
            <p:ph idx="2" type="subTitle"/>
          </p:nvPr>
        </p:nvSpPr>
        <p:spPr>
          <a:xfrm>
            <a:off x="5066538" y="2004195"/>
            <a:ext cx="26409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90" name="Google Shape;290;p57"/>
          <p:cNvSpPr txBox="1"/>
          <p:nvPr>
            <p:ph idx="3" type="subTitle"/>
          </p:nvPr>
        </p:nvSpPr>
        <p:spPr>
          <a:xfrm flipH="1">
            <a:off x="1985641" y="3094270"/>
            <a:ext cx="2089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91" name="Google Shape;291;p57"/>
          <p:cNvSpPr txBox="1"/>
          <p:nvPr>
            <p:ph idx="4" type="subTitle"/>
          </p:nvPr>
        </p:nvSpPr>
        <p:spPr>
          <a:xfrm flipH="1">
            <a:off x="1436558" y="3464144"/>
            <a:ext cx="26409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92" name="Google Shape;292;p57"/>
          <p:cNvSpPr/>
          <p:nvPr/>
        </p:nvSpPr>
        <p:spPr>
          <a:xfrm flipH="1">
            <a:off x="-1052975" y="2838925"/>
            <a:ext cx="1940100" cy="1940100"/>
          </a:xfrm>
          <a:prstGeom prst="ellipse">
            <a:avLst/>
          </a:prstGeom>
          <a:gradFill>
            <a:gsLst>
              <a:gs pos="0">
                <a:srgbClr val="F32E34"/>
              </a:gs>
              <a:gs pos="25000">
                <a:srgbClr val="F32E34"/>
              </a:gs>
              <a:gs pos="63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7"/>
          <p:cNvSpPr/>
          <p:nvPr/>
        </p:nvSpPr>
        <p:spPr>
          <a:xfrm flipH="1">
            <a:off x="8238150" y="-371350"/>
            <a:ext cx="1094400" cy="1094700"/>
          </a:xfrm>
          <a:prstGeom prst="ellipse">
            <a:avLst/>
          </a:prstGeom>
          <a:gradFill>
            <a:gsLst>
              <a:gs pos="0">
                <a:srgbClr val="993D98"/>
              </a:gs>
              <a:gs pos="23000">
                <a:srgbClr val="CB325D"/>
              </a:gs>
              <a:gs pos="76000">
                <a:srgbClr val="E83043"/>
              </a:gs>
              <a:gs pos="100000">
                <a:srgbClr val="F32E34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4">
  <p:cSld name="CUSTOM_22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8"/>
          <p:cNvSpPr txBox="1"/>
          <p:nvPr>
            <p:ph idx="1" type="subTitle"/>
          </p:nvPr>
        </p:nvSpPr>
        <p:spPr>
          <a:xfrm>
            <a:off x="1079800" y="3122000"/>
            <a:ext cx="2120700" cy="14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96" name="Google Shape;296;p58"/>
          <p:cNvSpPr txBox="1"/>
          <p:nvPr>
            <p:ph idx="2" type="subTitle"/>
          </p:nvPr>
        </p:nvSpPr>
        <p:spPr>
          <a:xfrm>
            <a:off x="1499050" y="2655027"/>
            <a:ext cx="1281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97" name="Google Shape;297;p58"/>
          <p:cNvSpPr txBox="1"/>
          <p:nvPr>
            <p:ph idx="3" type="subTitle"/>
          </p:nvPr>
        </p:nvSpPr>
        <p:spPr>
          <a:xfrm>
            <a:off x="1583800" y="1526325"/>
            <a:ext cx="111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98" name="Google Shape;298;p58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9" name="Google Shape;299;p58"/>
          <p:cNvSpPr txBox="1"/>
          <p:nvPr>
            <p:ph idx="4" type="subTitle"/>
          </p:nvPr>
        </p:nvSpPr>
        <p:spPr>
          <a:xfrm>
            <a:off x="3511650" y="3122000"/>
            <a:ext cx="2120700" cy="14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0" name="Google Shape;300;p58"/>
          <p:cNvSpPr txBox="1"/>
          <p:nvPr>
            <p:ph idx="5" type="subTitle"/>
          </p:nvPr>
        </p:nvSpPr>
        <p:spPr>
          <a:xfrm>
            <a:off x="3930900" y="2655027"/>
            <a:ext cx="1281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1" name="Google Shape;301;p58"/>
          <p:cNvSpPr txBox="1"/>
          <p:nvPr>
            <p:ph idx="6" type="subTitle"/>
          </p:nvPr>
        </p:nvSpPr>
        <p:spPr>
          <a:xfrm>
            <a:off x="4015650" y="1526325"/>
            <a:ext cx="111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2" name="Google Shape;302;p58"/>
          <p:cNvSpPr txBox="1"/>
          <p:nvPr>
            <p:ph idx="7" type="subTitle"/>
          </p:nvPr>
        </p:nvSpPr>
        <p:spPr>
          <a:xfrm>
            <a:off x="5943500" y="3122000"/>
            <a:ext cx="2120700" cy="14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3" name="Google Shape;303;p58"/>
          <p:cNvSpPr txBox="1"/>
          <p:nvPr>
            <p:ph idx="8" type="subTitle"/>
          </p:nvPr>
        </p:nvSpPr>
        <p:spPr>
          <a:xfrm>
            <a:off x="6362750" y="2655027"/>
            <a:ext cx="1281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4" name="Google Shape;304;p58"/>
          <p:cNvSpPr txBox="1"/>
          <p:nvPr>
            <p:ph idx="9" type="subTitle"/>
          </p:nvPr>
        </p:nvSpPr>
        <p:spPr>
          <a:xfrm>
            <a:off x="6447500" y="1526325"/>
            <a:ext cx="111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5" name="Google Shape;305;p58"/>
          <p:cNvSpPr/>
          <p:nvPr/>
        </p:nvSpPr>
        <p:spPr>
          <a:xfrm flipH="1" rot="-5399092">
            <a:off x="-1750428" y="-1340168"/>
            <a:ext cx="2271600" cy="2270700"/>
          </a:xfrm>
          <a:prstGeom prst="ellipse">
            <a:avLst/>
          </a:prstGeom>
          <a:gradFill>
            <a:gsLst>
              <a:gs pos="0">
                <a:srgbClr val="993D98"/>
              </a:gs>
              <a:gs pos="64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8"/>
          <p:cNvSpPr/>
          <p:nvPr/>
        </p:nvSpPr>
        <p:spPr>
          <a:xfrm flipH="1" rot="-5399092">
            <a:off x="7480797" y="4836232"/>
            <a:ext cx="2271600" cy="2270700"/>
          </a:xfrm>
          <a:prstGeom prst="ellipse">
            <a:avLst/>
          </a:prstGeom>
          <a:gradFill>
            <a:gsLst>
              <a:gs pos="0">
                <a:srgbClr val="F32E34"/>
              </a:gs>
              <a:gs pos="25000">
                <a:srgbClr val="F32E34"/>
              </a:gs>
              <a:gs pos="63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3">
  <p:cSld name="CUSTOM_23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9"/>
          <p:cNvSpPr txBox="1"/>
          <p:nvPr>
            <p:ph idx="1" type="subTitle"/>
          </p:nvPr>
        </p:nvSpPr>
        <p:spPr>
          <a:xfrm>
            <a:off x="5123427" y="2617625"/>
            <a:ext cx="28539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9" name="Google Shape;309;p59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10" name="Google Shape;310;p59"/>
          <p:cNvSpPr/>
          <p:nvPr/>
        </p:nvSpPr>
        <p:spPr>
          <a:xfrm>
            <a:off x="-695650" y="4021850"/>
            <a:ext cx="1774800" cy="1774500"/>
          </a:xfrm>
          <a:prstGeom prst="ellipse">
            <a:avLst/>
          </a:prstGeom>
          <a:gradFill>
            <a:gsLst>
              <a:gs pos="0">
                <a:srgbClr val="993D98"/>
              </a:gs>
              <a:gs pos="23000">
                <a:srgbClr val="B2387B"/>
              </a:gs>
              <a:gs pos="42000">
                <a:srgbClr val="CB325D"/>
              </a:gs>
              <a:gs pos="76000">
                <a:srgbClr val="E83043"/>
              </a:gs>
              <a:gs pos="100000">
                <a:srgbClr val="F32E34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CUSTOM_24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0"/>
          <p:cNvSpPr txBox="1"/>
          <p:nvPr>
            <p:ph type="title"/>
          </p:nvPr>
        </p:nvSpPr>
        <p:spPr>
          <a:xfrm>
            <a:off x="713225" y="1712300"/>
            <a:ext cx="4715400" cy="28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Montserrat SemiBold"/>
              <a:buNone/>
              <a:defRPr b="1" sz="6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13" name="Google Shape;313;p60"/>
          <p:cNvSpPr/>
          <p:nvPr/>
        </p:nvSpPr>
        <p:spPr>
          <a:xfrm flipH="1" rot="-5062228">
            <a:off x="3651711" y="4557169"/>
            <a:ext cx="2743231" cy="2743231"/>
          </a:xfrm>
          <a:prstGeom prst="ellipse">
            <a:avLst/>
          </a:prstGeom>
          <a:gradFill>
            <a:gsLst>
              <a:gs pos="0">
                <a:srgbClr val="BF3B6D"/>
              </a:gs>
              <a:gs pos="37000">
                <a:srgbClr val="F32E34"/>
              </a:gs>
              <a:gs pos="60000">
                <a:srgbClr val="F35941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60"/>
          <p:cNvSpPr/>
          <p:nvPr/>
        </p:nvSpPr>
        <p:spPr>
          <a:xfrm rot="-1800043">
            <a:off x="3824255" y="-2543898"/>
            <a:ext cx="4983492" cy="4983342"/>
          </a:xfrm>
          <a:prstGeom prst="ellipse">
            <a:avLst/>
          </a:prstGeom>
          <a:gradFill>
            <a:gsLst>
              <a:gs pos="0">
                <a:srgbClr val="993D98"/>
              </a:gs>
              <a:gs pos="42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60"/>
          <p:cNvSpPr/>
          <p:nvPr/>
        </p:nvSpPr>
        <p:spPr>
          <a:xfrm rot="-1747371">
            <a:off x="7194798" y="1672184"/>
            <a:ext cx="3400154" cy="3400270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993D98"/>
            </a:gs>
            <a:gs pos="18000">
              <a:srgbClr val="B23776"/>
            </a:gs>
            <a:gs pos="35000">
              <a:srgbClr val="C93561"/>
            </a:gs>
            <a:gs pos="51000">
              <a:srgbClr val="E83041"/>
            </a:gs>
            <a:gs pos="60000">
              <a:srgbClr val="F2282E"/>
            </a:gs>
            <a:gs pos="68000">
              <a:srgbClr val="F35941"/>
            </a:gs>
            <a:gs pos="85000">
              <a:srgbClr val="FD974D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/>
          <p:nvPr/>
        </p:nvSpPr>
        <p:spPr>
          <a:xfrm>
            <a:off x="-1319644" y="3141462"/>
            <a:ext cx="3125400" cy="3157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2"/>
          <p:cNvSpPr/>
          <p:nvPr/>
        </p:nvSpPr>
        <p:spPr>
          <a:xfrm rot="287">
            <a:off x="7319300" y="-1831600"/>
            <a:ext cx="3599700" cy="3609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2"/>
          <p:cNvSpPr/>
          <p:nvPr/>
        </p:nvSpPr>
        <p:spPr>
          <a:xfrm rot="-1527">
            <a:off x="302756" y="267101"/>
            <a:ext cx="1350600" cy="1336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2"/>
          <p:cNvSpPr/>
          <p:nvPr/>
        </p:nvSpPr>
        <p:spPr>
          <a:xfrm rot="1362">
            <a:off x="7380097" y="3649264"/>
            <a:ext cx="757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2"/>
          <p:cNvSpPr txBox="1"/>
          <p:nvPr>
            <p:ph type="ctrTitle"/>
          </p:nvPr>
        </p:nvSpPr>
        <p:spPr>
          <a:xfrm>
            <a:off x="1683079" y="2012501"/>
            <a:ext cx="5763900" cy="79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b="1" sz="5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1" type="subTitle"/>
          </p:nvPr>
        </p:nvSpPr>
        <p:spPr>
          <a:xfrm>
            <a:off x="713100" y="2977338"/>
            <a:ext cx="7717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5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18" name="Google Shape;318;p61"/>
          <p:cNvSpPr/>
          <p:nvPr/>
        </p:nvSpPr>
        <p:spPr>
          <a:xfrm flipH="1" rot="-5062137">
            <a:off x="-206631" y="-532263"/>
            <a:ext cx="1290226" cy="1290226"/>
          </a:xfrm>
          <a:prstGeom prst="ellipse">
            <a:avLst/>
          </a:prstGeom>
          <a:gradFill>
            <a:gsLst>
              <a:gs pos="0">
                <a:srgbClr val="BF3B6D"/>
              </a:gs>
              <a:gs pos="37000">
                <a:srgbClr val="F32E34"/>
              </a:gs>
              <a:gs pos="60000">
                <a:srgbClr val="F35941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2">
  <p:cSld name="CUSTOM_26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2"/>
          <p:cNvSpPr txBox="1"/>
          <p:nvPr>
            <p:ph idx="1" type="subTitle"/>
          </p:nvPr>
        </p:nvSpPr>
        <p:spPr>
          <a:xfrm>
            <a:off x="1132405" y="2492452"/>
            <a:ext cx="1620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1" name="Google Shape;321;p62"/>
          <p:cNvSpPr txBox="1"/>
          <p:nvPr>
            <p:ph type="title"/>
          </p:nvPr>
        </p:nvSpPr>
        <p:spPr>
          <a:xfrm>
            <a:off x="1302600" y="2092119"/>
            <a:ext cx="1280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2" name="Google Shape;322;p62"/>
          <p:cNvSpPr txBox="1"/>
          <p:nvPr>
            <p:ph idx="2" type="subTitle"/>
          </p:nvPr>
        </p:nvSpPr>
        <p:spPr>
          <a:xfrm>
            <a:off x="3656400" y="2492450"/>
            <a:ext cx="18321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3" name="Google Shape;323;p62"/>
          <p:cNvSpPr txBox="1"/>
          <p:nvPr>
            <p:ph idx="3" type="title"/>
          </p:nvPr>
        </p:nvSpPr>
        <p:spPr>
          <a:xfrm>
            <a:off x="3932420" y="2092948"/>
            <a:ext cx="1280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4" name="Google Shape;324;p62"/>
          <p:cNvSpPr txBox="1"/>
          <p:nvPr>
            <p:ph idx="4" type="subTitle"/>
          </p:nvPr>
        </p:nvSpPr>
        <p:spPr>
          <a:xfrm>
            <a:off x="6390997" y="2492452"/>
            <a:ext cx="1620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5" name="Google Shape;325;p62"/>
          <p:cNvSpPr txBox="1"/>
          <p:nvPr>
            <p:ph idx="5" type="title"/>
          </p:nvPr>
        </p:nvSpPr>
        <p:spPr>
          <a:xfrm>
            <a:off x="6561192" y="2092948"/>
            <a:ext cx="1280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6" name="Google Shape;326;p62"/>
          <p:cNvSpPr txBox="1"/>
          <p:nvPr>
            <p:ph idx="6" type="subTitle"/>
          </p:nvPr>
        </p:nvSpPr>
        <p:spPr>
          <a:xfrm>
            <a:off x="1132405" y="4171702"/>
            <a:ext cx="1620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7" name="Google Shape;327;p62"/>
          <p:cNvSpPr txBox="1"/>
          <p:nvPr>
            <p:ph idx="7" type="title"/>
          </p:nvPr>
        </p:nvSpPr>
        <p:spPr>
          <a:xfrm>
            <a:off x="1302600" y="3771369"/>
            <a:ext cx="1280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8" name="Google Shape;328;p62"/>
          <p:cNvSpPr txBox="1"/>
          <p:nvPr>
            <p:ph idx="8" type="subTitle"/>
          </p:nvPr>
        </p:nvSpPr>
        <p:spPr>
          <a:xfrm>
            <a:off x="3762225" y="4171702"/>
            <a:ext cx="1620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9" name="Google Shape;329;p62"/>
          <p:cNvSpPr txBox="1"/>
          <p:nvPr>
            <p:ph idx="9" type="title"/>
          </p:nvPr>
        </p:nvSpPr>
        <p:spPr>
          <a:xfrm>
            <a:off x="3932420" y="3772198"/>
            <a:ext cx="1280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30" name="Google Shape;330;p62"/>
          <p:cNvSpPr txBox="1"/>
          <p:nvPr>
            <p:ph idx="13" type="subTitle"/>
          </p:nvPr>
        </p:nvSpPr>
        <p:spPr>
          <a:xfrm>
            <a:off x="6390997" y="4171702"/>
            <a:ext cx="16206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31" name="Google Shape;331;p62"/>
          <p:cNvSpPr txBox="1"/>
          <p:nvPr>
            <p:ph idx="14" type="title"/>
          </p:nvPr>
        </p:nvSpPr>
        <p:spPr>
          <a:xfrm>
            <a:off x="6561192" y="3772198"/>
            <a:ext cx="1280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32" name="Google Shape;332;p62"/>
          <p:cNvSpPr txBox="1"/>
          <p:nvPr>
            <p:ph idx="15"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33" name="Google Shape;333;p62"/>
          <p:cNvSpPr/>
          <p:nvPr/>
        </p:nvSpPr>
        <p:spPr>
          <a:xfrm flipH="1">
            <a:off x="8530350" y="-870751"/>
            <a:ext cx="2583000" cy="2583000"/>
          </a:xfrm>
          <a:prstGeom prst="ellipse">
            <a:avLst/>
          </a:prstGeom>
          <a:gradFill>
            <a:gsLst>
              <a:gs pos="0">
                <a:srgbClr val="993D98"/>
              </a:gs>
              <a:gs pos="64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62"/>
          <p:cNvSpPr/>
          <p:nvPr/>
        </p:nvSpPr>
        <p:spPr>
          <a:xfrm flipH="1">
            <a:off x="-1253150" y="2783600"/>
            <a:ext cx="1820400" cy="1820400"/>
          </a:xfrm>
          <a:prstGeom prst="ellipse">
            <a:avLst/>
          </a:prstGeom>
          <a:gradFill>
            <a:gsLst>
              <a:gs pos="0">
                <a:srgbClr val="BF3B6D"/>
              </a:gs>
              <a:gs pos="31000">
                <a:srgbClr val="DB314F"/>
              </a:gs>
              <a:gs pos="74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5">
  <p:cSld name="CUSTOM_27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3"/>
          <p:cNvSpPr txBox="1"/>
          <p:nvPr>
            <p:ph type="title"/>
          </p:nvPr>
        </p:nvSpPr>
        <p:spPr>
          <a:xfrm>
            <a:off x="5644375" y="1326895"/>
            <a:ext cx="15651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b="1"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37" name="Google Shape;337;p63"/>
          <p:cNvSpPr txBox="1"/>
          <p:nvPr>
            <p:ph idx="1" type="subTitle"/>
          </p:nvPr>
        </p:nvSpPr>
        <p:spPr>
          <a:xfrm>
            <a:off x="5644375" y="1779475"/>
            <a:ext cx="27795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38" name="Google Shape;338;p63"/>
          <p:cNvSpPr txBox="1"/>
          <p:nvPr>
            <p:ph idx="2" type="title"/>
          </p:nvPr>
        </p:nvSpPr>
        <p:spPr>
          <a:xfrm>
            <a:off x="4825447" y="1293884"/>
            <a:ext cx="71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9" name="Google Shape;339;p63"/>
          <p:cNvSpPr txBox="1"/>
          <p:nvPr>
            <p:ph idx="3"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40" name="Google Shape;340;p63"/>
          <p:cNvSpPr txBox="1"/>
          <p:nvPr>
            <p:ph idx="4" type="title"/>
          </p:nvPr>
        </p:nvSpPr>
        <p:spPr>
          <a:xfrm>
            <a:off x="5644375" y="2480772"/>
            <a:ext cx="15651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b="1"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1" name="Google Shape;341;p63"/>
          <p:cNvSpPr txBox="1"/>
          <p:nvPr>
            <p:ph idx="5" type="subTitle"/>
          </p:nvPr>
        </p:nvSpPr>
        <p:spPr>
          <a:xfrm>
            <a:off x="5644375" y="2933349"/>
            <a:ext cx="27795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2" name="Google Shape;342;p63"/>
          <p:cNvSpPr txBox="1"/>
          <p:nvPr>
            <p:ph idx="6" type="title"/>
          </p:nvPr>
        </p:nvSpPr>
        <p:spPr>
          <a:xfrm>
            <a:off x="4825447" y="2450972"/>
            <a:ext cx="71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3" name="Google Shape;343;p63"/>
          <p:cNvSpPr txBox="1"/>
          <p:nvPr>
            <p:ph idx="7" type="title"/>
          </p:nvPr>
        </p:nvSpPr>
        <p:spPr>
          <a:xfrm>
            <a:off x="5644375" y="3634650"/>
            <a:ext cx="15651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4" name="Google Shape;344;p63"/>
          <p:cNvSpPr txBox="1"/>
          <p:nvPr>
            <p:ph idx="8" type="subTitle"/>
          </p:nvPr>
        </p:nvSpPr>
        <p:spPr>
          <a:xfrm>
            <a:off x="5644375" y="4087225"/>
            <a:ext cx="27795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5" name="Google Shape;345;p63"/>
          <p:cNvSpPr txBox="1"/>
          <p:nvPr>
            <p:ph idx="9" type="title"/>
          </p:nvPr>
        </p:nvSpPr>
        <p:spPr>
          <a:xfrm>
            <a:off x="4825447" y="3601050"/>
            <a:ext cx="71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b="1" sz="12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28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48" name="Google Shape;348;p64"/>
          <p:cNvSpPr/>
          <p:nvPr/>
        </p:nvSpPr>
        <p:spPr>
          <a:xfrm flipH="1" rot="5400000">
            <a:off x="8714900" y="4139100"/>
            <a:ext cx="1496700" cy="1496700"/>
          </a:xfrm>
          <a:prstGeom prst="ellipse">
            <a:avLst/>
          </a:prstGeom>
          <a:gradFill>
            <a:gsLst>
              <a:gs pos="0">
                <a:srgbClr val="993D98"/>
              </a:gs>
              <a:gs pos="35000">
                <a:srgbClr val="BF3B6D"/>
              </a:gs>
              <a:gs pos="66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28_1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51" name="Google Shape;351;p65"/>
          <p:cNvSpPr/>
          <p:nvPr/>
        </p:nvSpPr>
        <p:spPr>
          <a:xfrm flipH="1">
            <a:off x="-1777075" y="-1043474"/>
            <a:ext cx="2540400" cy="2540400"/>
          </a:xfrm>
          <a:prstGeom prst="ellipse">
            <a:avLst/>
          </a:prstGeom>
          <a:gradFill>
            <a:gsLst>
              <a:gs pos="0">
                <a:srgbClr val="993D98"/>
              </a:gs>
              <a:gs pos="18000">
                <a:srgbClr val="B23776"/>
              </a:gs>
              <a:gs pos="35000">
                <a:srgbClr val="C93561"/>
              </a:gs>
              <a:gs pos="51000">
                <a:srgbClr val="E83041"/>
              </a:gs>
              <a:gs pos="60000">
                <a:srgbClr val="F2282E"/>
              </a:gs>
              <a:gs pos="68000">
                <a:srgbClr val="F35941"/>
              </a:gs>
              <a:gs pos="85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65"/>
          <p:cNvSpPr/>
          <p:nvPr/>
        </p:nvSpPr>
        <p:spPr>
          <a:xfrm flipH="1">
            <a:off x="8051750" y="4259051"/>
            <a:ext cx="2540400" cy="2540400"/>
          </a:xfrm>
          <a:prstGeom prst="ellipse">
            <a:avLst/>
          </a:prstGeom>
          <a:gradFill>
            <a:gsLst>
              <a:gs pos="0">
                <a:srgbClr val="993D98"/>
              </a:gs>
              <a:gs pos="18000">
                <a:srgbClr val="B23776"/>
              </a:gs>
              <a:gs pos="35000">
                <a:srgbClr val="C93561"/>
              </a:gs>
              <a:gs pos="51000">
                <a:srgbClr val="E83041"/>
              </a:gs>
              <a:gs pos="60000">
                <a:srgbClr val="F2282E"/>
              </a:gs>
              <a:gs pos="68000">
                <a:srgbClr val="F35941"/>
              </a:gs>
              <a:gs pos="85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CUSTOM_29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6"/>
          <p:cNvSpPr txBox="1"/>
          <p:nvPr>
            <p:ph type="title"/>
          </p:nvPr>
        </p:nvSpPr>
        <p:spPr>
          <a:xfrm>
            <a:off x="1861350" y="1726814"/>
            <a:ext cx="5421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1" sz="7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55" name="Google Shape;355;p66"/>
          <p:cNvSpPr txBox="1"/>
          <p:nvPr>
            <p:ph idx="1" type="subTitle"/>
          </p:nvPr>
        </p:nvSpPr>
        <p:spPr>
          <a:xfrm>
            <a:off x="1214250" y="2753083"/>
            <a:ext cx="32271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56" name="Google Shape;356;p66"/>
          <p:cNvSpPr txBox="1"/>
          <p:nvPr>
            <p:ph idx="2" type="subTitle"/>
          </p:nvPr>
        </p:nvSpPr>
        <p:spPr>
          <a:xfrm>
            <a:off x="4702650" y="2753083"/>
            <a:ext cx="32271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57" name="Google Shape;357;p66"/>
          <p:cNvSpPr/>
          <p:nvPr/>
        </p:nvSpPr>
        <p:spPr>
          <a:xfrm flipH="1" rot="-811">
            <a:off x="7644300" y="3643650"/>
            <a:ext cx="1271100" cy="1271100"/>
          </a:xfrm>
          <a:prstGeom prst="ellipse">
            <a:avLst/>
          </a:prstGeom>
          <a:gradFill>
            <a:gsLst>
              <a:gs pos="0">
                <a:srgbClr val="993D98"/>
              </a:gs>
              <a:gs pos="23000">
                <a:srgbClr val="B2387B"/>
              </a:gs>
              <a:gs pos="42000">
                <a:srgbClr val="CB325D"/>
              </a:gs>
              <a:gs pos="76000">
                <a:srgbClr val="E83043"/>
              </a:gs>
              <a:gs pos="100000">
                <a:srgbClr val="F32E34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6"/>
          <p:cNvSpPr/>
          <p:nvPr/>
        </p:nvSpPr>
        <p:spPr>
          <a:xfrm flipH="1" rot="-1234269">
            <a:off x="817711" y="-6445514"/>
            <a:ext cx="7589428" cy="7589428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66"/>
          <p:cNvSpPr/>
          <p:nvPr/>
        </p:nvSpPr>
        <p:spPr>
          <a:xfrm rot="-1669820">
            <a:off x="1610822" y="4656515"/>
            <a:ext cx="3657668" cy="3657668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6">
  <p:cSld name="CUSTOM_30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7"/>
          <p:cNvSpPr txBox="1"/>
          <p:nvPr>
            <p:ph type="title"/>
          </p:nvPr>
        </p:nvSpPr>
        <p:spPr>
          <a:xfrm>
            <a:off x="1177451" y="2561675"/>
            <a:ext cx="19068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32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62" name="Google Shape;362;p67"/>
          <p:cNvSpPr txBox="1"/>
          <p:nvPr>
            <p:ph idx="1" type="subTitle"/>
          </p:nvPr>
        </p:nvSpPr>
        <p:spPr>
          <a:xfrm>
            <a:off x="1110600" y="3173897"/>
            <a:ext cx="2040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3" name="Google Shape;363;p67"/>
          <p:cNvSpPr txBox="1"/>
          <p:nvPr>
            <p:ph idx="2" type="title"/>
          </p:nvPr>
        </p:nvSpPr>
        <p:spPr>
          <a:xfrm>
            <a:off x="3618601" y="2561675"/>
            <a:ext cx="19068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32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64" name="Google Shape;364;p67"/>
          <p:cNvSpPr txBox="1"/>
          <p:nvPr>
            <p:ph idx="3" type="subTitle"/>
          </p:nvPr>
        </p:nvSpPr>
        <p:spPr>
          <a:xfrm>
            <a:off x="3552001" y="3173897"/>
            <a:ext cx="2040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5" name="Google Shape;365;p67"/>
          <p:cNvSpPr txBox="1"/>
          <p:nvPr>
            <p:ph idx="4" type="title"/>
          </p:nvPr>
        </p:nvSpPr>
        <p:spPr>
          <a:xfrm>
            <a:off x="6059984" y="2561675"/>
            <a:ext cx="19068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3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66" name="Google Shape;366;p67"/>
          <p:cNvSpPr txBox="1"/>
          <p:nvPr>
            <p:ph idx="5" type="subTitle"/>
          </p:nvPr>
        </p:nvSpPr>
        <p:spPr>
          <a:xfrm>
            <a:off x="5993400" y="3173897"/>
            <a:ext cx="2040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7" name="Google Shape;367;p67"/>
          <p:cNvSpPr/>
          <p:nvPr/>
        </p:nvSpPr>
        <p:spPr>
          <a:xfrm flipH="1">
            <a:off x="-1836949" y="3108903"/>
            <a:ext cx="2837700" cy="2837700"/>
          </a:xfrm>
          <a:prstGeom prst="ellipse">
            <a:avLst/>
          </a:prstGeom>
          <a:gradFill>
            <a:gsLst>
              <a:gs pos="0">
                <a:srgbClr val="BF3B6D"/>
              </a:gs>
              <a:gs pos="37000">
                <a:srgbClr val="F32E34"/>
              </a:gs>
              <a:gs pos="60000">
                <a:srgbClr val="F35941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7"/>
          <p:cNvSpPr/>
          <p:nvPr/>
        </p:nvSpPr>
        <p:spPr>
          <a:xfrm flipH="1">
            <a:off x="4858350" y="-3770600"/>
            <a:ext cx="4310100" cy="4310100"/>
          </a:xfrm>
          <a:prstGeom prst="ellipse">
            <a:avLst/>
          </a:prstGeom>
          <a:gradFill>
            <a:gsLst>
              <a:gs pos="0">
                <a:srgbClr val="993D98"/>
              </a:gs>
              <a:gs pos="42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31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8"/>
          <p:cNvSpPr txBox="1"/>
          <p:nvPr>
            <p:ph idx="1" type="subTitle"/>
          </p:nvPr>
        </p:nvSpPr>
        <p:spPr>
          <a:xfrm>
            <a:off x="2032322" y="2013922"/>
            <a:ext cx="186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71" name="Google Shape;371;p68"/>
          <p:cNvSpPr txBox="1"/>
          <p:nvPr>
            <p:ph type="title"/>
          </p:nvPr>
        </p:nvSpPr>
        <p:spPr>
          <a:xfrm>
            <a:off x="2607700" y="1546854"/>
            <a:ext cx="12801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72" name="Google Shape;372;p68"/>
          <p:cNvSpPr txBox="1"/>
          <p:nvPr>
            <p:ph idx="2"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73" name="Google Shape;373;p68"/>
          <p:cNvSpPr txBox="1"/>
          <p:nvPr>
            <p:ph idx="3" type="subTitle"/>
          </p:nvPr>
        </p:nvSpPr>
        <p:spPr>
          <a:xfrm>
            <a:off x="2032322" y="3516747"/>
            <a:ext cx="186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74" name="Google Shape;374;p68"/>
          <p:cNvSpPr txBox="1"/>
          <p:nvPr>
            <p:ph idx="4" type="title"/>
          </p:nvPr>
        </p:nvSpPr>
        <p:spPr>
          <a:xfrm>
            <a:off x="2607700" y="3049679"/>
            <a:ext cx="12801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75" name="Google Shape;375;p68"/>
          <p:cNvSpPr txBox="1"/>
          <p:nvPr>
            <p:ph idx="5" type="subTitle"/>
          </p:nvPr>
        </p:nvSpPr>
        <p:spPr>
          <a:xfrm flipH="1">
            <a:off x="5250486" y="2318722"/>
            <a:ext cx="186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76" name="Google Shape;376;p68"/>
          <p:cNvSpPr txBox="1"/>
          <p:nvPr>
            <p:ph idx="6" type="title"/>
          </p:nvPr>
        </p:nvSpPr>
        <p:spPr>
          <a:xfrm flipH="1">
            <a:off x="5252041" y="1851654"/>
            <a:ext cx="12801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77" name="Google Shape;377;p68"/>
          <p:cNvSpPr txBox="1"/>
          <p:nvPr>
            <p:ph idx="7" type="subTitle"/>
          </p:nvPr>
        </p:nvSpPr>
        <p:spPr>
          <a:xfrm flipH="1">
            <a:off x="5250486" y="3821547"/>
            <a:ext cx="186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78" name="Google Shape;378;p68"/>
          <p:cNvSpPr txBox="1"/>
          <p:nvPr>
            <p:ph idx="8" type="title"/>
          </p:nvPr>
        </p:nvSpPr>
        <p:spPr>
          <a:xfrm flipH="1">
            <a:off x="5252041" y="3354479"/>
            <a:ext cx="1280100" cy="2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400"/>
              <a:buNone/>
              <a:defRPr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79" name="Google Shape;379;p68"/>
          <p:cNvSpPr/>
          <p:nvPr/>
        </p:nvSpPr>
        <p:spPr>
          <a:xfrm flipH="1">
            <a:off x="-2229725" y="-1142375"/>
            <a:ext cx="3648900" cy="3648900"/>
          </a:xfrm>
          <a:prstGeom prst="ellipse">
            <a:avLst/>
          </a:prstGeom>
          <a:gradFill>
            <a:gsLst>
              <a:gs pos="0">
                <a:srgbClr val="993D98"/>
              </a:gs>
              <a:gs pos="23000">
                <a:srgbClr val="B2387B"/>
              </a:gs>
              <a:gs pos="42000">
                <a:srgbClr val="CB325D"/>
              </a:gs>
              <a:gs pos="76000">
                <a:srgbClr val="E83043"/>
              </a:gs>
              <a:gs pos="100000">
                <a:srgbClr val="F32E34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68"/>
          <p:cNvSpPr/>
          <p:nvPr/>
        </p:nvSpPr>
        <p:spPr>
          <a:xfrm flipH="1">
            <a:off x="8424000" y="1112200"/>
            <a:ext cx="3040800" cy="3040800"/>
          </a:xfrm>
          <a:prstGeom prst="ellipse">
            <a:avLst/>
          </a:prstGeom>
          <a:gradFill>
            <a:gsLst>
              <a:gs pos="0">
                <a:srgbClr val="993D98"/>
              </a:gs>
              <a:gs pos="65000">
                <a:srgbClr val="F32E34"/>
              </a:gs>
              <a:gs pos="79000">
                <a:srgbClr val="F35941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8"/>
          <p:cNvSpPr/>
          <p:nvPr/>
        </p:nvSpPr>
        <p:spPr>
          <a:xfrm flipH="1">
            <a:off x="477900" y="3901175"/>
            <a:ext cx="1107000" cy="1107000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32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9"/>
          <p:cNvSpPr txBox="1"/>
          <p:nvPr>
            <p:ph type="title"/>
          </p:nvPr>
        </p:nvSpPr>
        <p:spPr>
          <a:xfrm>
            <a:off x="713225" y="2601800"/>
            <a:ext cx="2635800" cy="20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3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33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0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86" name="Google Shape;386;p70"/>
          <p:cNvSpPr/>
          <p:nvPr/>
        </p:nvSpPr>
        <p:spPr>
          <a:xfrm rot="-5400000">
            <a:off x="-1364952" y="784950"/>
            <a:ext cx="1982700" cy="1983000"/>
          </a:xfrm>
          <a:prstGeom prst="ellipse">
            <a:avLst/>
          </a:prstGeom>
          <a:gradFill>
            <a:gsLst>
              <a:gs pos="0">
                <a:srgbClr val="BF3B6D"/>
              </a:gs>
              <a:gs pos="29000">
                <a:srgbClr val="DB314F"/>
              </a:gs>
              <a:gs pos="73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70"/>
          <p:cNvSpPr/>
          <p:nvPr/>
        </p:nvSpPr>
        <p:spPr>
          <a:xfrm flipH="1" rot="-10672676">
            <a:off x="8540454" y="3071418"/>
            <a:ext cx="2625000" cy="2624378"/>
          </a:xfrm>
          <a:prstGeom prst="ellipse">
            <a:avLst/>
          </a:prstGeom>
          <a:gradFill>
            <a:gsLst>
              <a:gs pos="0">
                <a:srgbClr val="993D98"/>
              </a:gs>
              <a:gs pos="23000">
                <a:srgbClr val="CB325D"/>
              </a:gs>
              <a:gs pos="76000">
                <a:srgbClr val="E83043"/>
              </a:gs>
              <a:gs pos="100000">
                <a:srgbClr val="F32E34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 flipH="1">
            <a:off x="2816150" y="-1888861"/>
            <a:ext cx="8229600" cy="8229600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3"/>
          <p:cNvSpPr txBox="1"/>
          <p:nvPr>
            <p:ph type="title"/>
          </p:nvPr>
        </p:nvSpPr>
        <p:spPr>
          <a:xfrm>
            <a:off x="3851900" y="539500"/>
            <a:ext cx="45720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4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2" type="title"/>
          </p:nvPr>
        </p:nvSpPr>
        <p:spPr>
          <a:xfrm>
            <a:off x="720000" y="2548800"/>
            <a:ext cx="38616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100"/>
              <a:buNone/>
              <a:defRPr b="1" sz="91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b="1" sz="12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3" type="title"/>
          </p:nvPr>
        </p:nvSpPr>
        <p:spPr>
          <a:xfrm>
            <a:off x="5133200" y="1746050"/>
            <a:ext cx="32907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4">
  <p:cSld name="CUSTOM_34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1"/>
          <p:cNvSpPr/>
          <p:nvPr/>
        </p:nvSpPr>
        <p:spPr>
          <a:xfrm rot="-10799859">
            <a:off x="5349725" y="-1349950"/>
            <a:ext cx="7339800" cy="7339500"/>
          </a:xfrm>
          <a:prstGeom prst="ellipse">
            <a:avLst/>
          </a:prstGeom>
          <a:gradFill>
            <a:gsLst>
              <a:gs pos="0">
                <a:srgbClr val="F32E34"/>
              </a:gs>
              <a:gs pos="25000">
                <a:srgbClr val="F32E34"/>
              </a:gs>
              <a:gs pos="63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71"/>
          <p:cNvSpPr/>
          <p:nvPr/>
        </p:nvSpPr>
        <p:spPr>
          <a:xfrm>
            <a:off x="198775" y="4604000"/>
            <a:ext cx="1828800" cy="1828800"/>
          </a:xfrm>
          <a:prstGeom prst="ellipse">
            <a:avLst/>
          </a:prstGeom>
          <a:gradFill>
            <a:gsLst>
              <a:gs pos="0">
                <a:srgbClr val="993D98"/>
              </a:gs>
              <a:gs pos="42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71"/>
          <p:cNvSpPr/>
          <p:nvPr/>
        </p:nvSpPr>
        <p:spPr>
          <a:xfrm>
            <a:off x="-213225" y="-230775"/>
            <a:ext cx="1189200" cy="1189200"/>
          </a:xfrm>
          <a:prstGeom prst="ellipse">
            <a:avLst/>
          </a:prstGeom>
          <a:gradFill>
            <a:gsLst>
              <a:gs pos="0">
                <a:srgbClr val="BF3B6D"/>
              </a:gs>
              <a:gs pos="29000">
                <a:srgbClr val="DB314F"/>
              </a:gs>
              <a:gs pos="73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71"/>
          <p:cNvSpPr txBox="1"/>
          <p:nvPr>
            <p:ph idx="1" type="body"/>
          </p:nvPr>
        </p:nvSpPr>
        <p:spPr>
          <a:xfrm flipH="1">
            <a:off x="823325" y="1396950"/>
            <a:ext cx="4389300" cy="23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indent="-304800" lvl="1" marL="9144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indent="-304800" lvl="3" marL="182880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93" name="Google Shape;393;p71"/>
          <p:cNvSpPr txBox="1"/>
          <p:nvPr>
            <p:ph type="title"/>
          </p:nvPr>
        </p:nvSpPr>
        <p:spPr>
          <a:xfrm flipH="1">
            <a:off x="6033616" y="1938150"/>
            <a:ext cx="24393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SemiBold"/>
              <a:buNone/>
              <a:defRPr b="1"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35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2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96" name="Google Shape;396;p72"/>
          <p:cNvSpPr/>
          <p:nvPr/>
        </p:nvSpPr>
        <p:spPr>
          <a:xfrm flipH="1" rot="10800000">
            <a:off x="5937375" y="4788675"/>
            <a:ext cx="3482400" cy="3481800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72"/>
          <p:cNvSpPr/>
          <p:nvPr/>
        </p:nvSpPr>
        <p:spPr>
          <a:xfrm flipH="1" rot="-7309010">
            <a:off x="590795" y="-1655310"/>
            <a:ext cx="2038864" cy="2038864"/>
          </a:xfrm>
          <a:prstGeom prst="ellipse">
            <a:avLst/>
          </a:prstGeom>
          <a:gradFill>
            <a:gsLst>
              <a:gs pos="0">
                <a:srgbClr val="F32E34"/>
              </a:gs>
              <a:gs pos="85000">
                <a:srgbClr val="993D98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35_1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3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36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4"/>
          <p:cNvSpPr txBox="1"/>
          <p:nvPr>
            <p:ph idx="1" type="subTitle"/>
          </p:nvPr>
        </p:nvSpPr>
        <p:spPr>
          <a:xfrm>
            <a:off x="5119755" y="1513028"/>
            <a:ext cx="22758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2" name="Google Shape;402;p74"/>
          <p:cNvSpPr txBox="1"/>
          <p:nvPr>
            <p:ph idx="2" type="subTitle"/>
          </p:nvPr>
        </p:nvSpPr>
        <p:spPr>
          <a:xfrm>
            <a:off x="5119963" y="1955555"/>
            <a:ext cx="253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3" name="Google Shape;403;p74"/>
          <p:cNvSpPr txBox="1"/>
          <p:nvPr>
            <p:ph idx="3" type="subTitle"/>
          </p:nvPr>
        </p:nvSpPr>
        <p:spPr>
          <a:xfrm>
            <a:off x="5117792" y="3060753"/>
            <a:ext cx="22758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4" name="Google Shape;404;p74"/>
          <p:cNvSpPr txBox="1"/>
          <p:nvPr>
            <p:ph idx="4" type="subTitle"/>
          </p:nvPr>
        </p:nvSpPr>
        <p:spPr>
          <a:xfrm>
            <a:off x="5119786" y="3503280"/>
            <a:ext cx="253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5" name="Google Shape;405;p7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06" name="Google Shape;406;p74"/>
          <p:cNvSpPr/>
          <p:nvPr/>
        </p:nvSpPr>
        <p:spPr>
          <a:xfrm flipH="1">
            <a:off x="8021748" y="-298554"/>
            <a:ext cx="2743200" cy="2743200"/>
          </a:xfrm>
          <a:prstGeom prst="ellipse">
            <a:avLst/>
          </a:prstGeom>
          <a:gradFill>
            <a:gsLst>
              <a:gs pos="0">
                <a:srgbClr val="993D98"/>
              </a:gs>
              <a:gs pos="42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74"/>
          <p:cNvSpPr/>
          <p:nvPr/>
        </p:nvSpPr>
        <p:spPr>
          <a:xfrm>
            <a:off x="-635841" y="539507"/>
            <a:ext cx="1067100" cy="1067100"/>
          </a:xfrm>
          <a:prstGeom prst="ellipse">
            <a:avLst/>
          </a:prstGeom>
          <a:gradFill>
            <a:gsLst>
              <a:gs pos="0">
                <a:srgbClr val="BF3B6D"/>
              </a:gs>
              <a:gs pos="31000">
                <a:srgbClr val="DB314F"/>
              </a:gs>
              <a:gs pos="74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74"/>
          <p:cNvSpPr/>
          <p:nvPr/>
        </p:nvSpPr>
        <p:spPr>
          <a:xfrm flipH="1">
            <a:off x="4819426" y="4608477"/>
            <a:ext cx="3719700" cy="3719700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5">
  <p:cSld name="CUSTOM_37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11" name="Google Shape;411;p75"/>
          <p:cNvSpPr txBox="1"/>
          <p:nvPr>
            <p:ph idx="2" type="title"/>
          </p:nvPr>
        </p:nvSpPr>
        <p:spPr>
          <a:xfrm>
            <a:off x="2696500" y="3968900"/>
            <a:ext cx="37539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12" name="Google Shape;412;p75"/>
          <p:cNvSpPr/>
          <p:nvPr/>
        </p:nvSpPr>
        <p:spPr>
          <a:xfrm rot="-3075854">
            <a:off x="548261" y="642837"/>
            <a:ext cx="1201477" cy="1201477"/>
          </a:xfrm>
          <a:prstGeom prst="ellipse">
            <a:avLst/>
          </a:prstGeom>
          <a:gradFill>
            <a:gsLst>
              <a:gs pos="0">
                <a:srgbClr val="993D98"/>
              </a:gs>
              <a:gs pos="35000">
                <a:srgbClr val="BF3B6D"/>
              </a:gs>
              <a:gs pos="66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75"/>
          <p:cNvSpPr/>
          <p:nvPr/>
        </p:nvSpPr>
        <p:spPr>
          <a:xfrm rot="-3075961">
            <a:off x="7578721" y="-1034804"/>
            <a:ext cx="3148606" cy="3148606"/>
          </a:xfrm>
          <a:prstGeom prst="ellipse">
            <a:avLst/>
          </a:prstGeom>
          <a:gradFill>
            <a:gsLst>
              <a:gs pos="0">
                <a:srgbClr val="993D98"/>
              </a:gs>
              <a:gs pos="42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75"/>
          <p:cNvSpPr/>
          <p:nvPr/>
        </p:nvSpPr>
        <p:spPr>
          <a:xfrm rot="-3076065">
            <a:off x="92953" y="4534873"/>
            <a:ext cx="2112096" cy="2112096"/>
          </a:xfrm>
          <a:prstGeom prst="ellipse">
            <a:avLst/>
          </a:prstGeom>
          <a:gradFill>
            <a:gsLst>
              <a:gs pos="0">
                <a:srgbClr val="F32E34"/>
              </a:gs>
              <a:gs pos="25000">
                <a:srgbClr val="F32E34"/>
              </a:gs>
              <a:gs pos="63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6">
  <p:cSld name="CUSTOM_37_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17" name="Google Shape;417;p76"/>
          <p:cNvSpPr txBox="1"/>
          <p:nvPr>
            <p:ph idx="2" type="title"/>
          </p:nvPr>
        </p:nvSpPr>
        <p:spPr>
          <a:xfrm>
            <a:off x="2696500" y="3968900"/>
            <a:ext cx="37539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18" name="Google Shape;418;p76"/>
          <p:cNvSpPr/>
          <p:nvPr/>
        </p:nvSpPr>
        <p:spPr>
          <a:xfrm rot="-3075975">
            <a:off x="6828141" y="3511250"/>
            <a:ext cx="3739318" cy="3739318"/>
          </a:xfrm>
          <a:prstGeom prst="ellipse">
            <a:avLst/>
          </a:prstGeom>
          <a:gradFill>
            <a:gsLst>
              <a:gs pos="0">
                <a:srgbClr val="993D98"/>
              </a:gs>
              <a:gs pos="23000">
                <a:srgbClr val="CB325D"/>
              </a:gs>
              <a:gs pos="76000">
                <a:srgbClr val="E83043"/>
              </a:gs>
              <a:gs pos="100000">
                <a:srgbClr val="F32E34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76"/>
          <p:cNvSpPr/>
          <p:nvPr/>
        </p:nvSpPr>
        <p:spPr>
          <a:xfrm rot="-3075523">
            <a:off x="8082443" y="98578"/>
            <a:ext cx="955410" cy="955410"/>
          </a:xfrm>
          <a:prstGeom prst="ellipse">
            <a:avLst/>
          </a:prstGeom>
          <a:gradFill>
            <a:gsLst>
              <a:gs pos="0">
                <a:srgbClr val="993D98"/>
              </a:gs>
              <a:gs pos="64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76"/>
          <p:cNvSpPr/>
          <p:nvPr/>
        </p:nvSpPr>
        <p:spPr>
          <a:xfrm rot="-3075856">
            <a:off x="-1282975" y="1613539"/>
            <a:ext cx="2863698" cy="2863698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7">
  <p:cSld name="CUSTOM_37_1_1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23" name="Google Shape;423;p77"/>
          <p:cNvSpPr txBox="1"/>
          <p:nvPr>
            <p:ph idx="2" type="title"/>
          </p:nvPr>
        </p:nvSpPr>
        <p:spPr>
          <a:xfrm>
            <a:off x="2696500" y="3968900"/>
            <a:ext cx="37539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16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24" name="Google Shape;424;p77"/>
          <p:cNvSpPr/>
          <p:nvPr/>
        </p:nvSpPr>
        <p:spPr>
          <a:xfrm rot="-3075604">
            <a:off x="415564" y="4055344"/>
            <a:ext cx="904622" cy="904622"/>
          </a:xfrm>
          <a:prstGeom prst="ellipse">
            <a:avLst/>
          </a:prstGeom>
          <a:gradFill>
            <a:gsLst>
              <a:gs pos="0">
                <a:srgbClr val="F32E34"/>
              </a:gs>
              <a:gs pos="25000">
                <a:srgbClr val="F32E34"/>
              </a:gs>
              <a:gs pos="63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77"/>
          <p:cNvSpPr/>
          <p:nvPr/>
        </p:nvSpPr>
        <p:spPr>
          <a:xfrm rot="4156521">
            <a:off x="-335628" y="-1114998"/>
            <a:ext cx="2863705" cy="2863705"/>
          </a:xfrm>
          <a:prstGeom prst="ellipse">
            <a:avLst/>
          </a:prstGeom>
          <a:gradFill>
            <a:gsLst>
              <a:gs pos="0">
                <a:srgbClr val="993D98"/>
              </a:gs>
              <a:gs pos="42000">
                <a:srgbClr val="B23776"/>
              </a:gs>
              <a:gs pos="100000">
                <a:srgbClr val="E83043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7"/>
          <p:cNvSpPr/>
          <p:nvPr/>
        </p:nvSpPr>
        <p:spPr>
          <a:xfrm rot="-241346">
            <a:off x="7568703" y="1817992"/>
            <a:ext cx="3857603" cy="3857603"/>
          </a:xfrm>
          <a:prstGeom prst="ellipse">
            <a:avLst/>
          </a:prstGeom>
          <a:gradFill>
            <a:gsLst>
              <a:gs pos="0">
                <a:srgbClr val="BF3B6D"/>
              </a:gs>
              <a:gs pos="37000">
                <a:srgbClr val="F32E34"/>
              </a:gs>
              <a:gs pos="60000">
                <a:srgbClr val="F35941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8">
  <p:cSld name="CUSTOM_38_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8"/>
          <p:cNvSpPr txBox="1"/>
          <p:nvPr>
            <p:ph idx="1" type="body"/>
          </p:nvPr>
        </p:nvSpPr>
        <p:spPr>
          <a:xfrm>
            <a:off x="713225" y="1187475"/>
            <a:ext cx="7434300" cy="3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/>
            </a:lvl1pPr>
            <a:lvl2pPr indent="-3048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indent="-3048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29" name="Google Shape;429;p78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30" name="Google Shape;430;p78"/>
          <p:cNvSpPr/>
          <p:nvPr/>
        </p:nvSpPr>
        <p:spPr>
          <a:xfrm flipH="1" rot="-679">
            <a:off x="7827450" y="-361005"/>
            <a:ext cx="4554300" cy="4554300"/>
          </a:xfrm>
          <a:prstGeom prst="ellipse">
            <a:avLst/>
          </a:prstGeom>
          <a:gradFill>
            <a:gsLst>
              <a:gs pos="0">
                <a:srgbClr val="993D98"/>
              </a:gs>
              <a:gs pos="18000">
                <a:srgbClr val="B23776"/>
              </a:gs>
              <a:gs pos="35000">
                <a:srgbClr val="C93561"/>
              </a:gs>
              <a:gs pos="51000">
                <a:srgbClr val="E83041"/>
              </a:gs>
              <a:gs pos="60000">
                <a:srgbClr val="F2282E"/>
              </a:gs>
              <a:gs pos="68000">
                <a:srgbClr val="F35941"/>
              </a:gs>
              <a:gs pos="85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3">
  <p:cSld name="CUSTOM_39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9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8900044" scaled="0"/>
        </a:gra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ff4b365837_0_704"/>
          <p:cNvSpPr/>
          <p:nvPr/>
        </p:nvSpPr>
        <p:spPr>
          <a:xfrm rot="5400000">
            <a:off x="260250" y="1428700"/>
            <a:ext cx="1750800" cy="22860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5" name="Google Shape;435;g1ff4b365837_0_7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g1ff4b365837_0_704"/>
          <p:cNvSpPr txBox="1"/>
          <p:nvPr>
            <p:ph type="ctrTitle"/>
          </p:nvPr>
        </p:nvSpPr>
        <p:spPr>
          <a:xfrm>
            <a:off x="2475275" y="2003875"/>
            <a:ext cx="58134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37" name="Google Shape;437;g1ff4b365837_0_704"/>
          <p:cNvSpPr txBox="1"/>
          <p:nvPr>
            <p:ph idx="1" type="subTitle"/>
          </p:nvPr>
        </p:nvSpPr>
        <p:spPr>
          <a:xfrm>
            <a:off x="2475275" y="2769050"/>
            <a:ext cx="5813400" cy="3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5" name="Google Shape;55;p16"/>
          <p:cNvSpPr/>
          <p:nvPr/>
        </p:nvSpPr>
        <p:spPr>
          <a:xfrm rot="-1747409">
            <a:off x="-3057012" y="1481697"/>
            <a:ext cx="3781024" cy="3781140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1402225" y="1400100"/>
            <a:ext cx="61029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indent="-3048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8" name="Google Shape;58;p17"/>
          <p:cNvSpPr/>
          <p:nvPr/>
        </p:nvSpPr>
        <p:spPr>
          <a:xfrm>
            <a:off x="-881125" y="-808200"/>
            <a:ext cx="2036100" cy="2078400"/>
          </a:xfrm>
          <a:prstGeom prst="ellipse">
            <a:avLst/>
          </a:prstGeom>
          <a:gradFill>
            <a:gsLst>
              <a:gs pos="0">
                <a:srgbClr val="F32E34"/>
              </a:gs>
              <a:gs pos="85000">
                <a:srgbClr val="993D98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7"/>
          <p:cNvSpPr/>
          <p:nvPr/>
        </p:nvSpPr>
        <p:spPr>
          <a:xfrm>
            <a:off x="7337700" y="3165677"/>
            <a:ext cx="2343300" cy="2346000"/>
          </a:xfrm>
          <a:prstGeom prst="ellipse">
            <a:avLst/>
          </a:prstGeom>
          <a:gradFill>
            <a:gsLst>
              <a:gs pos="0">
                <a:srgbClr val="993D98"/>
              </a:gs>
              <a:gs pos="65000">
                <a:srgbClr val="F32E34"/>
              </a:gs>
              <a:gs pos="79000">
                <a:srgbClr val="F35941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7"/>
          <p:cNvSpPr txBox="1"/>
          <p:nvPr>
            <p:ph type="title"/>
          </p:nvPr>
        </p:nvSpPr>
        <p:spPr>
          <a:xfrm>
            <a:off x="726775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b="1"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SemiBold"/>
              <a:buNone/>
              <a:defRPr sz="24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/>
          <p:nvPr/>
        </p:nvSpPr>
        <p:spPr>
          <a:xfrm flipH="1" rot="-1220250">
            <a:off x="292054" y="190212"/>
            <a:ext cx="2743207" cy="2743207"/>
          </a:xfrm>
          <a:prstGeom prst="ellipse">
            <a:avLst/>
          </a:prstGeom>
          <a:gradFill>
            <a:gsLst>
              <a:gs pos="0">
                <a:srgbClr val="BF3B6D"/>
              </a:gs>
              <a:gs pos="29000">
                <a:srgbClr val="DB314F"/>
              </a:gs>
              <a:gs pos="73000">
                <a:srgbClr val="F32E34"/>
              </a:gs>
              <a:gs pos="100000">
                <a:srgbClr val="F35941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8"/>
          <p:cNvSpPr/>
          <p:nvPr/>
        </p:nvSpPr>
        <p:spPr>
          <a:xfrm rot="-1747409">
            <a:off x="6540263" y="753772"/>
            <a:ext cx="3781024" cy="3781140"/>
          </a:xfrm>
          <a:prstGeom prst="ellipse">
            <a:avLst/>
          </a:prstGeom>
          <a:gradFill>
            <a:gsLst>
              <a:gs pos="0">
                <a:srgbClr val="F32E34"/>
              </a:gs>
              <a:gs pos="29000">
                <a:srgbClr val="F35941"/>
              </a:gs>
              <a:gs pos="71000">
                <a:srgbClr val="FD974D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8"/>
          <p:cNvSpPr/>
          <p:nvPr/>
        </p:nvSpPr>
        <p:spPr>
          <a:xfrm rot="-1800013">
            <a:off x="844924" y="-604450"/>
            <a:ext cx="7306153" cy="7306003"/>
          </a:xfrm>
          <a:prstGeom prst="ellipse">
            <a:avLst/>
          </a:prstGeom>
          <a:gradFill>
            <a:gsLst>
              <a:gs pos="0">
                <a:srgbClr val="F32E34"/>
              </a:gs>
              <a:gs pos="85000">
                <a:srgbClr val="993D98"/>
              </a:gs>
              <a:gs pos="100000">
                <a:srgbClr val="FD974D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8"/>
          <p:cNvSpPr txBox="1"/>
          <p:nvPr>
            <p:ph type="title"/>
          </p:nvPr>
        </p:nvSpPr>
        <p:spPr>
          <a:xfrm>
            <a:off x="2214300" y="1712250"/>
            <a:ext cx="4715400" cy="17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Montserrat SemiBold"/>
              <a:buNone/>
              <a:defRPr b="1" sz="6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 SemiBold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70" Type="http://schemas.openxmlformats.org/officeDocument/2006/relationships/theme" Target="../theme/theme1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b="0" i="0" sz="18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0.jp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1" Type="http://schemas.openxmlformats.org/officeDocument/2006/relationships/image" Target="../media/image15.png"/><Relationship Id="rId10" Type="http://schemas.openxmlformats.org/officeDocument/2006/relationships/image" Target="../media/image23.png"/><Relationship Id="rId13" Type="http://schemas.openxmlformats.org/officeDocument/2006/relationships/image" Target="../media/image39.png"/><Relationship Id="rId12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5.jpg"/><Relationship Id="rId5" Type="http://schemas.openxmlformats.org/officeDocument/2006/relationships/image" Target="../media/image36.png"/><Relationship Id="rId6" Type="http://schemas.openxmlformats.org/officeDocument/2006/relationships/image" Target="../media/image24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Relationship Id="rId10" Type="http://schemas.openxmlformats.org/officeDocument/2006/relationships/image" Target="../media/image3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1.jpg"/><Relationship Id="rId6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32E34"/>
            </a:gs>
            <a:gs pos="85000">
              <a:srgbClr val="993D98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"/>
          <p:cNvSpPr txBox="1"/>
          <p:nvPr>
            <p:ph idx="4294967295" type="ctrTitle"/>
          </p:nvPr>
        </p:nvSpPr>
        <p:spPr>
          <a:xfrm>
            <a:off x="293150" y="302600"/>
            <a:ext cx="7827600" cy="30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Secretaria de Estado de Saúde Pública (SESAP)</a:t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Coordenadoria de Gestão do Trabalho e Educação na Saúde</a:t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sz="2200">
              <a:solidFill>
                <a:srgbClr val="FFFF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b="1" i="0" lang="en" sz="2200" u="none" cap="none" strike="noStrike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Gestão do Trabalho e da Educação na Saúde do Rio Grande do Norte</a:t>
            </a:r>
            <a:endParaRPr b="0" i="0" sz="2000" u="none" cap="none" strike="noStrike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Natal/RN, </a:t>
            </a:r>
            <a:r>
              <a:rPr b="0" lang="en" sz="1200">
                <a:solidFill>
                  <a:schemeClr val="lt1"/>
                </a:solidFill>
              </a:rPr>
              <a:t>Maio</a:t>
            </a:r>
            <a: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2024</a:t>
            </a: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Salvador/BA, 05/10/2023.</a:t>
            </a: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3" name="Google Shape;4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050" y="4686451"/>
            <a:ext cx="913674" cy="39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"/>
          <p:cNvPicPr preferRelativeResize="0"/>
          <p:nvPr/>
        </p:nvPicPr>
        <p:blipFill rotWithShape="1">
          <a:blip r:embed="rId4">
            <a:alphaModFix amt="50000"/>
          </a:blip>
          <a:srcRect b="21839" l="24953" r="11203" t="0"/>
          <a:stretch/>
        </p:blipFill>
        <p:spPr>
          <a:xfrm rot="-5400000">
            <a:off x="4923525" y="911175"/>
            <a:ext cx="5119800" cy="33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0725" y="4596988"/>
            <a:ext cx="1023274" cy="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922725" y="3698350"/>
            <a:ext cx="3488275" cy="14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ff4b365837_0_78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1ff4b365837_0_786"/>
          <p:cNvSpPr txBox="1"/>
          <p:nvPr/>
        </p:nvSpPr>
        <p:spPr>
          <a:xfrm>
            <a:off x="1009725" y="670900"/>
            <a:ext cx="6472200" cy="3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SUBCOORDENADORIA DE GESTÃO DO TRABALHO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Três grandes eixos:</a:t>
            </a:r>
            <a:endParaRPr b="1" u="sng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Direitos, Vantagens e Cadastros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Provimento de Pessoal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Segurança e Saúde do Trabalhador e Qualidade de Vida no Trabalho 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Dois grandes instrumentos:</a:t>
            </a:r>
            <a:endParaRPr b="1" u="sng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Decreto Estadual nº 21.518/2010.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Lei Complementar  nº 694/2022 e Lei Complementar nº 718/2022.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ff4b365837_0_130"/>
          <p:cNvSpPr txBox="1"/>
          <p:nvPr>
            <p:ph type="title"/>
          </p:nvPr>
        </p:nvSpPr>
        <p:spPr>
          <a:xfrm>
            <a:off x="968250" y="477125"/>
            <a:ext cx="7207500" cy="6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Caminho do Servidor: </a:t>
            </a:r>
            <a:r>
              <a:rPr lang="en" sz="2400"/>
              <a:t>A História de Maria</a:t>
            </a:r>
            <a:endParaRPr sz="2400"/>
          </a:p>
        </p:txBody>
      </p:sp>
      <p:sp>
        <p:nvSpPr>
          <p:cNvPr id="538" name="Google Shape;538;g1ff4b365837_0_130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9" name="Google Shape;539;g1ff4b365837_0_130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1ff4b365837_0_130"/>
          <p:cNvSpPr/>
          <p:nvPr/>
        </p:nvSpPr>
        <p:spPr>
          <a:xfrm>
            <a:off x="0" y="2447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1" name="Google Shape;541;g1ff4b365837_0_130"/>
          <p:cNvGrpSpPr/>
          <p:nvPr/>
        </p:nvGrpSpPr>
        <p:grpSpPr>
          <a:xfrm>
            <a:off x="1786339" y="1779601"/>
            <a:ext cx="473400" cy="473400"/>
            <a:chOff x="1786339" y="1703401"/>
            <a:chExt cx="473400" cy="473400"/>
          </a:xfrm>
        </p:grpSpPr>
        <p:sp>
          <p:nvSpPr>
            <p:cNvPr id="542" name="Google Shape;542;g1ff4b365837_0_13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43" name="Google Shape;543;g1ff4b365837_0_13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1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544" name="Google Shape;544;g1ff4b365837_0_130"/>
          <p:cNvGrpSpPr/>
          <p:nvPr/>
        </p:nvGrpSpPr>
        <p:grpSpPr>
          <a:xfrm>
            <a:off x="3814414" y="1779601"/>
            <a:ext cx="473400" cy="473400"/>
            <a:chOff x="3814414" y="1703401"/>
            <a:chExt cx="473400" cy="473400"/>
          </a:xfrm>
        </p:grpSpPr>
        <p:sp>
          <p:nvSpPr>
            <p:cNvPr id="545" name="Google Shape;545;g1ff4b365837_0_13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46" name="Google Shape;546;g1ff4b365837_0_13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3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547" name="Google Shape;547;g1ff4b365837_0_130"/>
          <p:cNvGrpSpPr/>
          <p:nvPr/>
        </p:nvGrpSpPr>
        <p:grpSpPr>
          <a:xfrm>
            <a:off x="5842489" y="1779601"/>
            <a:ext cx="473400" cy="473400"/>
            <a:chOff x="5842489" y="1703401"/>
            <a:chExt cx="473400" cy="473400"/>
          </a:xfrm>
        </p:grpSpPr>
        <p:sp>
          <p:nvSpPr>
            <p:cNvPr id="548" name="Google Shape;548;g1ff4b365837_0_13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49" name="Google Shape;549;g1ff4b365837_0_13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5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550" name="Google Shape;550;g1ff4b365837_0_130"/>
          <p:cNvGrpSpPr/>
          <p:nvPr/>
        </p:nvGrpSpPr>
        <p:grpSpPr>
          <a:xfrm>
            <a:off x="6880814" y="3652500"/>
            <a:ext cx="473400" cy="473400"/>
            <a:chOff x="6880814" y="3576300"/>
            <a:chExt cx="473400" cy="473400"/>
          </a:xfrm>
        </p:grpSpPr>
        <p:sp>
          <p:nvSpPr>
            <p:cNvPr id="551" name="Google Shape;551;g1ff4b365837_0_13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52" name="Google Shape;552;g1ff4b365837_0_13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6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553" name="Google Shape;553;g1ff4b365837_0_130"/>
          <p:cNvGrpSpPr/>
          <p:nvPr/>
        </p:nvGrpSpPr>
        <p:grpSpPr>
          <a:xfrm>
            <a:off x="4852739" y="3652500"/>
            <a:ext cx="473400" cy="473400"/>
            <a:chOff x="4852739" y="3576300"/>
            <a:chExt cx="473400" cy="473400"/>
          </a:xfrm>
        </p:grpSpPr>
        <p:sp>
          <p:nvSpPr>
            <p:cNvPr id="554" name="Google Shape;554;g1ff4b365837_0_13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55" name="Google Shape;555;g1ff4b365837_0_13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4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grpSp>
        <p:nvGrpSpPr>
          <p:cNvPr id="556" name="Google Shape;556;g1ff4b365837_0_130"/>
          <p:cNvGrpSpPr/>
          <p:nvPr/>
        </p:nvGrpSpPr>
        <p:grpSpPr>
          <a:xfrm>
            <a:off x="2824664" y="3652500"/>
            <a:ext cx="473400" cy="473400"/>
            <a:chOff x="2824664" y="3576300"/>
            <a:chExt cx="473400" cy="473400"/>
          </a:xfrm>
        </p:grpSpPr>
        <p:sp>
          <p:nvSpPr>
            <p:cNvPr id="557" name="Google Shape;557;g1ff4b365837_0_13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58" name="Google Shape;558;g1ff4b365837_0_13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2</a:t>
              </a:r>
              <a:endParaRPr sz="6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sp>
        <p:nvSpPr>
          <p:cNvPr id="559" name="Google Shape;559;g1ff4b365837_0_130"/>
          <p:cNvSpPr txBox="1"/>
          <p:nvPr/>
        </p:nvSpPr>
        <p:spPr>
          <a:xfrm>
            <a:off x="137985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Chegou na SESAP?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Nomeação no DOE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Entrega dos documentos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Termo de Posse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TrIlha de Saberes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60" name="Google Shape;560;g1ff4b365837_0_130"/>
          <p:cNvSpPr txBox="1"/>
          <p:nvPr/>
        </p:nvSpPr>
        <p:spPr>
          <a:xfrm>
            <a:off x="3377205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RH Unidade: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Escala</a:t>
            </a:r>
            <a:b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Avaliação de Desempenho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Ponto Eletrônico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61" name="Google Shape;561;g1ff4b365837_0_130"/>
          <p:cNvSpPr txBox="1"/>
          <p:nvPr/>
        </p:nvSpPr>
        <p:spPr>
          <a:xfrm>
            <a:off x="543601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Está TRABALHANDO?</a:t>
            </a:r>
            <a:b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Ações de Qualidade de Vida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62" name="Google Shape;562;g1ff4b365837_0_130"/>
          <p:cNvSpPr txBox="1"/>
          <p:nvPr/>
        </p:nvSpPr>
        <p:spPr>
          <a:xfrm>
            <a:off x="241817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Vai trabalhar aonde?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Lotação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63" name="Google Shape;563;g1ff4b365837_0_130"/>
          <p:cNvSpPr txBox="1"/>
          <p:nvPr/>
        </p:nvSpPr>
        <p:spPr>
          <a:xfrm>
            <a:off x="444625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ADOECEU?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Atendimento no NASST, pautado nas diretrizes do NESST.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64" name="Google Shape;564;g1ff4b365837_0_130"/>
          <p:cNvSpPr txBox="1"/>
          <p:nvPr/>
        </p:nvSpPr>
        <p:spPr>
          <a:xfrm>
            <a:off x="647433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Cumpriu os requisitos?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rPr>
              <a:t>Progressão, com base no PCCR.</a:t>
            </a:r>
            <a:endParaRPr sz="90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565" name="Google Shape;565;g1ff4b365837_0_130"/>
          <p:cNvSpPr/>
          <p:nvPr/>
        </p:nvSpPr>
        <p:spPr>
          <a:xfrm>
            <a:off x="607500" y="954153"/>
            <a:ext cx="201499" cy="201499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ff4b365837_0_222"/>
          <p:cNvSpPr txBox="1"/>
          <p:nvPr>
            <p:ph type="title"/>
          </p:nvPr>
        </p:nvSpPr>
        <p:spPr>
          <a:xfrm>
            <a:off x="686700" y="539500"/>
            <a:ext cx="773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1ff4b365837_0_222"/>
          <p:cNvSpPr txBox="1"/>
          <p:nvPr/>
        </p:nvSpPr>
        <p:spPr>
          <a:xfrm>
            <a:off x="0" y="0"/>
            <a:ext cx="812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SUBCOORDENADORIA ADMINISTRAÇÃO DE PESSOAL</a:t>
            </a:r>
            <a:endParaRPr/>
          </a:p>
        </p:txBody>
      </p:sp>
      <p:sp>
        <p:nvSpPr>
          <p:cNvPr id="572" name="Google Shape;572;g1ff4b365837_0_222"/>
          <p:cNvSpPr txBox="1"/>
          <p:nvPr/>
        </p:nvSpPr>
        <p:spPr>
          <a:xfrm>
            <a:off x="1630925" y="1863600"/>
            <a:ext cx="4994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Estrutura da Subcoordenadoria de Administração Pessoal - SUAP: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Núcleo Financeiro da Folha de Pagamento;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Núcleo de Lançamento de Adicionais e Gratificações;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Char char="●"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Núcleo de Pagamento.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ff4b365837_0_552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8" name="Google Shape;578;g1ff4b365837_0_5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100" y="3734650"/>
            <a:ext cx="2085050" cy="5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g1ff4b365837_0_552"/>
          <p:cNvSpPr txBox="1"/>
          <p:nvPr/>
        </p:nvSpPr>
        <p:spPr>
          <a:xfrm>
            <a:off x="194125" y="853900"/>
            <a:ext cx="852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Raleway SemiBold"/>
              <a:buChar char="●"/>
            </a:pPr>
            <a:r>
              <a:rPr lang="en">
                <a:solidFill>
                  <a:srgbClr val="212529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Descentralização do acesso à informação para a Gestão.</a:t>
            </a:r>
            <a:endParaRPr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80" name="Google Shape;580;g1ff4b365837_0_552"/>
          <p:cNvSpPr txBox="1"/>
          <p:nvPr/>
        </p:nvSpPr>
        <p:spPr>
          <a:xfrm>
            <a:off x="1146200" y="3625763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81" name="Google Shape;581;g1ff4b365837_0_552"/>
          <p:cNvSpPr txBox="1"/>
          <p:nvPr/>
        </p:nvSpPr>
        <p:spPr>
          <a:xfrm>
            <a:off x="290475" y="193125"/>
            <a:ext cx="75525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SUBCOORDENADORIA DE INFORMAÇÃO </a:t>
            </a:r>
            <a:endParaRPr b="1" sz="1600">
              <a:solidFill>
                <a:srgbClr val="21252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1252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82" name="Google Shape;582;g1ff4b365837_0_5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4688" y="1401537"/>
            <a:ext cx="2009725" cy="5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g1ff4b365837_0_552"/>
          <p:cNvSpPr txBox="1"/>
          <p:nvPr/>
        </p:nvSpPr>
        <p:spPr>
          <a:xfrm>
            <a:off x="4376625" y="1811350"/>
            <a:ext cx="424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1ff4b365837_0_552"/>
          <p:cNvSpPr txBox="1"/>
          <p:nvPr/>
        </p:nvSpPr>
        <p:spPr>
          <a:xfrm>
            <a:off x="3051000" y="4131150"/>
            <a:ext cx="6093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ts val="1400"/>
              <a:buFont typeface="Raleway"/>
              <a:buChar char="-"/>
            </a:pPr>
            <a:r>
              <a:t/>
            </a:r>
            <a:endParaRPr b="1">
              <a:solidFill>
                <a:srgbClr val="4E3B3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4E3B3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85" name="Google Shape;585;g1ff4b365837_0_5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0275" y="2350412"/>
            <a:ext cx="895000" cy="32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g1ff4b365837_0_5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5491" y="974570"/>
            <a:ext cx="961174" cy="12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g1ff4b365837_0_5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2012" y="2254373"/>
            <a:ext cx="1276387" cy="62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g1ff4b365837_0_5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46825" y="2712017"/>
            <a:ext cx="1119845" cy="9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g1ff4b365837_0_5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0484" y="2194291"/>
            <a:ext cx="1577426" cy="76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g1ff4b365837_0_5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57575" y="3349598"/>
            <a:ext cx="1983941" cy="8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g1ff4b365837_0_55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25902" y="2765222"/>
            <a:ext cx="1753698" cy="8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g1ff4b365837_0_55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62732" y="1401525"/>
            <a:ext cx="1577424" cy="6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g1ff4b365837_0_552"/>
          <p:cNvSpPr txBox="1"/>
          <p:nvPr/>
        </p:nvSpPr>
        <p:spPr>
          <a:xfrm>
            <a:off x="5579425" y="4054950"/>
            <a:ext cx="347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SzPts val="1400"/>
              <a:buFont typeface="Raleway"/>
              <a:buChar char="-"/>
            </a:pPr>
            <a:r>
              <a:t/>
            </a:r>
            <a:endParaRPr b="1">
              <a:solidFill>
                <a:srgbClr val="4E3B3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4" name="Google Shape;594;g1ff4b365837_0_552"/>
          <p:cNvSpPr txBox="1"/>
          <p:nvPr/>
        </p:nvSpPr>
        <p:spPr>
          <a:xfrm>
            <a:off x="214975" y="12150"/>
            <a:ext cx="9183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595" name="Google Shape;595;g1ff4b365837_0_552"/>
          <p:cNvPicPr preferRelativeResize="0"/>
          <p:nvPr/>
        </p:nvPicPr>
        <p:blipFill rotWithShape="1">
          <a:blip r:embed="rId13">
            <a:alphaModFix/>
          </a:blip>
          <a:srcRect b="20358" l="0" r="0" t="15091"/>
          <a:stretch/>
        </p:blipFill>
        <p:spPr>
          <a:xfrm>
            <a:off x="5618758" y="3650850"/>
            <a:ext cx="1758926" cy="120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ff4b365837_0_318"/>
          <p:cNvSpPr txBox="1"/>
          <p:nvPr>
            <p:ph type="title"/>
          </p:nvPr>
        </p:nvSpPr>
        <p:spPr>
          <a:xfrm>
            <a:off x="384550" y="387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SUBCOORDENADORIA DE GESTÃO DA EDUCAÇÃO EM SAÚDE</a:t>
            </a:r>
            <a:endParaRPr sz="2200"/>
          </a:p>
        </p:txBody>
      </p:sp>
      <p:sp>
        <p:nvSpPr>
          <p:cNvPr id="601" name="Google Shape;601;g1ff4b365837_0_318"/>
          <p:cNvSpPr txBox="1"/>
          <p:nvPr>
            <p:ph idx="1" type="body"/>
          </p:nvPr>
        </p:nvSpPr>
        <p:spPr>
          <a:xfrm>
            <a:off x="713225" y="1152152"/>
            <a:ext cx="7704000" cy="3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g1ff4b365837_0_318"/>
          <p:cNvSpPr txBox="1"/>
          <p:nvPr>
            <p:ph idx="12" type="sldNum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3" name="Google Shape;603;g1ff4b365837_0_318"/>
          <p:cNvSpPr txBox="1"/>
          <p:nvPr/>
        </p:nvSpPr>
        <p:spPr>
          <a:xfrm>
            <a:off x="112050" y="1324500"/>
            <a:ext cx="8712600" cy="3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E3B3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4E3B3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      </a:t>
            </a:r>
            <a:endParaRPr sz="1700">
              <a:solidFill>
                <a:srgbClr val="4E3B3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4" name="Google Shape;604;g1ff4b365837_0_318"/>
          <p:cNvSpPr txBox="1"/>
          <p:nvPr/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5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‹#›</a:t>
            </a:fld>
            <a:endParaRPr sz="150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pic>
        <p:nvPicPr>
          <p:cNvPr id="605" name="Google Shape;605;g1ff4b365837_0_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350" y="1536523"/>
            <a:ext cx="1739802" cy="173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g1ff4b365837_0_318"/>
          <p:cNvPicPr preferRelativeResize="0"/>
          <p:nvPr/>
        </p:nvPicPr>
        <p:blipFill rotWithShape="1">
          <a:blip r:embed="rId4">
            <a:alphaModFix/>
          </a:blip>
          <a:srcRect b="41834" l="25981" r="26485" t="31739"/>
          <a:stretch/>
        </p:blipFill>
        <p:spPr>
          <a:xfrm>
            <a:off x="2409350" y="1427760"/>
            <a:ext cx="2206800" cy="689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g1ff4b365837_0_3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925" y="3276350"/>
            <a:ext cx="970424" cy="97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g1ff4b365837_0_318"/>
          <p:cNvPicPr preferRelativeResize="0"/>
          <p:nvPr/>
        </p:nvPicPr>
        <p:blipFill rotWithShape="1">
          <a:blip r:embed="rId6">
            <a:alphaModFix/>
          </a:blip>
          <a:srcRect b="50462" l="6772" r="37211" t="30777"/>
          <a:stretch/>
        </p:blipFill>
        <p:spPr>
          <a:xfrm>
            <a:off x="2271224" y="2324588"/>
            <a:ext cx="2625373" cy="49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Diagrama&#10;&#10;Descrição gerada automaticamente" id="609" name="Google Shape;609;g1ff4b365837_0_3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66350" y="1446700"/>
            <a:ext cx="2206800" cy="120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g1ff4b365837_0_3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77125" y="3416600"/>
            <a:ext cx="1103402" cy="110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g1ff4b365837_0_3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8613" y="2937700"/>
            <a:ext cx="1316775" cy="150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g1ff4b365837_0_3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66650" y="3026125"/>
            <a:ext cx="1564951" cy="1564951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g1ff4b365837_0_318"/>
          <p:cNvSpPr/>
          <p:nvPr/>
        </p:nvSpPr>
        <p:spPr>
          <a:xfrm>
            <a:off x="7689750" y="2996100"/>
            <a:ext cx="1134900" cy="864900"/>
          </a:xfrm>
          <a:prstGeom prst="flowChartAlternateProcess">
            <a:avLst/>
          </a:prstGeom>
          <a:solidFill>
            <a:srgbClr val="F1ECEE"/>
          </a:solidFill>
          <a:ln cap="flat" cmpd="sng" w="9525">
            <a:solidFill>
              <a:srgbClr val="B6B4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55A87"/>
                </a:solidFill>
              </a:rPr>
              <a:t>Projetos de Inovação</a:t>
            </a:r>
            <a:endParaRPr b="1">
              <a:solidFill>
                <a:srgbClr val="655A87"/>
              </a:solidFill>
            </a:endParaRPr>
          </a:p>
        </p:txBody>
      </p:sp>
      <p:sp>
        <p:nvSpPr>
          <p:cNvPr id="614" name="Google Shape;614;g1ff4b365837_0_318"/>
          <p:cNvSpPr/>
          <p:nvPr/>
        </p:nvSpPr>
        <p:spPr>
          <a:xfrm>
            <a:off x="7332925" y="1621425"/>
            <a:ext cx="1739700" cy="970500"/>
          </a:xfrm>
          <a:prstGeom prst="flowChartAlternateProcess">
            <a:avLst/>
          </a:prstGeom>
          <a:solidFill>
            <a:srgbClr val="F1ECEE"/>
          </a:solidFill>
          <a:ln cap="flat" cmpd="sng" w="9525">
            <a:solidFill>
              <a:srgbClr val="B6B4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55A87"/>
                </a:solidFill>
              </a:rPr>
              <a:t>Contrapartidas Institucionais</a:t>
            </a:r>
            <a:endParaRPr b="1">
              <a:solidFill>
                <a:srgbClr val="655A87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ff4b365837_0_798"/>
          <p:cNvSpPr txBox="1"/>
          <p:nvPr>
            <p:ph idx="1" type="body"/>
          </p:nvPr>
        </p:nvSpPr>
        <p:spPr>
          <a:xfrm>
            <a:off x="713225" y="1152152"/>
            <a:ext cx="7704000" cy="3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g1ff4b365837_0_798"/>
          <p:cNvSpPr txBox="1"/>
          <p:nvPr>
            <p:ph type="title"/>
          </p:nvPr>
        </p:nvSpPr>
        <p:spPr>
          <a:xfrm>
            <a:off x="713225" y="4276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ESCOLA DE SAÚDE PÚBLICA DO RN</a:t>
            </a:r>
            <a:endParaRPr/>
          </a:p>
        </p:txBody>
      </p:sp>
      <p:pic>
        <p:nvPicPr>
          <p:cNvPr id="621" name="Google Shape;621;g1ff4b365837_0_798"/>
          <p:cNvPicPr preferRelativeResize="0"/>
          <p:nvPr/>
        </p:nvPicPr>
        <p:blipFill rotWithShape="1">
          <a:blip r:embed="rId3">
            <a:alphaModFix/>
          </a:blip>
          <a:srcRect b="5633" l="21509" r="3098" t="18036"/>
          <a:stretch/>
        </p:blipFill>
        <p:spPr>
          <a:xfrm>
            <a:off x="1004929" y="1260774"/>
            <a:ext cx="6224947" cy="336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ff4b365837_0_633"/>
          <p:cNvSpPr txBox="1"/>
          <p:nvPr>
            <p:ph idx="1" type="body"/>
          </p:nvPr>
        </p:nvSpPr>
        <p:spPr>
          <a:xfrm>
            <a:off x="713225" y="1152152"/>
            <a:ext cx="7704000" cy="3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g1ff4b365837_0_633"/>
          <p:cNvSpPr txBox="1"/>
          <p:nvPr>
            <p:ph type="title"/>
          </p:nvPr>
        </p:nvSpPr>
        <p:spPr>
          <a:xfrm>
            <a:off x="713225" y="4277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ESCOLA DE SAÚDE PÚBLICA DO RN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8" name="Google Shape;628;g1ff4b365837_0_633"/>
          <p:cNvPicPr preferRelativeResize="0"/>
          <p:nvPr/>
        </p:nvPicPr>
        <p:blipFill rotWithShape="1">
          <a:blip r:embed="rId3">
            <a:alphaModFix/>
          </a:blip>
          <a:srcRect b="6246" l="20262" r="2013" t="16162"/>
          <a:stretch/>
        </p:blipFill>
        <p:spPr>
          <a:xfrm>
            <a:off x="3600725" y="1288800"/>
            <a:ext cx="5151149" cy="289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g1ff4b365837_0_633"/>
          <p:cNvPicPr preferRelativeResize="0"/>
          <p:nvPr/>
        </p:nvPicPr>
        <p:blipFill rotWithShape="1">
          <a:blip r:embed="rId4">
            <a:alphaModFix/>
          </a:blip>
          <a:srcRect b="6356" l="19756" r="1811" t="17794"/>
          <a:stretch/>
        </p:blipFill>
        <p:spPr>
          <a:xfrm>
            <a:off x="617600" y="2071225"/>
            <a:ext cx="2983123" cy="152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32E34"/>
            </a:gs>
            <a:gs pos="85000">
              <a:srgbClr val="993D98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c2e96aca0b_0_27"/>
          <p:cNvSpPr txBox="1"/>
          <p:nvPr>
            <p:ph idx="4294967295" type="ctrTitle"/>
          </p:nvPr>
        </p:nvSpPr>
        <p:spPr>
          <a:xfrm>
            <a:off x="4952650" y="467025"/>
            <a:ext cx="3763800" cy="43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NOVOS CONTEXTOS…</a:t>
            </a:r>
            <a:endParaRPr b="1" i="0" sz="1800" u="none" cap="none" strike="noStrike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CONFERÊNCIA NACIONAL DA GESTÃO DO TRABALHO E EDUCAÇÃO NA SAÚDE</a:t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</a:pPr>
            <a:r>
              <a:rPr b="1" i="0" lang="en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Pactuação do CES/RN do formato Regional e Estadual</a:t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PROGRAMA DE EQUIDADE DE GÊNERO, RAÇA, ETNIA E VALORIZAÇÃO DA TRABALHADORA NO SUS</a:t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TRABALHO DECENTE, DIGNO, HUMANIZADO E DEMOCRÁTICO NO SUS</a:t>
            </a: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5" name="Google Shape;635;g2c2e96aca0b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050" y="4686451"/>
            <a:ext cx="913674" cy="39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g2c2e96aca0b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0725" y="4596988"/>
            <a:ext cx="1023274" cy="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g2c2e96aca0b_0_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276" y="1773975"/>
            <a:ext cx="4053700" cy="19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32E34"/>
            </a:gs>
            <a:gs pos="85000">
              <a:srgbClr val="993D98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8"/>
          <p:cNvPicPr preferRelativeResize="0"/>
          <p:nvPr/>
        </p:nvPicPr>
        <p:blipFill rotWithShape="1">
          <a:blip r:embed="rId3">
            <a:alphaModFix amt="23000"/>
          </a:blip>
          <a:srcRect b="33941" l="24955" r="11204" t="0"/>
          <a:stretch/>
        </p:blipFill>
        <p:spPr>
          <a:xfrm>
            <a:off x="344975" y="390988"/>
            <a:ext cx="8108076" cy="4752524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8"/>
          <p:cNvSpPr txBox="1"/>
          <p:nvPr>
            <p:ph idx="4294967295" type="ctrTitle"/>
          </p:nvPr>
        </p:nvSpPr>
        <p:spPr>
          <a:xfrm>
            <a:off x="4870425" y="776550"/>
            <a:ext cx="3476700" cy="3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“Para navegar contra a corrente, é preciso condições raras: espírito de aventura, coragem, perseverança e paixão”. (Nise da Silveira)</a:t>
            </a:r>
            <a:endParaRPr b="1" i="0" sz="1400" u="none" cap="none" strike="noStrike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Obrigada!</a:t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CONTATOS: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avaniadias@gmail.com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@avaniadiass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4" name="Google Shape;6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6263" y="4566700"/>
            <a:ext cx="765768" cy="39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3250" y="4440763"/>
            <a:ext cx="1360752" cy="765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0025" y="510049"/>
            <a:ext cx="2931875" cy="426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32E34"/>
            </a:gs>
            <a:gs pos="85000">
              <a:srgbClr val="993D98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f3db4e7f81_0_14"/>
          <p:cNvSpPr txBox="1"/>
          <p:nvPr>
            <p:ph idx="4294967295" type="ctrTitle"/>
          </p:nvPr>
        </p:nvSpPr>
        <p:spPr>
          <a:xfrm>
            <a:off x="301550" y="302550"/>
            <a:ext cx="8177700" cy="43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lang="en" sz="900">
                <a:solidFill>
                  <a:schemeClr val="lt1"/>
                </a:solidFill>
              </a:rPr>
              <a:t>Avânia Dias de Almeida,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lang="en" sz="900">
                <a:solidFill>
                  <a:schemeClr val="lt1"/>
                </a:solidFill>
              </a:rPr>
              <a:t>Mestre em Gestão, Trabalho, Educação e Saúde pela UFRN (2023), Especialista em Saúde Pública pela UFRN (2020), Especialista em Administração Pública pela UFRN (2017), Graduada em Administração Pública pela UFRN (2014). 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lang="en" sz="900">
                <a:solidFill>
                  <a:schemeClr val="lt1"/>
                </a:solidFill>
              </a:rPr>
              <a:t>No momento atuando como Coordenadora da Gestão do Trabalho e da Educação na Saúde na Secretaria de Estado da Saúde Pública do Rio Grande do Norte. Na SESAP/RN colaborou também como Subcoordenadora de Informação da Gestão do Trabalho e Educação (CGTES) e Subcoordenadora Desenvolvimento e Acompanhamento das Programações de Saúde (DPLAN). 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lang="en" sz="900">
                <a:solidFill>
                  <a:schemeClr val="lt1"/>
                </a:solidFill>
              </a:rPr>
              <a:t>Ainda no âmbito estadual, esteve como Assessora Técnica referência em Atenção Primária aos municípios do RN, e como Apoiadora Regional da V Região de Saúde (Trairí/Potengi), ambas experiências através do Conselho de Secretários Municipais de Saúde do Rio Grande do Norte (COSEMS/RN). 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lang="en" sz="900">
                <a:solidFill>
                  <a:schemeClr val="lt1"/>
                </a:solidFill>
              </a:rPr>
              <a:t>Trabalha com tutoria à distância, supervisão de tutoria e docência em projetos de formação vinculados ao Ministério da Saúde, CONASEMS, FAURGS e Escola de Saúde Pública do RN.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lang="en" sz="900">
                <a:solidFill>
                  <a:schemeClr val="lt1"/>
                </a:solidFill>
              </a:rPr>
              <a:t>Em âmbito municipal, atuou como Coordenadora Geral da Secretaria Municipal de Saúde do Município de Currais Novos/RN na qual respondia pela Secretaria Adjunta de Administração e Finanças (2015 a 2017). 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lang="en" sz="900">
                <a:solidFill>
                  <a:schemeClr val="lt1"/>
                </a:solidFill>
              </a:rPr>
              <a:t>Na sua trajetória até aqui pode trabalhar em conjunto com a universidades e fundações em diversos projetos de extensão e pesquisa, três deles registrados no Instituto Nacional da Propriedade Industrial. 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lang="en" sz="900">
                <a:solidFill>
                  <a:schemeClr val="lt1"/>
                </a:solidFill>
              </a:rPr>
              <a:t>Colabora como membro da Comissão de Integração Ensino-Serviço, do Conselho Estadual de Saúde, da Câmara Técnica da Gestão do Trabalho e da Educação na Saúde do CONASS, e coordena a Mesa Estadual de Negociação Permanente do SUS no RN. Tem experiência na área de Planejamento e Avaliação do Sistema Único de Saúde.</a:t>
            </a:r>
            <a:endParaRPr b="0" sz="900">
              <a:solidFill>
                <a:schemeClr val="l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2" name="Google Shape;452;g1f3db4e7f81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050" y="4686451"/>
            <a:ext cx="913674" cy="39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g1f3db4e7f81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0725" y="4596988"/>
            <a:ext cx="1023274" cy="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g1f3db4e7f81_0_14"/>
          <p:cNvPicPr preferRelativeResize="0"/>
          <p:nvPr/>
        </p:nvPicPr>
        <p:blipFill rotWithShape="1">
          <a:blip r:embed="rId5">
            <a:alphaModFix/>
          </a:blip>
          <a:srcRect b="12495" l="0" r="0" t="12502"/>
          <a:stretch/>
        </p:blipFill>
        <p:spPr>
          <a:xfrm>
            <a:off x="7103053" y="96099"/>
            <a:ext cx="1190400" cy="1190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32E34"/>
            </a:gs>
            <a:gs pos="85000">
              <a:srgbClr val="993D98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ff4b365837_0_1"/>
          <p:cNvSpPr txBox="1"/>
          <p:nvPr>
            <p:ph idx="4294967295" type="ctrTitle"/>
          </p:nvPr>
        </p:nvSpPr>
        <p:spPr>
          <a:xfrm>
            <a:off x="293150" y="302600"/>
            <a:ext cx="4779300" cy="43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Gestão do Trabalho e da Educação na Saúde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lang="en" sz="1200">
                <a:solidFill>
                  <a:schemeClr val="lt1"/>
                </a:solidFill>
              </a:rPr>
              <a:t>É inegável que ainda enfrentamos </a:t>
            </a:r>
            <a:r>
              <a:rPr lang="en" sz="1200">
                <a:solidFill>
                  <a:schemeClr val="lt1"/>
                </a:solidFill>
              </a:rPr>
              <a:t>desafios</a:t>
            </a:r>
            <a:r>
              <a:rPr b="0" lang="en" sz="1200">
                <a:solidFill>
                  <a:schemeClr val="lt1"/>
                </a:solidFill>
              </a:rPr>
              <a:t> na área da saúde, como </a:t>
            </a:r>
            <a:r>
              <a:rPr lang="en" sz="1200">
                <a:solidFill>
                  <a:schemeClr val="lt1"/>
                </a:solidFill>
              </a:rPr>
              <a:t>problemas organizacionais persistentes na gestão do trabalho, instabilidade entre oferta e demanda, precarização do trabalho, falta de profissionais em regiões mais remotas do país e a terceirização dos serviços</a:t>
            </a:r>
            <a:r>
              <a:rPr b="0" lang="en" sz="1200">
                <a:solidFill>
                  <a:schemeClr val="lt1"/>
                </a:solidFill>
              </a:rPr>
              <a:t> (...), como destacado por Machado (2018).</a:t>
            </a:r>
            <a:endParaRPr b="0" sz="12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lang="en" sz="1200">
                <a:solidFill>
                  <a:schemeClr val="lt1"/>
                </a:solidFill>
              </a:rPr>
              <a:t>[..]faz-se mister uma </a:t>
            </a:r>
            <a:r>
              <a:rPr lang="en" sz="1200">
                <a:solidFill>
                  <a:schemeClr val="lt1"/>
                </a:solidFill>
              </a:rPr>
              <a:t>competente educação na saúde, como diretriz para a qualidade do cuidado</a:t>
            </a:r>
            <a:r>
              <a:rPr b="0" lang="en" sz="1200">
                <a:solidFill>
                  <a:schemeClr val="lt1"/>
                </a:solidFill>
              </a:rPr>
              <a:t>, devendo esta ser pautada com base nos </a:t>
            </a:r>
            <a:r>
              <a:rPr lang="en" sz="1200">
                <a:solidFill>
                  <a:schemeClr val="lt1"/>
                </a:solidFill>
              </a:rPr>
              <a:t>determinantes sociais da saúde, nas necessidades da população e de grupos vulneráveis, no perfil epidemiológico locorregional</a:t>
            </a:r>
            <a:r>
              <a:rPr b="0" lang="en" sz="1200">
                <a:solidFill>
                  <a:schemeClr val="lt1"/>
                </a:solidFill>
              </a:rPr>
              <a:t>, com vivências teórico-práticas voltadas para a realidade local,e com um currículo que permita a inserção do estudante de graduação em cenários de práticas, desde o primeiro semestre da universidade (MACHADO, 2018). </a:t>
            </a:r>
            <a:endParaRPr sz="1200">
              <a:solidFill>
                <a:schemeClr val="lt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0" name="Google Shape;460;g1ff4b365837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050" y="4686451"/>
            <a:ext cx="913674" cy="39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g1ff4b365837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0725" y="4596988"/>
            <a:ext cx="1023274" cy="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g1ff4b365837_0_1"/>
          <p:cNvSpPr txBox="1"/>
          <p:nvPr/>
        </p:nvSpPr>
        <p:spPr>
          <a:xfrm>
            <a:off x="5478925" y="1447950"/>
            <a:ext cx="30597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Problemas organizacionais</a:t>
            </a:r>
            <a:endParaRPr b="1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Precarização do Trabalho</a:t>
            </a:r>
            <a:endParaRPr b="1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Necessidade de avanço das estruturas</a:t>
            </a:r>
            <a:endParaRPr b="1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A subjetividade do trabalho em saúde</a:t>
            </a:r>
            <a:endParaRPr b="1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Indissociabilidade das áreas</a:t>
            </a:r>
            <a:endParaRPr b="1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Formação</a:t>
            </a:r>
            <a:endParaRPr b="1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Qualidade no cuidado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32E34"/>
            </a:gs>
            <a:gs pos="85000">
              <a:srgbClr val="993D98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ff4b365837_0_14"/>
          <p:cNvSpPr txBox="1"/>
          <p:nvPr>
            <p:ph idx="4294967295" type="ctrTitle"/>
          </p:nvPr>
        </p:nvSpPr>
        <p:spPr>
          <a:xfrm>
            <a:off x="293150" y="302600"/>
            <a:ext cx="4841400" cy="43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Gestão do Trabalho e da Educação na Saúde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lang="en" sz="1200">
                <a:solidFill>
                  <a:schemeClr val="lt1"/>
                </a:solidFill>
              </a:rPr>
              <a:t>As transformações dos anos 90, o início das discussões sobre princípios e diretrizes na 10º CNS, em 2003 a aprovação de NOBRH-SUS </a:t>
            </a:r>
            <a:r>
              <a:rPr lang="en" sz="1200">
                <a:solidFill>
                  <a:srgbClr val="FFFF00"/>
                </a:solidFill>
              </a:rPr>
              <a:t>“Os Princípios e Diretrizes para a Norma Operacional Básica de Recursos Humanos para o SUS (NOB/RH–SUS)” como Política Nacional de Gestão do Trabalho e da Educação em Saúde,</a:t>
            </a:r>
            <a:r>
              <a:rPr b="0" lang="en" sz="1200">
                <a:solidFill>
                  <a:schemeClr val="lt1"/>
                </a:solidFill>
              </a:rPr>
              <a:t> no âmbito do SUS  (BRASIL, 2003; BRASIL, 2011).</a:t>
            </a:r>
            <a:endParaRPr sz="1300">
              <a:solidFill>
                <a:schemeClr val="lt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8" name="Google Shape;468;g1ff4b365837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050" y="4686451"/>
            <a:ext cx="913674" cy="39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g1ff4b365837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0725" y="4596988"/>
            <a:ext cx="1023274" cy="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g1ff4b365837_0_14"/>
          <p:cNvSpPr txBox="1"/>
          <p:nvPr/>
        </p:nvSpPr>
        <p:spPr>
          <a:xfrm>
            <a:off x="293150" y="3073300"/>
            <a:ext cx="48414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“Trabalhadores do SUS: São todos aqueles que realizam ações e exercem as suas atividades ou funções em serviços públicos de saúde e em serviços de saúde privados, conveniados e contratados pelo SUS”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1ff4b365837_0_14"/>
          <p:cNvSpPr txBox="1"/>
          <p:nvPr/>
        </p:nvSpPr>
        <p:spPr>
          <a:xfrm>
            <a:off x="5690150" y="1534925"/>
            <a:ext cx="3000000" cy="27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Secretaria Nacional de Gestão do Trabalho e da Educação na Saúde (SGTES/MS) - 2003</a:t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Coordenadoria da Gestão do Trabalho e Educação na Saúde (CGTES/SESAP/RN) - 2020 </a:t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Congelamento e sucateamento das políticas de saúde - 2016 a 2022</a:t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Retomada da Agenda do Trabalhador - 2023</a:t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32E34"/>
            </a:gs>
            <a:gs pos="85000">
              <a:srgbClr val="993D98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f3db4e7f81_0_22"/>
          <p:cNvSpPr txBox="1"/>
          <p:nvPr>
            <p:ph idx="4294967295" type="ctrTitle"/>
          </p:nvPr>
        </p:nvSpPr>
        <p:spPr>
          <a:xfrm>
            <a:off x="293150" y="302600"/>
            <a:ext cx="8149500" cy="43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PASSOS QUE DEMOS ATÉ AQUI</a:t>
            </a:r>
            <a:r>
              <a:rPr lang="en" sz="1800">
                <a:solidFill>
                  <a:srgbClr val="FFFF00"/>
                </a:solidFill>
              </a:rPr>
              <a:t>…</a:t>
            </a:r>
            <a:endParaRPr b="1" i="0" sz="1800" u="none" cap="none" strike="noStrike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br>
              <a:rPr b="1" i="0" lang="en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400">
                <a:solidFill>
                  <a:schemeClr val="lt1"/>
                </a:solidFill>
              </a:rPr>
              <a:t>Relatório final da 12ª CNS (2003)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sz="14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sz="14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lang="en" sz="1400">
                <a:solidFill>
                  <a:schemeClr val="lt1"/>
                </a:solidFill>
              </a:rPr>
              <a:t>A gestão do trabalho e da educação na saúde é uma competência constitucional e legal dos gestores do SUS (...) </a:t>
            </a:r>
            <a:r>
              <a:rPr lang="en" sz="1400">
                <a:solidFill>
                  <a:srgbClr val="FFFF00"/>
                </a:solidFill>
              </a:rPr>
              <a:t>Saúde se faz com gente. Gente que cuida de gente, respeitando-se as diferenças de gênero, étnico-raciais e de orientação sexual. Por isso, os trabalhadores não podem ser vistos como mais um recurso na área de Saúde.</a:t>
            </a:r>
            <a:r>
              <a:rPr b="0" lang="en" sz="1400">
                <a:solidFill>
                  <a:schemeClr val="lt1"/>
                </a:solidFill>
              </a:rPr>
              <a:t> As mudanças no modelo de atenção dependem da adesão dos profissionais de saúde e da qualidade do seu trabalho. Por sua vez, </a:t>
            </a:r>
            <a:r>
              <a:rPr lang="en" sz="1400">
                <a:solidFill>
                  <a:srgbClr val="FFFF00"/>
                </a:solidFill>
              </a:rPr>
              <a:t>adesão e qualidade dependem das condições de trabalho e da capacitação</a:t>
            </a:r>
            <a:r>
              <a:rPr b="0" lang="en" sz="1400">
                <a:solidFill>
                  <a:schemeClr val="lt1"/>
                </a:solidFill>
              </a:rPr>
              <a:t> para o seu exercício, com remuneração justa.(BRASIL, 2004a, p. 115)</a:t>
            </a:r>
            <a:endParaRPr b="0" sz="14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lang="en" sz="1400">
                <a:solidFill>
                  <a:srgbClr val="FFFF00"/>
                </a:solidFill>
              </a:rPr>
              <a:t>20 anos depois?</a:t>
            </a:r>
            <a:endParaRPr sz="1400">
              <a:solidFill>
                <a:srgbClr val="FFFF00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7" name="Google Shape;477;g1f3db4e7f81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050" y="4686451"/>
            <a:ext cx="913674" cy="39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g1f3db4e7f81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0725" y="4596988"/>
            <a:ext cx="1023274" cy="5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32E34"/>
            </a:gs>
            <a:gs pos="85000">
              <a:srgbClr val="993D98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ff4b365837_0_30"/>
          <p:cNvSpPr txBox="1"/>
          <p:nvPr>
            <p:ph idx="4294967295" type="ctrTitle"/>
          </p:nvPr>
        </p:nvSpPr>
        <p:spPr>
          <a:xfrm>
            <a:off x="293150" y="302600"/>
            <a:ext cx="8084100" cy="43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lang="en" sz="2000">
                <a:solidFill>
                  <a:schemeClr val="lt1"/>
                </a:solidFill>
              </a:rPr>
              <a:t>Força de Trabalho do SUS RN (CIEGES/CONASS)</a:t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4" name="Google Shape;484;g1ff4b365837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050" y="4686451"/>
            <a:ext cx="913674" cy="39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g1ff4b365837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0725" y="4596988"/>
            <a:ext cx="1023274" cy="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g1ff4b365837_0_30"/>
          <p:cNvSpPr txBox="1"/>
          <p:nvPr/>
        </p:nvSpPr>
        <p:spPr>
          <a:xfrm>
            <a:off x="827400" y="3072125"/>
            <a:ext cx="35691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7" name="Google Shape;487;g1ff4b365837_0_30"/>
          <p:cNvSpPr txBox="1"/>
          <p:nvPr/>
        </p:nvSpPr>
        <p:spPr>
          <a:xfrm>
            <a:off x="5640450" y="107522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88" name="Google Shape;488;g1ff4b365837_0_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775" y="1158125"/>
            <a:ext cx="5275124" cy="352832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g1ff4b365837_0_30"/>
          <p:cNvSpPr txBox="1"/>
          <p:nvPr/>
        </p:nvSpPr>
        <p:spPr>
          <a:xfrm>
            <a:off x="6091100" y="1447950"/>
            <a:ext cx="2708400" cy="29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2,6 mil estabelecimentos</a:t>
            </a:r>
            <a:endParaRPr sz="1600"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72 mil vínculos</a:t>
            </a:r>
            <a:endParaRPr sz="1600"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55 mil profissionais</a:t>
            </a:r>
            <a:endParaRPr sz="1600"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54,9 mil postos de trabalho</a:t>
            </a:r>
            <a:endParaRPr sz="1600"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32E34"/>
            </a:gs>
            <a:gs pos="85000">
              <a:srgbClr val="993D98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ff4b365837_0_39"/>
          <p:cNvSpPr txBox="1"/>
          <p:nvPr>
            <p:ph idx="4294967295" type="ctrTitle"/>
          </p:nvPr>
        </p:nvSpPr>
        <p:spPr>
          <a:xfrm>
            <a:off x="293150" y="302600"/>
            <a:ext cx="6531000" cy="43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lang="en" sz="2000">
                <a:solidFill>
                  <a:schemeClr val="lt1"/>
                </a:solidFill>
              </a:rPr>
              <a:t>Força de Trabalho do SUS RN (CIEGES/CONASS)</a:t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5" name="Google Shape;495;g1ff4b365837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050" y="4686451"/>
            <a:ext cx="913674" cy="39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g1ff4b365837_0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0725" y="4596988"/>
            <a:ext cx="1023274" cy="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1ff4b365837_0_39"/>
          <p:cNvSpPr txBox="1"/>
          <p:nvPr/>
        </p:nvSpPr>
        <p:spPr>
          <a:xfrm>
            <a:off x="827400" y="3072125"/>
            <a:ext cx="35691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g1ff4b365837_0_39"/>
          <p:cNvSpPr txBox="1"/>
          <p:nvPr/>
        </p:nvSpPr>
        <p:spPr>
          <a:xfrm>
            <a:off x="5640450" y="107522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99" name="Google Shape;499;g1ff4b365837_0_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075" y="1360975"/>
            <a:ext cx="5757625" cy="34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g1ff4b365837_0_39"/>
          <p:cNvSpPr txBox="1"/>
          <p:nvPr/>
        </p:nvSpPr>
        <p:spPr>
          <a:xfrm>
            <a:off x="6451400" y="1360975"/>
            <a:ext cx="2422500" cy="30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66% </a:t>
            </a:r>
            <a:r>
              <a:rPr lang="en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públicos municipais</a:t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19,5%  público estadual</a:t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45% FT é nível médio ou auxiliar</a:t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57% com carreira pública</a:t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46% atividades ambulatoriais</a:t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32E34"/>
            </a:gs>
            <a:gs pos="85000">
              <a:srgbClr val="993D98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g1ff4b365837_0_49"/>
          <p:cNvPicPr preferRelativeResize="0"/>
          <p:nvPr/>
        </p:nvPicPr>
        <p:blipFill rotWithShape="1">
          <a:blip r:embed="rId3">
            <a:alphaModFix/>
          </a:blip>
          <a:srcRect b="20358" l="0" r="0" t="15091"/>
          <a:stretch/>
        </p:blipFill>
        <p:spPr>
          <a:xfrm>
            <a:off x="3779275" y="3299125"/>
            <a:ext cx="2684645" cy="184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1ff4b365837_0_49"/>
          <p:cNvSpPr txBox="1"/>
          <p:nvPr>
            <p:ph idx="4294967295" type="ctrTitle"/>
          </p:nvPr>
        </p:nvSpPr>
        <p:spPr>
          <a:xfrm>
            <a:off x="330425" y="115500"/>
            <a:ext cx="6133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lang="en" sz="2000">
                <a:solidFill>
                  <a:schemeClr val="lt1"/>
                </a:solidFill>
              </a:rPr>
              <a:t>Força de Trabalho da SESAP RN </a:t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7" name="Google Shape;507;g1ff4b365837_0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3050" y="4686451"/>
            <a:ext cx="913674" cy="39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g1ff4b365837_0_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0725" y="4596988"/>
            <a:ext cx="1023274" cy="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g1ff4b365837_0_49"/>
          <p:cNvSpPr txBox="1"/>
          <p:nvPr/>
        </p:nvSpPr>
        <p:spPr>
          <a:xfrm>
            <a:off x="827400" y="3072125"/>
            <a:ext cx="35691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g1ff4b365837_0_49"/>
          <p:cNvSpPr txBox="1"/>
          <p:nvPr/>
        </p:nvSpPr>
        <p:spPr>
          <a:xfrm>
            <a:off x="5640450" y="107522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11" name="Google Shape;511;g1ff4b365837_0_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127800"/>
            <a:ext cx="5142175" cy="217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g1ff4b365837_0_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76700" y="3299125"/>
            <a:ext cx="4143125" cy="184437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1ff4b365837_0_49"/>
          <p:cNvSpPr txBox="1"/>
          <p:nvPr/>
        </p:nvSpPr>
        <p:spPr>
          <a:xfrm>
            <a:off x="5864100" y="1043288"/>
            <a:ext cx="30000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Mais de 15 mil servidores efetivos e temporários</a:t>
            </a:r>
            <a:r>
              <a:rPr lang="en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</a:t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66,85% são mulheres</a:t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65% chefias são ocupadas por mulheres</a:t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Montserrat SemiBold"/>
              <a:buChar char="+"/>
            </a:pPr>
            <a:r>
              <a:rPr lang="en">
                <a:solidFill>
                  <a:srgbClr val="FFFF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Unidades Hospitalares</a:t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32E34"/>
            </a:gs>
            <a:gs pos="85000">
              <a:srgbClr val="993D98"/>
            </a:gs>
            <a:gs pos="100000">
              <a:srgbClr val="FD974D"/>
            </a:gs>
          </a:gsLst>
          <a:lin ang="18900732" scaled="0"/>
        </a:gra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ff4b365837_0_69"/>
          <p:cNvSpPr txBox="1"/>
          <p:nvPr>
            <p:ph idx="4294967295" type="ctrTitle"/>
          </p:nvPr>
        </p:nvSpPr>
        <p:spPr>
          <a:xfrm>
            <a:off x="330425" y="115500"/>
            <a:ext cx="61335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rPr lang="en" sz="2000">
                <a:solidFill>
                  <a:schemeClr val="lt1"/>
                </a:solidFill>
              </a:rPr>
              <a:t>Estrutura Organizacional da CGTES/RN</a:t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i="0" lang="en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9" name="Google Shape;519;g1ff4b365837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050" y="4686451"/>
            <a:ext cx="913674" cy="39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g1ff4b365837_0_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0725" y="4596988"/>
            <a:ext cx="1023274" cy="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g1ff4b365837_0_69"/>
          <p:cNvSpPr txBox="1"/>
          <p:nvPr/>
        </p:nvSpPr>
        <p:spPr>
          <a:xfrm>
            <a:off x="827400" y="3072125"/>
            <a:ext cx="35691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2" name="Google Shape;522;g1ff4b365837_0_69"/>
          <p:cNvSpPr txBox="1"/>
          <p:nvPr/>
        </p:nvSpPr>
        <p:spPr>
          <a:xfrm>
            <a:off x="5640450" y="107522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3" name="Google Shape;523;g1ff4b365837_0_69"/>
          <p:cNvSpPr/>
          <p:nvPr/>
        </p:nvSpPr>
        <p:spPr>
          <a:xfrm>
            <a:off x="3183900" y="2740050"/>
            <a:ext cx="913800" cy="1404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24" name="Google Shape;524;g1ff4b365837_0_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4725" y="1312488"/>
            <a:ext cx="4840624" cy="306882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g1ff4b365837_0_69"/>
          <p:cNvSpPr/>
          <p:nvPr/>
        </p:nvSpPr>
        <p:spPr>
          <a:xfrm>
            <a:off x="2290500" y="2740050"/>
            <a:ext cx="913800" cy="1080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CE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6" name="Google Shape;526;g1ff4b365837_0_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5901" y="1453825"/>
            <a:ext cx="4225651" cy="27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radientful Premium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93D98"/>
      </a:accent1>
      <a:accent2>
        <a:srgbClr val="BF3B6D"/>
      </a:accent2>
      <a:accent3>
        <a:srgbClr val="DB314F"/>
      </a:accent3>
      <a:accent4>
        <a:srgbClr val="F32E34"/>
      </a:accent4>
      <a:accent5>
        <a:srgbClr val="F35941"/>
      </a:accent5>
      <a:accent6>
        <a:srgbClr val="FD974D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TALITA DE FIGUEIREDO GALHARDO</dc:creator>
</cp:coreProperties>
</file>