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</p:sldIdLst>
  <p:sldSz cx="18288000" cy="12852400"/>
  <p:notesSz cx="6858000" cy="9144000"/>
  <p:embeddedFontLst>
    <p:embeddedFont>
      <p:font typeface="Barlow SemiCondensed" panose="020B0604020202020204" charset="0"/>
      <p:regular r:id="rId22"/>
    </p:embeddedFont>
    <p:embeddedFont>
      <p:font typeface="Brasika" panose="020B0604020202020204" charset="0"/>
      <p:regular r:id="rId23"/>
    </p:embeddedFont>
    <p:embeddedFont>
      <p:font typeface="Glacial Indifference" panose="020B0604020202020204" charset="0"/>
      <p:regular r:id="rId24"/>
    </p:embeddedFont>
    <p:embeddedFont>
      <p:font typeface="Glacial Indifference Bold" panose="020B0604020202020204" charset="0"/>
      <p:regular r:id="rId25"/>
    </p:embeddedFont>
    <p:embeddedFont>
      <p:font typeface="ITC Benguiat" panose="020B0604020202020204" charset="0"/>
      <p:regular r:id="rId26"/>
    </p:embeddedFont>
    <p:embeddedFont>
      <p:font typeface="Lora" pitchFamily="2" charset="0"/>
      <p:regular r:id="rId27"/>
    </p:embeddedFont>
    <p:embeddedFont>
      <p:font typeface="Lora Bold" charset="0"/>
      <p:regular r:id="rId28"/>
    </p:embeddedFont>
    <p:embeddedFont>
      <p:font typeface="Lora Bold Italics" panose="020B0604020202020204" charset="0"/>
      <p:regular r:id="rId29"/>
    </p:embeddedFont>
    <p:embeddedFont>
      <p:font typeface="Nickainley" panose="020B0604020202020204" charset="0"/>
      <p:regular r:id="rId30"/>
    </p:embeddedFont>
    <p:embeddedFont>
      <p:font typeface="Popper Sans" panose="020B0604020202020204" charset="-79"/>
      <p:regular r:id="rId31"/>
    </p:embeddedFont>
    <p:embeddedFont>
      <p:font typeface="Poppins Bold" panose="020B0604020202020204" charset="0"/>
      <p:regular r:id="rId32"/>
    </p:embeddedFont>
    <p:embeddedFont>
      <p:font typeface="TT Firs Neue" panose="020B0604020202020204" charset="0"/>
      <p:regular r:id="rId33"/>
    </p:embeddedFont>
    <p:embeddedFont>
      <p:font typeface="TT Firs Neue Bold" panose="020B0604020202020204" charset="0"/>
      <p:regular r:id="rId3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35" d="100"/>
          <a:sy n="35" d="100"/>
        </p:scale>
        <p:origin x="1398" y="13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21" Type="http://schemas.openxmlformats.org/officeDocument/2006/relationships/slide" Target="slides/slide20.xml"/><Relationship Id="rId34" Type="http://schemas.openxmlformats.org/officeDocument/2006/relationships/font" Target="fonts/font1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font" Target="fonts/font12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13" Type="http://schemas.openxmlformats.org/officeDocument/2006/relationships/image" Target="../media/image29.png"/><Relationship Id="rId18" Type="http://schemas.openxmlformats.org/officeDocument/2006/relationships/image" Target="../media/image34.png"/><Relationship Id="rId3" Type="http://schemas.openxmlformats.org/officeDocument/2006/relationships/image" Target="../media/image19.jpeg"/><Relationship Id="rId7" Type="http://schemas.openxmlformats.org/officeDocument/2006/relationships/image" Target="../media/image23.svg"/><Relationship Id="rId12" Type="http://schemas.openxmlformats.org/officeDocument/2006/relationships/image" Target="../media/image28.png"/><Relationship Id="rId17" Type="http://schemas.openxmlformats.org/officeDocument/2006/relationships/image" Target="../media/image33.png"/><Relationship Id="rId2" Type="http://schemas.openxmlformats.org/officeDocument/2006/relationships/image" Target="../media/image18.jpeg"/><Relationship Id="rId16" Type="http://schemas.openxmlformats.org/officeDocument/2006/relationships/image" Target="../media/image32.png"/><Relationship Id="rId20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../media/image44.png"/><Relationship Id="rId5" Type="http://schemas.openxmlformats.org/officeDocument/2006/relationships/image" Target="../media/image21.png"/><Relationship Id="rId15" Type="http://schemas.openxmlformats.org/officeDocument/2006/relationships/image" Target="../media/image31.png"/><Relationship Id="rId10" Type="http://schemas.openxmlformats.org/officeDocument/2006/relationships/image" Target="../media/image43.svg"/><Relationship Id="rId19" Type="http://schemas.openxmlformats.org/officeDocument/2006/relationships/image" Target="../media/image35.png"/><Relationship Id="rId4" Type="http://schemas.openxmlformats.org/officeDocument/2006/relationships/image" Target="../media/image20.jpeg"/><Relationship Id="rId9" Type="http://schemas.openxmlformats.org/officeDocument/2006/relationships/image" Target="../media/image42.png"/><Relationship Id="rId1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13" Type="http://schemas.openxmlformats.org/officeDocument/2006/relationships/image" Target="../media/image29.png"/><Relationship Id="rId18" Type="http://schemas.openxmlformats.org/officeDocument/2006/relationships/image" Target="../media/image34.png"/><Relationship Id="rId3" Type="http://schemas.openxmlformats.org/officeDocument/2006/relationships/image" Target="../media/image19.jpeg"/><Relationship Id="rId7" Type="http://schemas.openxmlformats.org/officeDocument/2006/relationships/image" Target="../media/image23.svg"/><Relationship Id="rId12" Type="http://schemas.openxmlformats.org/officeDocument/2006/relationships/image" Target="../media/image28.png"/><Relationship Id="rId17" Type="http://schemas.openxmlformats.org/officeDocument/2006/relationships/image" Target="../media/image33.png"/><Relationship Id="rId2" Type="http://schemas.openxmlformats.org/officeDocument/2006/relationships/image" Target="../media/image18.jpeg"/><Relationship Id="rId16" Type="http://schemas.openxmlformats.org/officeDocument/2006/relationships/image" Target="../media/image32.png"/><Relationship Id="rId20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../media/image45.png"/><Relationship Id="rId5" Type="http://schemas.openxmlformats.org/officeDocument/2006/relationships/image" Target="../media/image21.png"/><Relationship Id="rId15" Type="http://schemas.openxmlformats.org/officeDocument/2006/relationships/image" Target="../media/image31.png"/><Relationship Id="rId10" Type="http://schemas.openxmlformats.org/officeDocument/2006/relationships/image" Target="../media/image26.svg"/><Relationship Id="rId19" Type="http://schemas.openxmlformats.org/officeDocument/2006/relationships/image" Target="../media/image35.png"/><Relationship Id="rId4" Type="http://schemas.openxmlformats.org/officeDocument/2006/relationships/image" Target="../media/image20.jpeg"/><Relationship Id="rId9" Type="http://schemas.openxmlformats.org/officeDocument/2006/relationships/image" Target="../media/image25.png"/><Relationship Id="rId1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13" Type="http://schemas.openxmlformats.org/officeDocument/2006/relationships/image" Target="../media/image29.png"/><Relationship Id="rId18" Type="http://schemas.openxmlformats.org/officeDocument/2006/relationships/image" Target="../media/image34.png"/><Relationship Id="rId3" Type="http://schemas.openxmlformats.org/officeDocument/2006/relationships/image" Target="../media/image19.jpeg"/><Relationship Id="rId7" Type="http://schemas.openxmlformats.org/officeDocument/2006/relationships/image" Target="../media/image23.svg"/><Relationship Id="rId12" Type="http://schemas.openxmlformats.org/officeDocument/2006/relationships/image" Target="../media/image28.png"/><Relationship Id="rId17" Type="http://schemas.openxmlformats.org/officeDocument/2006/relationships/image" Target="../media/image33.png"/><Relationship Id="rId2" Type="http://schemas.openxmlformats.org/officeDocument/2006/relationships/image" Target="../media/image18.jpeg"/><Relationship Id="rId16" Type="http://schemas.openxmlformats.org/officeDocument/2006/relationships/image" Target="../media/image32.png"/><Relationship Id="rId20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../media/image48.png"/><Relationship Id="rId5" Type="http://schemas.openxmlformats.org/officeDocument/2006/relationships/image" Target="../media/image21.png"/><Relationship Id="rId15" Type="http://schemas.openxmlformats.org/officeDocument/2006/relationships/image" Target="../media/image31.png"/><Relationship Id="rId10" Type="http://schemas.openxmlformats.org/officeDocument/2006/relationships/image" Target="../media/image47.svg"/><Relationship Id="rId19" Type="http://schemas.openxmlformats.org/officeDocument/2006/relationships/image" Target="../media/image35.png"/><Relationship Id="rId4" Type="http://schemas.openxmlformats.org/officeDocument/2006/relationships/image" Target="../media/image20.jpeg"/><Relationship Id="rId9" Type="http://schemas.openxmlformats.org/officeDocument/2006/relationships/image" Target="../media/image46.png"/><Relationship Id="rId1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13" Type="http://schemas.openxmlformats.org/officeDocument/2006/relationships/image" Target="../media/image29.png"/><Relationship Id="rId18" Type="http://schemas.openxmlformats.org/officeDocument/2006/relationships/image" Target="../media/image34.png"/><Relationship Id="rId3" Type="http://schemas.openxmlformats.org/officeDocument/2006/relationships/image" Target="../media/image19.jpeg"/><Relationship Id="rId7" Type="http://schemas.openxmlformats.org/officeDocument/2006/relationships/image" Target="../media/image23.svg"/><Relationship Id="rId12" Type="http://schemas.openxmlformats.org/officeDocument/2006/relationships/image" Target="../media/image28.png"/><Relationship Id="rId17" Type="http://schemas.openxmlformats.org/officeDocument/2006/relationships/image" Target="../media/image33.png"/><Relationship Id="rId2" Type="http://schemas.openxmlformats.org/officeDocument/2006/relationships/image" Target="../media/image18.jpeg"/><Relationship Id="rId16" Type="http://schemas.openxmlformats.org/officeDocument/2006/relationships/image" Target="../media/image32.png"/><Relationship Id="rId20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../media/image51.png"/><Relationship Id="rId5" Type="http://schemas.openxmlformats.org/officeDocument/2006/relationships/image" Target="../media/image21.png"/><Relationship Id="rId15" Type="http://schemas.openxmlformats.org/officeDocument/2006/relationships/image" Target="../media/image31.png"/><Relationship Id="rId10" Type="http://schemas.openxmlformats.org/officeDocument/2006/relationships/image" Target="../media/image50.svg"/><Relationship Id="rId19" Type="http://schemas.openxmlformats.org/officeDocument/2006/relationships/image" Target="../media/image35.png"/><Relationship Id="rId4" Type="http://schemas.openxmlformats.org/officeDocument/2006/relationships/image" Target="../media/image20.jpeg"/><Relationship Id="rId9" Type="http://schemas.openxmlformats.org/officeDocument/2006/relationships/image" Target="../media/image49.png"/><Relationship Id="rId1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13" Type="http://schemas.openxmlformats.org/officeDocument/2006/relationships/image" Target="../media/image29.png"/><Relationship Id="rId18" Type="http://schemas.openxmlformats.org/officeDocument/2006/relationships/image" Target="../media/image34.png"/><Relationship Id="rId3" Type="http://schemas.openxmlformats.org/officeDocument/2006/relationships/image" Target="../media/image19.jpeg"/><Relationship Id="rId7" Type="http://schemas.openxmlformats.org/officeDocument/2006/relationships/image" Target="../media/image23.svg"/><Relationship Id="rId12" Type="http://schemas.openxmlformats.org/officeDocument/2006/relationships/image" Target="../media/image28.png"/><Relationship Id="rId17" Type="http://schemas.openxmlformats.org/officeDocument/2006/relationships/image" Target="../media/image33.png"/><Relationship Id="rId2" Type="http://schemas.openxmlformats.org/officeDocument/2006/relationships/image" Target="../media/image18.jpeg"/><Relationship Id="rId16" Type="http://schemas.openxmlformats.org/officeDocument/2006/relationships/image" Target="../media/image32.png"/><Relationship Id="rId20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../media/image54.png"/><Relationship Id="rId5" Type="http://schemas.openxmlformats.org/officeDocument/2006/relationships/image" Target="../media/image21.png"/><Relationship Id="rId15" Type="http://schemas.openxmlformats.org/officeDocument/2006/relationships/image" Target="../media/image31.png"/><Relationship Id="rId10" Type="http://schemas.openxmlformats.org/officeDocument/2006/relationships/image" Target="../media/image53.svg"/><Relationship Id="rId19" Type="http://schemas.openxmlformats.org/officeDocument/2006/relationships/image" Target="../media/image35.png"/><Relationship Id="rId4" Type="http://schemas.openxmlformats.org/officeDocument/2006/relationships/image" Target="../media/image20.jpeg"/><Relationship Id="rId9" Type="http://schemas.openxmlformats.org/officeDocument/2006/relationships/image" Target="../media/image52.png"/><Relationship Id="rId1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13" Type="http://schemas.openxmlformats.org/officeDocument/2006/relationships/image" Target="../media/image29.png"/><Relationship Id="rId18" Type="http://schemas.openxmlformats.org/officeDocument/2006/relationships/image" Target="../media/image34.png"/><Relationship Id="rId3" Type="http://schemas.openxmlformats.org/officeDocument/2006/relationships/image" Target="../media/image19.jpeg"/><Relationship Id="rId7" Type="http://schemas.openxmlformats.org/officeDocument/2006/relationships/image" Target="../media/image23.svg"/><Relationship Id="rId12" Type="http://schemas.openxmlformats.org/officeDocument/2006/relationships/image" Target="../media/image28.png"/><Relationship Id="rId17" Type="http://schemas.openxmlformats.org/officeDocument/2006/relationships/image" Target="../media/image33.png"/><Relationship Id="rId2" Type="http://schemas.openxmlformats.org/officeDocument/2006/relationships/image" Target="../media/image18.jpeg"/><Relationship Id="rId16" Type="http://schemas.openxmlformats.org/officeDocument/2006/relationships/image" Target="../media/image32.png"/><Relationship Id="rId20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../media/image57.png"/><Relationship Id="rId5" Type="http://schemas.openxmlformats.org/officeDocument/2006/relationships/image" Target="../media/image21.png"/><Relationship Id="rId15" Type="http://schemas.openxmlformats.org/officeDocument/2006/relationships/image" Target="../media/image31.png"/><Relationship Id="rId10" Type="http://schemas.openxmlformats.org/officeDocument/2006/relationships/image" Target="../media/image56.svg"/><Relationship Id="rId19" Type="http://schemas.openxmlformats.org/officeDocument/2006/relationships/image" Target="../media/image35.png"/><Relationship Id="rId4" Type="http://schemas.openxmlformats.org/officeDocument/2006/relationships/image" Target="../media/image20.jpeg"/><Relationship Id="rId9" Type="http://schemas.openxmlformats.org/officeDocument/2006/relationships/image" Target="../media/image55.png"/><Relationship Id="rId1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13" Type="http://schemas.openxmlformats.org/officeDocument/2006/relationships/image" Target="../media/image64.png"/><Relationship Id="rId18" Type="http://schemas.openxmlformats.org/officeDocument/2006/relationships/image" Target="../media/image65.png"/><Relationship Id="rId26" Type="http://schemas.openxmlformats.org/officeDocument/2006/relationships/image" Target="../media/image34.png"/><Relationship Id="rId3" Type="http://schemas.openxmlformats.org/officeDocument/2006/relationships/image" Target="../media/image19.jpeg"/><Relationship Id="rId21" Type="http://schemas.openxmlformats.org/officeDocument/2006/relationships/image" Target="../media/image29.png"/><Relationship Id="rId7" Type="http://schemas.openxmlformats.org/officeDocument/2006/relationships/image" Target="../media/image23.svg"/><Relationship Id="rId12" Type="http://schemas.openxmlformats.org/officeDocument/2006/relationships/image" Target="../media/image63.png"/><Relationship Id="rId17" Type="http://schemas.openxmlformats.org/officeDocument/2006/relationships/image" Target="../media/image44.png"/><Relationship Id="rId25" Type="http://schemas.openxmlformats.org/officeDocument/2006/relationships/image" Target="../media/image33.png"/><Relationship Id="rId2" Type="http://schemas.openxmlformats.org/officeDocument/2006/relationships/image" Target="../media/image18.jpeg"/><Relationship Id="rId16" Type="http://schemas.openxmlformats.org/officeDocument/2006/relationships/image" Target="../media/image57.png"/><Relationship Id="rId20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../media/image62.png"/><Relationship Id="rId24" Type="http://schemas.openxmlformats.org/officeDocument/2006/relationships/image" Target="../media/image32.png"/><Relationship Id="rId5" Type="http://schemas.openxmlformats.org/officeDocument/2006/relationships/image" Target="../media/image21.png"/><Relationship Id="rId15" Type="http://schemas.openxmlformats.org/officeDocument/2006/relationships/image" Target="../media/image54.png"/><Relationship Id="rId23" Type="http://schemas.openxmlformats.org/officeDocument/2006/relationships/image" Target="../media/image31.png"/><Relationship Id="rId28" Type="http://schemas.openxmlformats.org/officeDocument/2006/relationships/image" Target="../media/image36.png"/><Relationship Id="rId10" Type="http://schemas.openxmlformats.org/officeDocument/2006/relationships/image" Target="../media/image61.png"/><Relationship Id="rId19" Type="http://schemas.openxmlformats.org/officeDocument/2006/relationships/image" Target="../media/image66.svg"/><Relationship Id="rId4" Type="http://schemas.openxmlformats.org/officeDocument/2006/relationships/image" Target="../media/image20.jpeg"/><Relationship Id="rId9" Type="http://schemas.openxmlformats.org/officeDocument/2006/relationships/image" Target="../media/image60.png"/><Relationship Id="rId14" Type="http://schemas.openxmlformats.org/officeDocument/2006/relationships/image" Target="../media/image41.png"/><Relationship Id="rId22" Type="http://schemas.openxmlformats.org/officeDocument/2006/relationships/image" Target="../media/image30.png"/><Relationship Id="rId27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sv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13" Type="http://schemas.openxmlformats.org/officeDocument/2006/relationships/image" Target="../media/image29.png"/><Relationship Id="rId18" Type="http://schemas.openxmlformats.org/officeDocument/2006/relationships/image" Target="../media/image34.png"/><Relationship Id="rId3" Type="http://schemas.openxmlformats.org/officeDocument/2006/relationships/image" Target="../media/image19.jpeg"/><Relationship Id="rId7" Type="http://schemas.openxmlformats.org/officeDocument/2006/relationships/image" Target="../media/image23.svg"/><Relationship Id="rId12" Type="http://schemas.openxmlformats.org/officeDocument/2006/relationships/image" Target="../media/image28.png"/><Relationship Id="rId17" Type="http://schemas.openxmlformats.org/officeDocument/2006/relationships/image" Target="../media/image33.png"/><Relationship Id="rId2" Type="http://schemas.openxmlformats.org/officeDocument/2006/relationships/image" Target="../media/image18.jpeg"/><Relationship Id="rId16" Type="http://schemas.openxmlformats.org/officeDocument/2006/relationships/image" Target="../media/image32.png"/><Relationship Id="rId20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5" Type="http://schemas.openxmlformats.org/officeDocument/2006/relationships/image" Target="../media/image31.png"/><Relationship Id="rId10" Type="http://schemas.openxmlformats.org/officeDocument/2006/relationships/image" Target="../media/image26.svg"/><Relationship Id="rId19" Type="http://schemas.openxmlformats.org/officeDocument/2006/relationships/image" Target="../media/image35.png"/><Relationship Id="rId4" Type="http://schemas.openxmlformats.org/officeDocument/2006/relationships/image" Target="../media/image20.jpeg"/><Relationship Id="rId9" Type="http://schemas.openxmlformats.org/officeDocument/2006/relationships/image" Target="../media/image25.png"/><Relationship Id="rId14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13" Type="http://schemas.openxmlformats.org/officeDocument/2006/relationships/image" Target="../media/image29.png"/><Relationship Id="rId18" Type="http://schemas.openxmlformats.org/officeDocument/2006/relationships/image" Target="../media/image34.png"/><Relationship Id="rId3" Type="http://schemas.openxmlformats.org/officeDocument/2006/relationships/image" Target="../media/image19.jpeg"/><Relationship Id="rId7" Type="http://schemas.openxmlformats.org/officeDocument/2006/relationships/image" Target="../media/image23.svg"/><Relationship Id="rId12" Type="http://schemas.openxmlformats.org/officeDocument/2006/relationships/image" Target="../media/image28.png"/><Relationship Id="rId17" Type="http://schemas.openxmlformats.org/officeDocument/2006/relationships/image" Target="../media/image33.png"/><Relationship Id="rId2" Type="http://schemas.openxmlformats.org/officeDocument/2006/relationships/image" Target="../media/image18.jpeg"/><Relationship Id="rId16" Type="http://schemas.openxmlformats.org/officeDocument/2006/relationships/image" Target="../media/image32.png"/><Relationship Id="rId20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../media/image41.png"/><Relationship Id="rId5" Type="http://schemas.openxmlformats.org/officeDocument/2006/relationships/image" Target="../media/image21.png"/><Relationship Id="rId15" Type="http://schemas.openxmlformats.org/officeDocument/2006/relationships/image" Target="../media/image31.png"/><Relationship Id="rId10" Type="http://schemas.openxmlformats.org/officeDocument/2006/relationships/image" Target="../media/image40.svg"/><Relationship Id="rId19" Type="http://schemas.openxmlformats.org/officeDocument/2006/relationships/image" Target="../media/image35.png"/><Relationship Id="rId4" Type="http://schemas.openxmlformats.org/officeDocument/2006/relationships/image" Target="../media/image20.jpeg"/><Relationship Id="rId9" Type="http://schemas.openxmlformats.org/officeDocument/2006/relationships/image" Target="../media/image39.png"/><Relationship Id="rId1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7993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566959" y="7302124"/>
            <a:ext cx="13865844" cy="910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00"/>
              </a:lnSpc>
            </a:pPr>
            <a:endParaRPr/>
          </a:p>
        </p:txBody>
      </p:sp>
      <p:sp>
        <p:nvSpPr>
          <p:cNvPr id="3" name="TextBox 3"/>
          <p:cNvSpPr txBox="1"/>
          <p:nvPr/>
        </p:nvSpPr>
        <p:spPr>
          <a:xfrm>
            <a:off x="-2625782" y="1441535"/>
            <a:ext cx="16915344" cy="17996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475"/>
              </a:lnSpc>
            </a:pPr>
            <a:r>
              <a:rPr lang="en-US" sz="13475" spc="134">
                <a:solidFill>
                  <a:srgbClr val="F8F7F2"/>
                </a:solidFill>
                <a:latin typeface="Nickainley"/>
                <a:ea typeface="Nickainley"/>
                <a:cs typeface="Nickainley"/>
                <a:sym typeface="Nickainley"/>
              </a:rPr>
              <a:t> Meu trabalho</a:t>
            </a:r>
          </a:p>
        </p:txBody>
      </p:sp>
      <p:sp>
        <p:nvSpPr>
          <p:cNvPr id="4" name="Freeform 4"/>
          <p:cNvSpPr/>
          <p:nvPr/>
        </p:nvSpPr>
        <p:spPr>
          <a:xfrm rot="1754553">
            <a:off x="-3450421" y="93595"/>
            <a:ext cx="4657604" cy="4139445"/>
          </a:xfrm>
          <a:custGeom>
            <a:avLst/>
            <a:gdLst/>
            <a:ahLst/>
            <a:cxnLst/>
            <a:rect l="l" t="t" r="r" b="b"/>
            <a:pathLst>
              <a:path w="4657604" h="4139445">
                <a:moveTo>
                  <a:pt x="0" y="0"/>
                </a:moveTo>
                <a:lnTo>
                  <a:pt x="4657603" y="0"/>
                </a:lnTo>
                <a:lnTo>
                  <a:pt x="4657603" y="4139445"/>
                </a:lnTo>
                <a:lnTo>
                  <a:pt x="0" y="413944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5" name="TextBox 5"/>
          <p:cNvSpPr txBox="1"/>
          <p:nvPr/>
        </p:nvSpPr>
        <p:spPr>
          <a:xfrm>
            <a:off x="-1951851" y="3269718"/>
            <a:ext cx="17865803" cy="2100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16"/>
              </a:lnSpc>
            </a:pPr>
            <a:r>
              <a:rPr lang="en-US" sz="1600">
                <a:solidFill>
                  <a:srgbClr val="F8F7F2"/>
                </a:solidFill>
                <a:latin typeface="Popper Sans"/>
                <a:ea typeface="Popper Sans"/>
                <a:cs typeface="Popper Sans"/>
                <a:sym typeface="Popper Sans"/>
              </a:rPr>
              <a:t>Ciência da Felicidade, Neurociência  e Segurança Psicológica .</a:t>
            </a:r>
          </a:p>
        </p:txBody>
      </p:sp>
      <p:sp>
        <p:nvSpPr>
          <p:cNvPr id="6" name="Freeform 6"/>
          <p:cNvSpPr/>
          <p:nvPr/>
        </p:nvSpPr>
        <p:spPr>
          <a:xfrm>
            <a:off x="7978611" y="5109470"/>
            <a:ext cx="4611246" cy="2605187"/>
          </a:xfrm>
          <a:custGeom>
            <a:avLst/>
            <a:gdLst/>
            <a:ahLst/>
            <a:cxnLst/>
            <a:rect l="l" t="t" r="r" b="b"/>
            <a:pathLst>
              <a:path w="4611246" h="2605187">
                <a:moveTo>
                  <a:pt x="0" y="0"/>
                </a:moveTo>
                <a:lnTo>
                  <a:pt x="4611246" y="0"/>
                </a:lnTo>
                <a:lnTo>
                  <a:pt x="4611246" y="2605187"/>
                </a:lnTo>
                <a:lnTo>
                  <a:pt x="0" y="260518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8766" t="-7188" r="-10412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7" name="Freeform 7"/>
          <p:cNvSpPr/>
          <p:nvPr/>
        </p:nvSpPr>
        <p:spPr>
          <a:xfrm>
            <a:off x="14584178" y="1882903"/>
            <a:ext cx="3027749" cy="5831754"/>
          </a:xfrm>
          <a:custGeom>
            <a:avLst/>
            <a:gdLst/>
            <a:ahLst/>
            <a:cxnLst/>
            <a:rect l="l" t="t" r="r" b="b"/>
            <a:pathLst>
              <a:path w="3027749" h="5831754">
                <a:moveTo>
                  <a:pt x="0" y="0"/>
                </a:moveTo>
                <a:lnTo>
                  <a:pt x="3027748" y="0"/>
                </a:lnTo>
                <a:lnTo>
                  <a:pt x="3027748" y="5831754"/>
                </a:lnTo>
                <a:lnTo>
                  <a:pt x="0" y="583175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636" t="-16453" r="-1636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8" name="Freeform 8"/>
          <p:cNvSpPr/>
          <p:nvPr/>
        </p:nvSpPr>
        <p:spPr>
          <a:xfrm>
            <a:off x="307280" y="4022704"/>
            <a:ext cx="5524609" cy="7079106"/>
          </a:xfrm>
          <a:custGeom>
            <a:avLst/>
            <a:gdLst/>
            <a:ahLst/>
            <a:cxnLst/>
            <a:rect l="l" t="t" r="r" b="b"/>
            <a:pathLst>
              <a:path w="5524609" h="7079106">
                <a:moveTo>
                  <a:pt x="0" y="0"/>
                </a:moveTo>
                <a:lnTo>
                  <a:pt x="5524610" y="0"/>
                </a:lnTo>
                <a:lnTo>
                  <a:pt x="5524610" y="7079106"/>
                </a:lnTo>
                <a:lnTo>
                  <a:pt x="0" y="707910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23141"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9" name="Group 9"/>
          <p:cNvGrpSpPr/>
          <p:nvPr/>
        </p:nvGrpSpPr>
        <p:grpSpPr>
          <a:xfrm>
            <a:off x="804708" y="6307748"/>
            <a:ext cx="5027182" cy="913462"/>
            <a:chOff x="0" y="0"/>
            <a:chExt cx="1443238" cy="262243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443238" cy="262243"/>
            </a:xfrm>
            <a:custGeom>
              <a:avLst/>
              <a:gdLst/>
              <a:ahLst/>
              <a:cxnLst/>
              <a:rect l="l" t="t" r="r" b="b"/>
              <a:pathLst>
                <a:path w="1443238" h="262243">
                  <a:moveTo>
                    <a:pt x="1240038" y="0"/>
                  </a:moveTo>
                  <a:lnTo>
                    <a:pt x="0" y="0"/>
                  </a:lnTo>
                  <a:lnTo>
                    <a:pt x="0" y="262243"/>
                  </a:lnTo>
                  <a:lnTo>
                    <a:pt x="1240038" y="262243"/>
                  </a:lnTo>
                  <a:lnTo>
                    <a:pt x="1443238" y="131121"/>
                  </a:lnTo>
                  <a:lnTo>
                    <a:pt x="124003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28575"/>
              <a:ext cx="1328938" cy="23366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99"/>
                </a:lnSpc>
              </a:pPr>
              <a:endParaRPr/>
            </a:p>
            <a:p>
              <a:pPr algn="ctr">
                <a:lnSpc>
                  <a:spcPts val="2399"/>
                </a:lnSpc>
              </a:pPr>
              <a:endParaRPr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1587974" y="6483924"/>
            <a:ext cx="2963223" cy="5896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99"/>
              </a:lnSpc>
            </a:pPr>
            <a:r>
              <a:rPr lang="en-US" sz="218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FELICIDADE EXISTE, </a:t>
            </a:r>
          </a:p>
          <a:p>
            <a:pPr algn="ctr">
              <a:lnSpc>
                <a:spcPts val="2399"/>
              </a:lnSpc>
              <a:spcBef>
                <a:spcPct val="0"/>
              </a:spcBef>
            </a:pPr>
            <a:r>
              <a:rPr lang="en-US" sz="218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E SE CONSTRÓI.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6420377" y="8636057"/>
            <a:ext cx="10630876" cy="13072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509"/>
              </a:lnSpc>
              <a:spcBef>
                <a:spcPct val="0"/>
              </a:spcBef>
            </a:pPr>
            <a:r>
              <a:rPr lang="en-US" sz="2281">
                <a:solidFill>
                  <a:srgbClr val="F8F7F2"/>
                </a:solidFill>
                <a:latin typeface="Lora"/>
                <a:ea typeface="Lora"/>
                <a:cs typeface="Lora"/>
                <a:sym typeface="Lora"/>
              </a:rPr>
              <a:t>Com background, enraizado na regulagem</a:t>
            </a:r>
            <a:r>
              <a:rPr lang="en-US" sz="2281" b="1">
                <a:solidFill>
                  <a:srgbClr val="F8F7F2"/>
                </a:solidFill>
                <a:latin typeface="Lora Bold"/>
                <a:ea typeface="Lora Bold"/>
                <a:cs typeface="Lora Bold"/>
                <a:sym typeface="Lora Bold"/>
              </a:rPr>
              <a:t> </a:t>
            </a:r>
            <a:r>
              <a:rPr lang="en-US" sz="2281">
                <a:solidFill>
                  <a:srgbClr val="F8F7F2"/>
                </a:solidFill>
                <a:latin typeface="Lora"/>
                <a:ea typeface="Lora"/>
                <a:cs typeface="Lora"/>
                <a:sym typeface="Lora"/>
              </a:rPr>
              <a:t>da </a:t>
            </a:r>
            <a:r>
              <a:rPr lang="en-US" sz="2281" b="1">
                <a:solidFill>
                  <a:srgbClr val="F8F7F2"/>
                </a:solidFill>
                <a:latin typeface="Lora Bold"/>
                <a:ea typeface="Lora Bold"/>
                <a:cs typeface="Lora Bold"/>
                <a:sym typeface="Lora Bold"/>
              </a:rPr>
              <a:t>saúde emocional e bem-estar.</a:t>
            </a:r>
            <a:r>
              <a:rPr lang="en-US" sz="2281">
                <a:solidFill>
                  <a:srgbClr val="F8F7F2"/>
                </a:solidFill>
                <a:latin typeface="Lora"/>
                <a:ea typeface="Lora"/>
                <a:cs typeface="Lora"/>
                <a:sym typeface="Lora"/>
              </a:rPr>
              <a:t> A cada acolhimento busco ajudar as pessoas individualmente ou em grupo, alcançarem sua </a:t>
            </a:r>
            <a:r>
              <a:rPr lang="en-US" sz="2281" b="1">
                <a:solidFill>
                  <a:srgbClr val="F8F7F2"/>
                </a:solidFill>
                <a:latin typeface="Lora Bold"/>
                <a:ea typeface="Lora Bold"/>
                <a:cs typeface="Lora Bold"/>
                <a:sym typeface="Lora Bold"/>
              </a:rPr>
              <a:t>melhor versão e </a:t>
            </a:r>
            <a:r>
              <a:rPr lang="en-US" sz="2281">
                <a:solidFill>
                  <a:srgbClr val="F8F7F2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2281" b="1">
                <a:solidFill>
                  <a:srgbClr val="F8F7F2"/>
                </a:solidFill>
                <a:latin typeface="Lora Bold"/>
                <a:ea typeface="Lora Bold"/>
                <a:cs typeface="Lora Bold"/>
                <a:sym typeface="Lora Bold"/>
              </a:rPr>
              <a:t>autorrealização</a:t>
            </a:r>
            <a:r>
              <a:rPr lang="en-US" sz="2281">
                <a:solidFill>
                  <a:srgbClr val="F8F7F2"/>
                </a:solidFill>
                <a:latin typeface="Lora"/>
                <a:ea typeface="Lora"/>
                <a:cs typeface="Lora"/>
                <a:sym typeface="Lora"/>
              </a:rPr>
              <a:t> na vida relacional.</a:t>
            </a:r>
          </a:p>
          <a:p>
            <a:pPr algn="just">
              <a:lnSpc>
                <a:spcPts val="2839"/>
              </a:lnSpc>
              <a:spcBef>
                <a:spcPct val="0"/>
              </a:spcBef>
            </a:pPr>
            <a:r>
              <a:rPr lang="en-US" sz="2581" b="1">
                <a:solidFill>
                  <a:srgbClr val="F8F7F2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</a:p>
        </p:txBody>
      </p:sp>
      <p:sp>
        <p:nvSpPr>
          <p:cNvPr id="14" name="Freeform 14"/>
          <p:cNvSpPr/>
          <p:nvPr/>
        </p:nvSpPr>
        <p:spPr>
          <a:xfrm>
            <a:off x="16835876" y="10544175"/>
            <a:ext cx="846848" cy="412634"/>
          </a:xfrm>
          <a:custGeom>
            <a:avLst/>
            <a:gdLst/>
            <a:ahLst/>
            <a:cxnLst/>
            <a:rect l="l" t="t" r="r" b="b"/>
            <a:pathLst>
              <a:path w="846848" h="412634">
                <a:moveTo>
                  <a:pt x="0" y="0"/>
                </a:moveTo>
                <a:lnTo>
                  <a:pt x="846848" y="0"/>
                </a:lnTo>
                <a:lnTo>
                  <a:pt x="846848" y="412634"/>
                </a:lnTo>
                <a:lnTo>
                  <a:pt x="0" y="41263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5" name="TextBox 15"/>
          <p:cNvSpPr txBox="1"/>
          <p:nvPr/>
        </p:nvSpPr>
        <p:spPr>
          <a:xfrm>
            <a:off x="1719359" y="7454524"/>
            <a:ext cx="13865844" cy="910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00"/>
              </a:lnSpc>
            </a:pPr>
            <a:endParaRPr/>
          </a:p>
        </p:txBody>
      </p:sp>
      <p:sp>
        <p:nvSpPr>
          <p:cNvPr id="16" name="Freeform 16"/>
          <p:cNvSpPr/>
          <p:nvPr/>
        </p:nvSpPr>
        <p:spPr>
          <a:xfrm rot="1754553">
            <a:off x="-3298021" y="245995"/>
            <a:ext cx="4657604" cy="4139445"/>
          </a:xfrm>
          <a:custGeom>
            <a:avLst/>
            <a:gdLst/>
            <a:ahLst/>
            <a:cxnLst/>
            <a:rect l="l" t="t" r="r" b="b"/>
            <a:pathLst>
              <a:path w="4657604" h="4139445">
                <a:moveTo>
                  <a:pt x="0" y="0"/>
                </a:moveTo>
                <a:lnTo>
                  <a:pt x="4657603" y="0"/>
                </a:lnTo>
                <a:lnTo>
                  <a:pt x="4657603" y="4139445"/>
                </a:lnTo>
                <a:lnTo>
                  <a:pt x="0" y="413944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17" name="Group 17"/>
          <p:cNvGrpSpPr/>
          <p:nvPr/>
        </p:nvGrpSpPr>
        <p:grpSpPr>
          <a:xfrm>
            <a:off x="957108" y="6460148"/>
            <a:ext cx="5027182" cy="913462"/>
            <a:chOff x="0" y="0"/>
            <a:chExt cx="1443238" cy="262243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1443238" cy="262243"/>
            </a:xfrm>
            <a:custGeom>
              <a:avLst/>
              <a:gdLst/>
              <a:ahLst/>
              <a:cxnLst/>
              <a:rect l="l" t="t" r="r" b="b"/>
              <a:pathLst>
                <a:path w="1443238" h="262243">
                  <a:moveTo>
                    <a:pt x="1240038" y="0"/>
                  </a:moveTo>
                  <a:lnTo>
                    <a:pt x="0" y="0"/>
                  </a:lnTo>
                  <a:lnTo>
                    <a:pt x="0" y="262243"/>
                  </a:lnTo>
                  <a:lnTo>
                    <a:pt x="1240038" y="262243"/>
                  </a:lnTo>
                  <a:lnTo>
                    <a:pt x="1443238" y="131121"/>
                  </a:lnTo>
                  <a:lnTo>
                    <a:pt x="124003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28575"/>
              <a:ext cx="1328938" cy="23366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99"/>
                </a:lnSpc>
              </a:pPr>
              <a:endParaRPr/>
            </a:p>
            <a:p>
              <a:pPr algn="ctr">
                <a:lnSpc>
                  <a:spcPts val="2399"/>
                </a:lnSpc>
              </a:pPr>
              <a:endParaRPr/>
            </a:p>
          </p:txBody>
        </p:sp>
      </p:grpSp>
      <p:sp>
        <p:nvSpPr>
          <p:cNvPr id="20" name="TextBox 20"/>
          <p:cNvSpPr txBox="1"/>
          <p:nvPr/>
        </p:nvSpPr>
        <p:spPr>
          <a:xfrm>
            <a:off x="1740374" y="6636324"/>
            <a:ext cx="2963223" cy="5896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99"/>
              </a:lnSpc>
            </a:pPr>
            <a:r>
              <a:rPr lang="en-US" sz="218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FELICIDADE EXISTE, </a:t>
            </a:r>
          </a:p>
          <a:p>
            <a:pPr algn="ctr">
              <a:lnSpc>
                <a:spcPts val="2399"/>
              </a:lnSpc>
              <a:spcBef>
                <a:spcPct val="0"/>
              </a:spcBef>
            </a:pPr>
            <a:r>
              <a:rPr lang="en-US" sz="218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E SE CONSTRÓI.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506092" y="0"/>
            <a:ext cx="19297650" cy="12858750"/>
          </a:xfrm>
          <a:custGeom>
            <a:avLst/>
            <a:gdLst/>
            <a:ahLst/>
            <a:cxnLst/>
            <a:rect l="l" t="t" r="r" b="b"/>
            <a:pathLst>
              <a:path w="19297650" h="12858750">
                <a:moveTo>
                  <a:pt x="0" y="0"/>
                </a:moveTo>
                <a:lnTo>
                  <a:pt x="19297650" y="0"/>
                </a:lnTo>
                <a:lnTo>
                  <a:pt x="19297650" y="12858750"/>
                </a:lnTo>
                <a:lnTo>
                  <a:pt x="0" y="1285875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80000"/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Freeform 3"/>
          <p:cNvSpPr/>
          <p:nvPr/>
        </p:nvSpPr>
        <p:spPr>
          <a:xfrm>
            <a:off x="-2286000" y="0"/>
            <a:ext cx="22860000" cy="12858750"/>
          </a:xfrm>
          <a:custGeom>
            <a:avLst/>
            <a:gdLst/>
            <a:ahLst/>
            <a:cxnLst/>
            <a:rect l="l" t="t" r="r" b="b"/>
            <a:pathLst>
              <a:path w="22860000" h="12858750">
                <a:moveTo>
                  <a:pt x="0" y="0"/>
                </a:moveTo>
                <a:lnTo>
                  <a:pt x="22860000" y="0"/>
                </a:lnTo>
                <a:lnTo>
                  <a:pt x="22860000" y="12858750"/>
                </a:lnTo>
                <a:lnTo>
                  <a:pt x="0" y="1285875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4" name="Freeform 4"/>
          <p:cNvSpPr/>
          <p:nvPr/>
        </p:nvSpPr>
        <p:spPr>
          <a:xfrm>
            <a:off x="-1161050" y="0"/>
            <a:ext cx="19288125" cy="12858750"/>
          </a:xfrm>
          <a:custGeom>
            <a:avLst/>
            <a:gdLst/>
            <a:ahLst/>
            <a:cxnLst/>
            <a:rect l="l" t="t" r="r" b="b"/>
            <a:pathLst>
              <a:path w="19288125" h="12858750">
                <a:moveTo>
                  <a:pt x="0" y="0"/>
                </a:moveTo>
                <a:lnTo>
                  <a:pt x="19288125" y="0"/>
                </a:lnTo>
                <a:lnTo>
                  <a:pt x="19288125" y="12858750"/>
                </a:lnTo>
                <a:lnTo>
                  <a:pt x="0" y="1285875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24000"/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5" name="Freeform 5"/>
          <p:cNvSpPr/>
          <p:nvPr/>
        </p:nvSpPr>
        <p:spPr>
          <a:xfrm>
            <a:off x="4000500" y="4391292"/>
            <a:ext cx="10287000" cy="2838450"/>
          </a:xfrm>
          <a:custGeom>
            <a:avLst/>
            <a:gdLst/>
            <a:ahLst/>
            <a:cxnLst/>
            <a:rect l="l" t="t" r="r" b="b"/>
            <a:pathLst>
              <a:path w="10287000" h="2838450">
                <a:moveTo>
                  <a:pt x="0" y="0"/>
                </a:moveTo>
                <a:lnTo>
                  <a:pt x="10287000" y="0"/>
                </a:lnTo>
                <a:lnTo>
                  <a:pt x="10287000" y="2838450"/>
                </a:lnTo>
                <a:lnTo>
                  <a:pt x="0" y="283845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40000"/>
            </a:blip>
            <a:stretch>
              <a:fillRect l="-53284" r="-40419" b="-803020"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4000500" y="11902745"/>
            <a:ext cx="10287000" cy="956767"/>
            <a:chOff x="0" y="0"/>
            <a:chExt cx="10287000" cy="95676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0287000" cy="956056"/>
            </a:xfrm>
            <a:custGeom>
              <a:avLst/>
              <a:gdLst/>
              <a:ahLst/>
              <a:cxnLst/>
              <a:rect l="l" t="t" r="r" b="b"/>
              <a:pathLst>
                <a:path w="10287000" h="956056">
                  <a:moveTo>
                    <a:pt x="0" y="0"/>
                  </a:moveTo>
                  <a:lnTo>
                    <a:pt x="0" y="956056"/>
                  </a:lnTo>
                  <a:lnTo>
                    <a:pt x="10287000" y="956056"/>
                  </a:lnTo>
                  <a:lnTo>
                    <a:pt x="10287000" y="0"/>
                  </a:lnTo>
                  <a:close/>
                </a:path>
              </a:pathLst>
            </a:custGeom>
            <a:solidFill>
              <a:srgbClr val="0B0B0B"/>
            </a:solid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8" name="Freeform 8"/>
          <p:cNvSpPr/>
          <p:nvPr/>
        </p:nvSpPr>
        <p:spPr>
          <a:xfrm>
            <a:off x="11754040" y="499320"/>
            <a:ext cx="1578845" cy="1907248"/>
          </a:xfrm>
          <a:custGeom>
            <a:avLst/>
            <a:gdLst/>
            <a:ahLst/>
            <a:cxnLst/>
            <a:rect l="l" t="t" r="r" b="b"/>
            <a:pathLst>
              <a:path w="1578845" h="1907248">
                <a:moveTo>
                  <a:pt x="0" y="0"/>
                </a:moveTo>
                <a:lnTo>
                  <a:pt x="1578845" y="0"/>
                </a:lnTo>
                <a:lnTo>
                  <a:pt x="1578845" y="1907247"/>
                </a:lnTo>
                <a:lnTo>
                  <a:pt x="0" y="190724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9" name="Group 9"/>
          <p:cNvGrpSpPr>
            <a:grpSpLocks noChangeAspect="1"/>
          </p:cNvGrpSpPr>
          <p:nvPr/>
        </p:nvGrpSpPr>
        <p:grpSpPr>
          <a:xfrm>
            <a:off x="11849776" y="595065"/>
            <a:ext cx="1397889" cy="1397889"/>
            <a:chOff x="0" y="0"/>
            <a:chExt cx="1863852" cy="1863852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863852" cy="1863852"/>
            </a:xfrm>
            <a:custGeom>
              <a:avLst/>
              <a:gdLst/>
              <a:ahLst/>
              <a:cxnLst/>
              <a:rect l="l" t="t" r="r" b="b"/>
              <a:pathLst>
                <a:path w="1863852" h="1863852">
                  <a:moveTo>
                    <a:pt x="931926" y="0"/>
                  </a:moveTo>
                  <a:cubicBezTo>
                    <a:pt x="417195" y="0"/>
                    <a:pt x="0" y="417195"/>
                    <a:pt x="0" y="931926"/>
                  </a:cubicBezTo>
                  <a:cubicBezTo>
                    <a:pt x="0" y="1446657"/>
                    <a:pt x="417195" y="1863852"/>
                    <a:pt x="931926" y="1863852"/>
                  </a:cubicBezTo>
                  <a:cubicBezTo>
                    <a:pt x="1446657" y="1863852"/>
                    <a:pt x="1863852" y="1446657"/>
                    <a:pt x="1863852" y="931926"/>
                  </a:cubicBezTo>
                  <a:cubicBezTo>
                    <a:pt x="1863852" y="417195"/>
                    <a:pt x="1446657" y="0"/>
                    <a:pt x="931926" y="0"/>
                  </a:cubicBezTo>
                  <a:close/>
                </a:path>
              </a:pathLst>
            </a:custGeom>
            <a:blipFill>
              <a:blip r:embed="rId8"/>
              <a:stretch>
                <a:fillRect l="-69115" t="-14708" r="-68294" b="-14726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11" name="Group 11"/>
          <p:cNvGrpSpPr>
            <a:grpSpLocks noChangeAspect="1"/>
          </p:cNvGrpSpPr>
          <p:nvPr/>
        </p:nvGrpSpPr>
        <p:grpSpPr>
          <a:xfrm>
            <a:off x="4000500" y="11248815"/>
            <a:ext cx="10286848" cy="999401"/>
            <a:chOff x="0" y="0"/>
            <a:chExt cx="10286848" cy="999401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0286873" cy="999363"/>
            </a:xfrm>
            <a:custGeom>
              <a:avLst/>
              <a:gdLst/>
              <a:ahLst/>
              <a:cxnLst/>
              <a:rect l="l" t="t" r="r" b="b"/>
              <a:pathLst>
                <a:path w="10286873" h="999363">
                  <a:moveTo>
                    <a:pt x="0" y="0"/>
                  </a:moveTo>
                  <a:lnTo>
                    <a:pt x="0" y="999363"/>
                  </a:lnTo>
                  <a:lnTo>
                    <a:pt x="10286873" y="999363"/>
                  </a:lnTo>
                  <a:lnTo>
                    <a:pt x="10286873" y="0"/>
                  </a:lnTo>
                  <a:close/>
                </a:path>
              </a:pathLst>
            </a:custGeom>
            <a:solidFill>
              <a:srgbClr val="FFFEFE"/>
            </a:solid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13" name="Freeform 13"/>
          <p:cNvSpPr/>
          <p:nvPr/>
        </p:nvSpPr>
        <p:spPr>
          <a:xfrm>
            <a:off x="3936997" y="8773916"/>
            <a:ext cx="10413997" cy="2238308"/>
          </a:xfrm>
          <a:custGeom>
            <a:avLst/>
            <a:gdLst/>
            <a:ahLst/>
            <a:cxnLst/>
            <a:rect l="l" t="t" r="r" b="b"/>
            <a:pathLst>
              <a:path w="10413997" h="2238308">
                <a:moveTo>
                  <a:pt x="0" y="0"/>
                </a:moveTo>
                <a:lnTo>
                  <a:pt x="10413997" y="0"/>
                </a:lnTo>
                <a:lnTo>
                  <a:pt x="10413997" y="2238308"/>
                </a:lnTo>
                <a:lnTo>
                  <a:pt x="0" y="223830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14" name="Group 14"/>
          <p:cNvGrpSpPr>
            <a:grpSpLocks noChangeAspect="1"/>
          </p:cNvGrpSpPr>
          <p:nvPr/>
        </p:nvGrpSpPr>
        <p:grpSpPr>
          <a:xfrm>
            <a:off x="7395810" y="7343775"/>
            <a:ext cx="5147805" cy="840457"/>
            <a:chOff x="0" y="0"/>
            <a:chExt cx="5147805" cy="840461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5147818" cy="840486"/>
            </a:xfrm>
            <a:custGeom>
              <a:avLst/>
              <a:gdLst/>
              <a:ahLst/>
              <a:cxnLst/>
              <a:rect l="l" t="t" r="r" b="b"/>
              <a:pathLst>
                <a:path w="5147818" h="840486">
                  <a:moveTo>
                    <a:pt x="0" y="0"/>
                  </a:moveTo>
                  <a:lnTo>
                    <a:pt x="5147818" y="0"/>
                  </a:lnTo>
                  <a:lnTo>
                    <a:pt x="5147818" y="840486"/>
                  </a:lnTo>
                  <a:lnTo>
                    <a:pt x="0" y="84048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16" name="Freeform 16"/>
          <p:cNvSpPr/>
          <p:nvPr/>
        </p:nvSpPr>
        <p:spPr>
          <a:xfrm>
            <a:off x="4000500" y="2619489"/>
            <a:ext cx="6660671" cy="6229350"/>
          </a:xfrm>
          <a:custGeom>
            <a:avLst/>
            <a:gdLst/>
            <a:ahLst/>
            <a:cxnLst/>
            <a:rect l="l" t="t" r="r" b="b"/>
            <a:pathLst>
              <a:path w="6660671" h="6229350">
                <a:moveTo>
                  <a:pt x="0" y="0"/>
                </a:moveTo>
                <a:lnTo>
                  <a:pt x="6660671" y="0"/>
                </a:lnTo>
                <a:lnTo>
                  <a:pt x="6660671" y="6229350"/>
                </a:lnTo>
                <a:lnTo>
                  <a:pt x="0" y="622935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-11399" b="-8409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7" name="Freeform 17"/>
          <p:cNvSpPr/>
          <p:nvPr/>
        </p:nvSpPr>
        <p:spPr>
          <a:xfrm>
            <a:off x="4131526" y="11355553"/>
            <a:ext cx="771525" cy="800100"/>
          </a:xfrm>
          <a:custGeom>
            <a:avLst/>
            <a:gdLst/>
            <a:ahLst/>
            <a:cxnLst/>
            <a:rect l="l" t="t" r="r" b="b"/>
            <a:pathLst>
              <a:path w="771525" h="800100">
                <a:moveTo>
                  <a:pt x="0" y="0"/>
                </a:moveTo>
                <a:lnTo>
                  <a:pt x="771525" y="0"/>
                </a:lnTo>
                <a:lnTo>
                  <a:pt x="771525" y="800100"/>
                </a:lnTo>
                <a:lnTo>
                  <a:pt x="0" y="80010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-29386" t="-21797" r="-18761" b="-17488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8" name="Freeform 18"/>
          <p:cNvSpPr/>
          <p:nvPr/>
        </p:nvSpPr>
        <p:spPr>
          <a:xfrm>
            <a:off x="5033086" y="11355553"/>
            <a:ext cx="533400" cy="800100"/>
          </a:xfrm>
          <a:custGeom>
            <a:avLst/>
            <a:gdLst/>
            <a:ahLst/>
            <a:cxnLst/>
            <a:rect l="l" t="t" r="r" b="b"/>
            <a:pathLst>
              <a:path w="533400" h="800100">
                <a:moveTo>
                  <a:pt x="0" y="0"/>
                </a:moveTo>
                <a:lnTo>
                  <a:pt x="533400" y="0"/>
                </a:lnTo>
                <a:lnTo>
                  <a:pt x="533400" y="800100"/>
                </a:lnTo>
                <a:lnTo>
                  <a:pt x="0" y="80010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9" name="Freeform 19"/>
          <p:cNvSpPr/>
          <p:nvPr/>
        </p:nvSpPr>
        <p:spPr>
          <a:xfrm>
            <a:off x="5692988" y="11582333"/>
            <a:ext cx="790575" cy="342900"/>
          </a:xfrm>
          <a:custGeom>
            <a:avLst/>
            <a:gdLst/>
            <a:ahLst/>
            <a:cxnLst/>
            <a:rect l="l" t="t" r="r" b="b"/>
            <a:pathLst>
              <a:path w="790575" h="342900">
                <a:moveTo>
                  <a:pt x="0" y="0"/>
                </a:moveTo>
                <a:lnTo>
                  <a:pt x="790575" y="0"/>
                </a:lnTo>
                <a:lnTo>
                  <a:pt x="790575" y="342900"/>
                </a:lnTo>
                <a:lnTo>
                  <a:pt x="0" y="342900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-32702" t="-34719" r="-154044" b="-31947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20" name="Freeform 20"/>
          <p:cNvSpPr/>
          <p:nvPr/>
        </p:nvSpPr>
        <p:spPr>
          <a:xfrm>
            <a:off x="6614341" y="11545567"/>
            <a:ext cx="790575" cy="400050"/>
          </a:xfrm>
          <a:custGeom>
            <a:avLst/>
            <a:gdLst/>
            <a:ahLst/>
            <a:cxnLst/>
            <a:rect l="l" t="t" r="r" b="b"/>
            <a:pathLst>
              <a:path w="790575" h="400050">
                <a:moveTo>
                  <a:pt x="0" y="0"/>
                </a:moveTo>
                <a:lnTo>
                  <a:pt x="790575" y="0"/>
                </a:lnTo>
                <a:lnTo>
                  <a:pt x="790575" y="400050"/>
                </a:lnTo>
                <a:lnTo>
                  <a:pt x="0" y="400050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-112291" t="-11380" r="-29877" b="-7666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21" name="Freeform 21"/>
          <p:cNvSpPr/>
          <p:nvPr/>
        </p:nvSpPr>
        <p:spPr>
          <a:xfrm>
            <a:off x="7535694" y="11379908"/>
            <a:ext cx="1076325" cy="714375"/>
          </a:xfrm>
          <a:custGeom>
            <a:avLst/>
            <a:gdLst/>
            <a:ahLst/>
            <a:cxnLst/>
            <a:rect l="l" t="t" r="r" b="b"/>
            <a:pathLst>
              <a:path w="1076325" h="714375">
                <a:moveTo>
                  <a:pt x="0" y="0"/>
                </a:moveTo>
                <a:lnTo>
                  <a:pt x="1076325" y="0"/>
                </a:lnTo>
                <a:lnTo>
                  <a:pt x="1076325" y="714375"/>
                </a:lnTo>
                <a:lnTo>
                  <a:pt x="0" y="714375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22" name="Freeform 22"/>
          <p:cNvSpPr/>
          <p:nvPr/>
        </p:nvSpPr>
        <p:spPr>
          <a:xfrm>
            <a:off x="10947540" y="11632378"/>
            <a:ext cx="1104900" cy="228600"/>
          </a:xfrm>
          <a:custGeom>
            <a:avLst/>
            <a:gdLst/>
            <a:ahLst/>
            <a:cxnLst/>
            <a:rect l="l" t="t" r="r" b="b"/>
            <a:pathLst>
              <a:path w="1104900" h="228600">
                <a:moveTo>
                  <a:pt x="0" y="0"/>
                </a:moveTo>
                <a:lnTo>
                  <a:pt x="1104900" y="0"/>
                </a:lnTo>
                <a:lnTo>
                  <a:pt x="1104900" y="228600"/>
                </a:lnTo>
                <a:lnTo>
                  <a:pt x="0" y="228600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23" name="Freeform 23"/>
          <p:cNvSpPr/>
          <p:nvPr/>
        </p:nvSpPr>
        <p:spPr>
          <a:xfrm>
            <a:off x="9817465" y="11355553"/>
            <a:ext cx="1000125" cy="704850"/>
          </a:xfrm>
          <a:custGeom>
            <a:avLst/>
            <a:gdLst/>
            <a:ahLst/>
            <a:cxnLst/>
            <a:rect l="l" t="t" r="r" b="b"/>
            <a:pathLst>
              <a:path w="1000125" h="704850">
                <a:moveTo>
                  <a:pt x="0" y="0"/>
                </a:moveTo>
                <a:lnTo>
                  <a:pt x="1000125" y="0"/>
                </a:lnTo>
                <a:lnTo>
                  <a:pt x="1000125" y="704850"/>
                </a:lnTo>
                <a:lnTo>
                  <a:pt x="0" y="704850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 t="-15095" b="-26795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24" name="Freeform 24"/>
          <p:cNvSpPr/>
          <p:nvPr/>
        </p:nvSpPr>
        <p:spPr>
          <a:xfrm>
            <a:off x="12182827" y="11555263"/>
            <a:ext cx="876300" cy="381000"/>
          </a:xfrm>
          <a:custGeom>
            <a:avLst/>
            <a:gdLst/>
            <a:ahLst/>
            <a:cxnLst/>
            <a:rect l="l" t="t" r="r" b="b"/>
            <a:pathLst>
              <a:path w="876300" h="381000">
                <a:moveTo>
                  <a:pt x="0" y="0"/>
                </a:moveTo>
                <a:lnTo>
                  <a:pt x="876300" y="0"/>
                </a:lnTo>
                <a:lnTo>
                  <a:pt x="876300" y="381000"/>
                </a:lnTo>
                <a:lnTo>
                  <a:pt x="0" y="381000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25" name="Freeform 25"/>
          <p:cNvSpPr/>
          <p:nvPr/>
        </p:nvSpPr>
        <p:spPr>
          <a:xfrm>
            <a:off x="8736082" y="11379908"/>
            <a:ext cx="1038225" cy="676275"/>
          </a:xfrm>
          <a:custGeom>
            <a:avLst/>
            <a:gdLst/>
            <a:ahLst/>
            <a:cxnLst/>
            <a:rect l="l" t="t" r="r" b="b"/>
            <a:pathLst>
              <a:path w="1038225" h="676275">
                <a:moveTo>
                  <a:pt x="0" y="0"/>
                </a:moveTo>
                <a:lnTo>
                  <a:pt x="1038225" y="0"/>
                </a:lnTo>
                <a:lnTo>
                  <a:pt x="1038225" y="676275"/>
                </a:lnTo>
                <a:lnTo>
                  <a:pt x="0" y="676275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 l="-20564" r="-19802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26" name="Freeform 26"/>
          <p:cNvSpPr/>
          <p:nvPr/>
        </p:nvSpPr>
        <p:spPr>
          <a:xfrm>
            <a:off x="13268801" y="11586181"/>
            <a:ext cx="885825" cy="323850"/>
          </a:xfrm>
          <a:custGeom>
            <a:avLst/>
            <a:gdLst/>
            <a:ahLst/>
            <a:cxnLst/>
            <a:rect l="l" t="t" r="r" b="b"/>
            <a:pathLst>
              <a:path w="885825" h="323850">
                <a:moveTo>
                  <a:pt x="0" y="0"/>
                </a:moveTo>
                <a:lnTo>
                  <a:pt x="885825" y="0"/>
                </a:lnTo>
                <a:lnTo>
                  <a:pt x="885825" y="323850"/>
                </a:lnTo>
                <a:lnTo>
                  <a:pt x="0" y="323850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 t="-26370" b="-26570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27" name="TextBox 27"/>
          <p:cNvSpPr txBox="1"/>
          <p:nvPr/>
        </p:nvSpPr>
        <p:spPr>
          <a:xfrm>
            <a:off x="9678057" y="7399163"/>
            <a:ext cx="2280295" cy="3400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88"/>
              </a:lnSpc>
            </a:pPr>
            <a:r>
              <a:rPr lang="en-US" sz="1981">
                <a:solidFill>
                  <a:srgbClr val="FFFFFF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Palestra Confirmada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10378430" y="7740291"/>
            <a:ext cx="68990" cy="3387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76"/>
              </a:lnSpc>
            </a:pPr>
            <a:r>
              <a:rPr lang="en-US" sz="1972">
                <a:solidFill>
                  <a:srgbClr val="D0A933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 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4322455" y="9341396"/>
            <a:ext cx="9780222" cy="13783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00"/>
              </a:lnSpc>
            </a:pPr>
            <a:r>
              <a:rPr lang="en-US" sz="1981">
                <a:solidFill>
                  <a:srgbClr val="FFFFFF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Psicóloga , Palestrante, Teóloga , Mestre em Administração de Empresas Com Especialização em Neurociência e Física da Consciência Autora dos livros “PÍLULAS MÁGICAS PARA O SUCESSO” e “MOTIVAÇÃO SEM TRUQUES” Ilusionista premiada como melhor mágica feminina da América Latina (@meirykamia)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4393835" y="536343"/>
            <a:ext cx="4364907" cy="16860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90"/>
              </a:lnSpc>
            </a:pPr>
            <a:r>
              <a:rPr lang="en-US" sz="1635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JORNADA</a:t>
            </a:r>
          </a:p>
          <a:p>
            <a:pPr algn="ctr">
              <a:lnSpc>
                <a:spcPts val="3662"/>
              </a:lnSpc>
            </a:pPr>
            <a:r>
              <a:rPr lang="en-US" sz="4308">
                <a:solidFill>
                  <a:srgbClr val="FFFEFE"/>
                </a:solidFill>
                <a:latin typeface="ITC Benguiat"/>
                <a:ea typeface="ITC Benguiat"/>
                <a:cs typeface="ITC Benguiat"/>
                <a:sym typeface="ITC Benguiat"/>
              </a:rPr>
              <a:t>FORTALEÇA  SUA IMUNIDADE  EMOCIONAL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4988119" y="2005517"/>
            <a:ext cx="69933" cy="5428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780"/>
              </a:lnSpc>
            </a:pPr>
            <a:r>
              <a:rPr lang="en-US" sz="1999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 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4831451" y="2196017"/>
            <a:ext cx="3844528" cy="3523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85"/>
              </a:lnSpc>
            </a:pPr>
            <a:r>
              <a:rPr lang="en-US" sz="1999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Aforça invisívelqueprotegeasua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4932121" y="2549642"/>
            <a:ext cx="3639141" cy="3523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85"/>
              </a:lnSpc>
            </a:pPr>
            <a:r>
              <a:rPr lang="en-US" sz="1999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paz e liberta sua vida relacional.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10908259" y="2378793"/>
            <a:ext cx="3082252" cy="4945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35"/>
              </a:lnSpc>
            </a:pPr>
            <a:r>
              <a:rPr lang="en-US" sz="2668">
                <a:solidFill>
                  <a:srgbClr val="FFFEFE"/>
                </a:solidFill>
                <a:latin typeface="ITC Benguiat"/>
                <a:ea typeface="ITC Benguiat"/>
                <a:cs typeface="ITC Benguiat"/>
                <a:sym typeface="ITC Benguiat"/>
              </a:rPr>
              <a:t>10 DE SETEMBRO 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7121376" y="12309796"/>
            <a:ext cx="1813122" cy="3482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61"/>
              </a:lnSpc>
            </a:pPr>
            <a:r>
              <a:rPr lang="en-US" sz="1972">
                <a:solidFill>
                  <a:srgbClr val="737373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INGRESSOS EM: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9146610" y="12309796"/>
            <a:ext cx="1958264" cy="3482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61"/>
              </a:lnSpc>
            </a:pPr>
            <a:r>
              <a:rPr lang="en-US" sz="1972">
                <a:solidFill>
                  <a:srgbClr val="FFFFFF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WWW.UHUU.COM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5298015" y="8792127"/>
            <a:ext cx="3741563" cy="5724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00"/>
              </a:lnSpc>
            </a:pPr>
            <a:r>
              <a:rPr lang="en-US" sz="3071">
                <a:solidFill>
                  <a:srgbClr val="FFFEFE"/>
                </a:solidFill>
                <a:latin typeface="ITC Benguiat"/>
                <a:ea typeface="ITC Benguiat"/>
                <a:cs typeface="ITC Benguiat"/>
                <a:sym typeface="ITC Benguiat"/>
              </a:rPr>
              <a:t>DRA. MEIRY KAMIA 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9675590" y="7730766"/>
            <a:ext cx="2528573" cy="3482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61"/>
              </a:lnSpc>
            </a:pPr>
            <a:r>
              <a:rPr lang="en-US" sz="1972">
                <a:solidFill>
                  <a:srgbClr val="D0A933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Pilares</a:t>
            </a:r>
            <a:r>
              <a:rPr lang="en-US" sz="1972">
                <a:solidFill>
                  <a:srgbClr val="FFFFFF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 </a:t>
            </a:r>
            <a:r>
              <a:rPr lang="en-US" sz="1972">
                <a:solidFill>
                  <a:srgbClr val="D0A933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da</a:t>
            </a:r>
            <a:r>
              <a:rPr lang="en-US" sz="1972">
                <a:solidFill>
                  <a:srgbClr val="FFFFFF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 </a:t>
            </a:r>
            <a:r>
              <a:rPr lang="en-US" sz="1972">
                <a:solidFill>
                  <a:srgbClr val="D0A933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Saúde</a:t>
            </a:r>
            <a:r>
              <a:rPr lang="en-US" sz="1972">
                <a:solidFill>
                  <a:srgbClr val="FFFFFF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 </a:t>
            </a:r>
            <a:r>
              <a:rPr lang="en-US" sz="1972">
                <a:solidFill>
                  <a:srgbClr val="D0A933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Plena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506092" y="0"/>
            <a:ext cx="19297650" cy="12858750"/>
          </a:xfrm>
          <a:custGeom>
            <a:avLst/>
            <a:gdLst/>
            <a:ahLst/>
            <a:cxnLst/>
            <a:rect l="l" t="t" r="r" b="b"/>
            <a:pathLst>
              <a:path w="19297650" h="12858750">
                <a:moveTo>
                  <a:pt x="0" y="0"/>
                </a:moveTo>
                <a:lnTo>
                  <a:pt x="19297650" y="0"/>
                </a:lnTo>
                <a:lnTo>
                  <a:pt x="19297650" y="12858750"/>
                </a:lnTo>
                <a:lnTo>
                  <a:pt x="0" y="1285875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80000"/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Freeform 3"/>
          <p:cNvSpPr/>
          <p:nvPr/>
        </p:nvSpPr>
        <p:spPr>
          <a:xfrm>
            <a:off x="-2286000" y="0"/>
            <a:ext cx="22860000" cy="12858750"/>
          </a:xfrm>
          <a:custGeom>
            <a:avLst/>
            <a:gdLst/>
            <a:ahLst/>
            <a:cxnLst/>
            <a:rect l="l" t="t" r="r" b="b"/>
            <a:pathLst>
              <a:path w="22860000" h="12858750">
                <a:moveTo>
                  <a:pt x="0" y="0"/>
                </a:moveTo>
                <a:lnTo>
                  <a:pt x="22860000" y="0"/>
                </a:lnTo>
                <a:lnTo>
                  <a:pt x="22860000" y="12858750"/>
                </a:lnTo>
                <a:lnTo>
                  <a:pt x="0" y="1285875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4" name="Freeform 4"/>
          <p:cNvSpPr/>
          <p:nvPr/>
        </p:nvSpPr>
        <p:spPr>
          <a:xfrm>
            <a:off x="-1161050" y="0"/>
            <a:ext cx="19288125" cy="12858750"/>
          </a:xfrm>
          <a:custGeom>
            <a:avLst/>
            <a:gdLst/>
            <a:ahLst/>
            <a:cxnLst/>
            <a:rect l="l" t="t" r="r" b="b"/>
            <a:pathLst>
              <a:path w="19288125" h="12858750">
                <a:moveTo>
                  <a:pt x="0" y="0"/>
                </a:moveTo>
                <a:lnTo>
                  <a:pt x="19288125" y="0"/>
                </a:lnTo>
                <a:lnTo>
                  <a:pt x="19288125" y="12858750"/>
                </a:lnTo>
                <a:lnTo>
                  <a:pt x="0" y="1285875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24000"/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5" name="Freeform 5"/>
          <p:cNvSpPr/>
          <p:nvPr/>
        </p:nvSpPr>
        <p:spPr>
          <a:xfrm>
            <a:off x="4000500" y="4391292"/>
            <a:ext cx="10287000" cy="2838450"/>
          </a:xfrm>
          <a:custGeom>
            <a:avLst/>
            <a:gdLst/>
            <a:ahLst/>
            <a:cxnLst/>
            <a:rect l="l" t="t" r="r" b="b"/>
            <a:pathLst>
              <a:path w="10287000" h="2838450">
                <a:moveTo>
                  <a:pt x="0" y="0"/>
                </a:moveTo>
                <a:lnTo>
                  <a:pt x="10287000" y="0"/>
                </a:lnTo>
                <a:lnTo>
                  <a:pt x="10287000" y="2838450"/>
                </a:lnTo>
                <a:lnTo>
                  <a:pt x="0" y="283845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40000"/>
            </a:blip>
            <a:stretch>
              <a:fillRect l="-53284" r="-40419" b="-803020"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4000500" y="11902745"/>
            <a:ext cx="10287000" cy="956767"/>
            <a:chOff x="0" y="0"/>
            <a:chExt cx="10287000" cy="95676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0287000" cy="956056"/>
            </a:xfrm>
            <a:custGeom>
              <a:avLst/>
              <a:gdLst/>
              <a:ahLst/>
              <a:cxnLst/>
              <a:rect l="l" t="t" r="r" b="b"/>
              <a:pathLst>
                <a:path w="10287000" h="956056">
                  <a:moveTo>
                    <a:pt x="0" y="0"/>
                  </a:moveTo>
                  <a:lnTo>
                    <a:pt x="0" y="956056"/>
                  </a:lnTo>
                  <a:lnTo>
                    <a:pt x="10287000" y="956056"/>
                  </a:lnTo>
                  <a:lnTo>
                    <a:pt x="10287000" y="0"/>
                  </a:lnTo>
                  <a:close/>
                </a:path>
              </a:pathLst>
            </a:custGeom>
            <a:solidFill>
              <a:srgbClr val="0B0B0B"/>
            </a:solid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8" name="Freeform 8"/>
          <p:cNvSpPr/>
          <p:nvPr/>
        </p:nvSpPr>
        <p:spPr>
          <a:xfrm>
            <a:off x="11754040" y="499320"/>
            <a:ext cx="1578845" cy="1907248"/>
          </a:xfrm>
          <a:custGeom>
            <a:avLst/>
            <a:gdLst/>
            <a:ahLst/>
            <a:cxnLst/>
            <a:rect l="l" t="t" r="r" b="b"/>
            <a:pathLst>
              <a:path w="1578845" h="1907248">
                <a:moveTo>
                  <a:pt x="0" y="0"/>
                </a:moveTo>
                <a:lnTo>
                  <a:pt x="1578845" y="0"/>
                </a:lnTo>
                <a:lnTo>
                  <a:pt x="1578845" y="1907247"/>
                </a:lnTo>
                <a:lnTo>
                  <a:pt x="0" y="190724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9" name="Group 9"/>
          <p:cNvGrpSpPr>
            <a:grpSpLocks noChangeAspect="1"/>
          </p:cNvGrpSpPr>
          <p:nvPr/>
        </p:nvGrpSpPr>
        <p:grpSpPr>
          <a:xfrm>
            <a:off x="11849776" y="595065"/>
            <a:ext cx="1397889" cy="1397889"/>
            <a:chOff x="0" y="0"/>
            <a:chExt cx="1863852" cy="1863852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863852" cy="1863852"/>
            </a:xfrm>
            <a:custGeom>
              <a:avLst/>
              <a:gdLst/>
              <a:ahLst/>
              <a:cxnLst/>
              <a:rect l="l" t="t" r="r" b="b"/>
              <a:pathLst>
                <a:path w="1863852" h="1863852">
                  <a:moveTo>
                    <a:pt x="931926" y="0"/>
                  </a:moveTo>
                  <a:cubicBezTo>
                    <a:pt x="417195" y="0"/>
                    <a:pt x="0" y="417195"/>
                    <a:pt x="0" y="931926"/>
                  </a:cubicBezTo>
                  <a:cubicBezTo>
                    <a:pt x="0" y="1446657"/>
                    <a:pt x="417195" y="1863852"/>
                    <a:pt x="931926" y="1863852"/>
                  </a:cubicBezTo>
                  <a:cubicBezTo>
                    <a:pt x="1446657" y="1863852"/>
                    <a:pt x="1863852" y="1446657"/>
                    <a:pt x="1863852" y="931926"/>
                  </a:cubicBezTo>
                  <a:cubicBezTo>
                    <a:pt x="1863852" y="417195"/>
                    <a:pt x="1446657" y="0"/>
                    <a:pt x="931926" y="0"/>
                  </a:cubicBezTo>
                  <a:close/>
                </a:path>
              </a:pathLst>
            </a:custGeom>
            <a:blipFill>
              <a:blip r:embed="rId8"/>
              <a:stretch>
                <a:fillRect l="-69115" t="-14708" r="-68294" b="-14726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11" name="Group 11"/>
          <p:cNvGrpSpPr>
            <a:grpSpLocks noChangeAspect="1"/>
          </p:cNvGrpSpPr>
          <p:nvPr/>
        </p:nvGrpSpPr>
        <p:grpSpPr>
          <a:xfrm>
            <a:off x="4000500" y="11248815"/>
            <a:ext cx="10286848" cy="999401"/>
            <a:chOff x="0" y="0"/>
            <a:chExt cx="10286848" cy="999401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0286873" cy="999363"/>
            </a:xfrm>
            <a:custGeom>
              <a:avLst/>
              <a:gdLst/>
              <a:ahLst/>
              <a:cxnLst/>
              <a:rect l="l" t="t" r="r" b="b"/>
              <a:pathLst>
                <a:path w="10286873" h="999363">
                  <a:moveTo>
                    <a:pt x="0" y="0"/>
                  </a:moveTo>
                  <a:lnTo>
                    <a:pt x="0" y="999363"/>
                  </a:lnTo>
                  <a:lnTo>
                    <a:pt x="10286873" y="999363"/>
                  </a:lnTo>
                  <a:lnTo>
                    <a:pt x="10286873" y="0"/>
                  </a:lnTo>
                  <a:close/>
                </a:path>
              </a:pathLst>
            </a:custGeom>
            <a:solidFill>
              <a:srgbClr val="FFFEFE">
                <a:alpha val="89804"/>
              </a:srgbClr>
            </a:solidFill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13" name="Group 13"/>
          <p:cNvGrpSpPr>
            <a:grpSpLocks noChangeAspect="1"/>
          </p:cNvGrpSpPr>
          <p:nvPr/>
        </p:nvGrpSpPr>
        <p:grpSpPr>
          <a:xfrm>
            <a:off x="4031761" y="3369859"/>
            <a:ext cx="5929170" cy="840457"/>
            <a:chOff x="0" y="0"/>
            <a:chExt cx="5929173" cy="840461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5929122" cy="840486"/>
            </a:xfrm>
            <a:custGeom>
              <a:avLst/>
              <a:gdLst/>
              <a:ahLst/>
              <a:cxnLst/>
              <a:rect l="l" t="t" r="r" b="b"/>
              <a:pathLst>
                <a:path w="5929122" h="840486">
                  <a:moveTo>
                    <a:pt x="0" y="0"/>
                  </a:moveTo>
                  <a:lnTo>
                    <a:pt x="5929122" y="0"/>
                  </a:lnTo>
                  <a:lnTo>
                    <a:pt x="5929122" y="840486"/>
                  </a:lnTo>
                  <a:lnTo>
                    <a:pt x="0" y="840486"/>
                  </a:lnTo>
                  <a:close/>
                </a:path>
              </a:pathLst>
            </a:custGeom>
            <a:solidFill>
              <a:srgbClr val="000000">
                <a:alpha val="89804"/>
              </a:srgbClr>
            </a:solid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15" name="Freeform 15"/>
          <p:cNvSpPr/>
          <p:nvPr/>
        </p:nvSpPr>
        <p:spPr>
          <a:xfrm>
            <a:off x="3936997" y="9587494"/>
            <a:ext cx="10413997" cy="1445400"/>
          </a:xfrm>
          <a:custGeom>
            <a:avLst/>
            <a:gdLst/>
            <a:ahLst/>
            <a:cxnLst/>
            <a:rect l="l" t="t" r="r" b="b"/>
            <a:pathLst>
              <a:path w="10413997" h="1445400">
                <a:moveTo>
                  <a:pt x="0" y="0"/>
                </a:moveTo>
                <a:lnTo>
                  <a:pt x="10413997" y="0"/>
                </a:lnTo>
                <a:lnTo>
                  <a:pt x="10413997" y="1445399"/>
                </a:lnTo>
                <a:lnTo>
                  <a:pt x="0" y="144539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alphaModFix amt="90000"/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6" name="Freeform 16"/>
          <p:cNvSpPr/>
          <p:nvPr/>
        </p:nvSpPr>
        <p:spPr>
          <a:xfrm>
            <a:off x="4822784" y="4319854"/>
            <a:ext cx="8753475" cy="5334000"/>
          </a:xfrm>
          <a:custGeom>
            <a:avLst/>
            <a:gdLst/>
            <a:ahLst/>
            <a:cxnLst/>
            <a:rect l="l" t="t" r="r" b="b"/>
            <a:pathLst>
              <a:path w="8753475" h="5334000">
                <a:moveTo>
                  <a:pt x="0" y="0"/>
                </a:moveTo>
                <a:lnTo>
                  <a:pt x="8753475" y="0"/>
                </a:lnTo>
                <a:lnTo>
                  <a:pt x="8753475" y="5334000"/>
                </a:lnTo>
                <a:lnTo>
                  <a:pt x="0" y="53340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alphaModFix amt="90000"/>
            </a:blip>
            <a:stretch>
              <a:fillRect t="-22199" b="-41371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7" name="Freeform 17"/>
          <p:cNvSpPr/>
          <p:nvPr/>
        </p:nvSpPr>
        <p:spPr>
          <a:xfrm>
            <a:off x="4104265" y="11386852"/>
            <a:ext cx="771525" cy="800100"/>
          </a:xfrm>
          <a:custGeom>
            <a:avLst/>
            <a:gdLst/>
            <a:ahLst/>
            <a:cxnLst/>
            <a:rect l="l" t="t" r="r" b="b"/>
            <a:pathLst>
              <a:path w="771525" h="800100">
                <a:moveTo>
                  <a:pt x="0" y="0"/>
                </a:moveTo>
                <a:lnTo>
                  <a:pt x="771525" y="0"/>
                </a:lnTo>
                <a:lnTo>
                  <a:pt x="771525" y="800100"/>
                </a:lnTo>
                <a:lnTo>
                  <a:pt x="0" y="80010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-29386" t="-21797" r="-18761" b="-17488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8" name="Freeform 18"/>
          <p:cNvSpPr/>
          <p:nvPr/>
        </p:nvSpPr>
        <p:spPr>
          <a:xfrm>
            <a:off x="5005826" y="11386852"/>
            <a:ext cx="533400" cy="800100"/>
          </a:xfrm>
          <a:custGeom>
            <a:avLst/>
            <a:gdLst/>
            <a:ahLst/>
            <a:cxnLst/>
            <a:rect l="l" t="t" r="r" b="b"/>
            <a:pathLst>
              <a:path w="533400" h="800100">
                <a:moveTo>
                  <a:pt x="0" y="0"/>
                </a:moveTo>
                <a:lnTo>
                  <a:pt x="533400" y="0"/>
                </a:lnTo>
                <a:lnTo>
                  <a:pt x="533400" y="800100"/>
                </a:lnTo>
                <a:lnTo>
                  <a:pt x="0" y="80010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9" name="Freeform 19"/>
          <p:cNvSpPr/>
          <p:nvPr/>
        </p:nvSpPr>
        <p:spPr>
          <a:xfrm>
            <a:off x="5665727" y="11613632"/>
            <a:ext cx="790575" cy="342900"/>
          </a:xfrm>
          <a:custGeom>
            <a:avLst/>
            <a:gdLst/>
            <a:ahLst/>
            <a:cxnLst/>
            <a:rect l="l" t="t" r="r" b="b"/>
            <a:pathLst>
              <a:path w="790575" h="342900">
                <a:moveTo>
                  <a:pt x="0" y="0"/>
                </a:moveTo>
                <a:lnTo>
                  <a:pt x="790575" y="0"/>
                </a:lnTo>
                <a:lnTo>
                  <a:pt x="790575" y="342900"/>
                </a:lnTo>
                <a:lnTo>
                  <a:pt x="0" y="342900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-32702" t="-34719" r="-154044" b="-31947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20" name="Freeform 20"/>
          <p:cNvSpPr/>
          <p:nvPr/>
        </p:nvSpPr>
        <p:spPr>
          <a:xfrm>
            <a:off x="6587080" y="11576866"/>
            <a:ext cx="790575" cy="400050"/>
          </a:xfrm>
          <a:custGeom>
            <a:avLst/>
            <a:gdLst/>
            <a:ahLst/>
            <a:cxnLst/>
            <a:rect l="l" t="t" r="r" b="b"/>
            <a:pathLst>
              <a:path w="790575" h="400050">
                <a:moveTo>
                  <a:pt x="0" y="0"/>
                </a:moveTo>
                <a:lnTo>
                  <a:pt x="790575" y="0"/>
                </a:lnTo>
                <a:lnTo>
                  <a:pt x="790575" y="400050"/>
                </a:lnTo>
                <a:lnTo>
                  <a:pt x="0" y="400050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-112291" t="-11380" r="-29877" b="-7666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21" name="Freeform 21"/>
          <p:cNvSpPr/>
          <p:nvPr/>
        </p:nvSpPr>
        <p:spPr>
          <a:xfrm>
            <a:off x="7508434" y="11411198"/>
            <a:ext cx="1076325" cy="714375"/>
          </a:xfrm>
          <a:custGeom>
            <a:avLst/>
            <a:gdLst/>
            <a:ahLst/>
            <a:cxnLst/>
            <a:rect l="l" t="t" r="r" b="b"/>
            <a:pathLst>
              <a:path w="1076325" h="714375">
                <a:moveTo>
                  <a:pt x="0" y="0"/>
                </a:moveTo>
                <a:lnTo>
                  <a:pt x="1076325" y="0"/>
                </a:lnTo>
                <a:lnTo>
                  <a:pt x="1076325" y="714375"/>
                </a:lnTo>
                <a:lnTo>
                  <a:pt x="0" y="714375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22" name="Freeform 22"/>
          <p:cNvSpPr/>
          <p:nvPr/>
        </p:nvSpPr>
        <p:spPr>
          <a:xfrm>
            <a:off x="10920279" y="11663677"/>
            <a:ext cx="1104900" cy="228600"/>
          </a:xfrm>
          <a:custGeom>
            <a:avLst/>
            <a:gdLst/>
            <a:ahLst/>
            <a:cxnLst/>
            <a:rect l="l" t="t" r="r" b="b"/>
            <a:pathLst>
              <a:path w="1104900" h="228600">
                <a:moveTo>
                  <a:pt x="0" y="0"/>
                </a:moveTo>
                <a:lnTo>
                  <a:pt x="1104900" y="0"/>
                </a:lnTo>
                <a:lnTo>
                  <a:pt x="1104900" y="228600"/>
                </a:lnTo>
                <a:lnTo>
                  <a:pt x="0" y="228600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23" name="Freeform 23"/>
          <p:cNvSpPr/>
          <p:nvPr/>
        </p:nvSpPr>
        <p:spPr>
          <a:xfrm>
            <a:off x="9790205" y="11386852"/>
            <a:ext cx="1000125" cy="704850"/>
          </a:xfrm>
          <a:custGeom>
            <a:avLst/>
            <a:gdLst/>
            <a:ahLst/>
            <a:cxnLst/>
            <a:rect l="l" t="t" r="r" b="b"/>
            <a:pathLst>
              <a:path w="1000125" h="704850">
                <a:moveTo>
                  <a:pt x="0" y="0"/>
                </a:moveTo>
                <a:lnTo>
                  <a:pt x="1000125" y="0"/>
                </a:lnTo>
                <a:lnTo>
                  <a:pt x="1000125" y="704850"/>
                </a:lnTo>
                <a:lnTo>
                  <a:pt x="0" y="704850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 t="-15095" b="-26795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24" name="Freeform 24"/>
          <p:cNvSpPr/>
          <p:nvPr/>
        </p:nvSpPr>
        <p:spPr>
          <a:xfrm>
            <a:off x="12155567" y="11586562"/>
            <a:ext cx="876300" cy="381000"/>
          </a:xfrm>
          <a:custGeom>
            <a:avLst/>
            <a:gdLst/>
            <a:ahLst/>
            <a:cxnLst/>
            <a:rect l="l" t="t" r="r" b="b"/>
            <a:pathLst>
              <a:path w="876300" h="381000">
                <a:moveTo>
                  <a:pt x="0" y="0"/>
                </a:moveTo>
                <a:lnTo>
                  <a:pt x="876300" y="0"/>
                </a:lnTo>
                <a:lnTo>
                  <a:pt x="876300" y="381000"/>
                </a:lnTo>
                <a:lnTo>
                  <a:pt x="0" y="381000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25" name="Freeform 25"/>
          <p:cNvSpPr/>
          <p:nvPr/>
        </p:nvSpPr>
        <p:spPr>
          <a:xfrm>
            <a:off x="8708822" y="11411198"/>
            <a:ext cx="1038225" cy="676275"/>
          </a:xfrm>
          <a:custGeom>
            <a:avLst/>
            <a:gdLst/>
            <a:ahLst/>
            <a:cxnLst/>
            <a:rect l="l" t="t" r="r" b="b"/>
            <a:pathLst>
              <a:path w="1038225" h="676275">
                <a:moveTo>
                  <a:pt x="0" y="0"/>
                </a:moveTo>
                <a:lnTo>
                  <a:pt x="1038225" y="0"/>
                </a:lnTo>
                <a:lnTo>
                  <a:pt x="1038225" y="676275"/>
                </a:lnTo>
                <a:lnTo>
                  <a:pt x="0" y="676275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 l="-20564" r="-19802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26" name="Freeform 26"/>
          <p:cNvSpPr/>
          <p:nvPr/>
        </p:nvSpPr>
        <p:spPr>
          <a:xfrm>
            <a:off x="13241541" y="11617481"/>
            <a:ext cx="885825" cy="323850"/>
          </a:xfrm>
          <a:custGeom>
            <a:avLst/>
            <a:gdLst/>
            <a:ahLst/>
            <a:cxnLst/>
            <a:rect l="l" t="t" r="r" b="b"/>
            <a:pathLst>
              <a:path w="885825" h="323850">
                <a:moveTo>
                  <a:pt x="0" y="0"/>
                </a:moveTo>
                <a:lnTo>
                  <a:pt x="885825" y="0"/>
                </a:lnTo>
                <a:lnTo>
                  <a:pt x="885825" y="323850"/>
                </a:lnTo>
                <a:lnTo>
                  <a:pt x="0" y="323850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 t="-26370" b="-26570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27" name="TextBox 27"/>
          <p:cNvSpPr txBox="1"/>
          <p:nvPr/>
        </p:nvSpPr>
        <p:spPr>
          <a:xfrm>
            <a:off x="4393835" y="536343"/>
            <a:ext cx="4364907" cy="16860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90"/>
              </a:lnSpc>
            </a:pPr>
            <a:r>
              <a:rPr lang="en-US" sz="1635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JORNADA</a:t>
            </a:r>
          </a:p>
          <a:p>
            <a:pPr algn="ctr">
              <a:lnSpc>
                <a:spcPts val="3662"/>
              </a:lnSpc>
            </a:pPr>
            <a:r>
              <a:rPr lang="en-US" sz="4308">
                <a:solidFill>
                  <a:srgbClr val="FFFEFE"/>
                </a:solidFill>
                <a:latin typeface="ITC Benguiat"/>
                <a:ea typeface="ITC Benguiat"/>
                <a:cs typeface="ITC Benguiat"/>
                <a:sym typeface="ITC Benguiat"/>
              </a:rPr>
              <a:t>FORTALEÇA  SUA IMUNIDADE  EMOCIONAL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4988119" y="2005517"/>
            <a:ext cx="69933" cy="5428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780"/>
              </a:lnSpc>
            </a:pPr>
            <a:r>
              <a:rPr lang="en-US" sz="1999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 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4831451" y="2196017"/>
            <a:ext cx="3844528" cy="3523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85"/>
              </a:lnSpc>
            </a:pPr>
            <a:r>
              <a:rPr lang="en-US" sz="1999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Aforça invisívelqueprotegeasua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4932121" y="2549642"/>
            <a:ext cx="3639141" cy="3523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85"/>
              </a:lnSpc>
            </a:pPr>
            <a:r>
              <a:rPr lang="en-US" sz="1999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paz e liberta sua vida relacional.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10908259" y="2378793"/>
            <a:ext cx="3082252" cy="4945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35"/>
              </a:lnSpc>
            </a:pPr>
            <a:r>
              <a:rPr lang="en-US" sz="2668">
                <a:solidFill>
                  <a:srgbClr val="FFFEFE"/>
                </a:solidFill>
                <a:latin typeface="ITC Benguiat"/>
                <a:ea typeface="ITC Benguiat"/>
                <a:cs typeface="ITC Benguiat"/>
                <a:sym typeface="ITC Benguiat"/>
              </a:rPr>
              <a:t>10 DE SETEMBRO 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7121376" y="12309796"/>
            <a:ext cx="1813122" cy="3482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61"/>
              </a:lnSpc>
            </a:pPr>
            <a:r>
              <a:rPr lang="en-US" sz="1972">
                <a:solidFill>
                  <a:srgbClr val="737373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INGRESSOS EM: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9146610" y="12309796"/>
            <a:ext cx="1958264" cy="3482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61"/>
              </a:lnSpc>
            </a:pPr>
            <a:r>
              <a:rPr lang="en-US" sz="1972">
                <a:solidFill>
                  <a:srgbClr val="FFFFFF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WWW.UHUU.COM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4655830" y="3425247"/>
            <a:ext cx="2280295" cy="3400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88"/>
              </a:lnSpc>
            </a:pPr>
            <a:r>
              <a:rPr lang="en-US" sz="1981">
                <a:solidFill>
                  <a:srgbClr val="FFFFFF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Palestra Confirmada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5558095" y="3766376"/>
            <a:ext cx="68990" cy="3387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76"/>
              </a:lnSpc>
            </a:pPr>
            <a:r>
              <a:rPr lang="en-US" sz="1972">
                <a:solidFill>
                  <a:srgbClr val="D0A933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 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5541207" y="10154974"/>
            <a:ext cx="7294035" cy="6925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00"/>
              </a:lnSpc>
            </a:pPr>
            <a:r>
              <a:rPr lang="en-US" sz="1981">
                <a:solidFill>
                  <a:srgbClr val="FFFFFF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 Procurador do Ministério Público do Trabalho MPT , Mentor e Palestrante de Referência em Segurança e Bem-Estar no Trabalho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6803412" y="9605715"/>
            <a:ext cx="5079797" cy="5724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00"/>
              </a:lnSpc>
            </a:pPr>
            <a:r>
              <a:rPr lang="en-US" sz="3071" spc="6">
                <a:solidFill>
                  <a:srgbClr val="FFFEFE"/>
                </a:solidFill>
                <a:latin typeface="ITC Benguiat"/>
                <a:ea typeface="ITC Benguiat"/>
                <a:cs typeface="ITC Benguiat"/>
                <a:sym typeface="ITC Benguiat"/>
              </a:rPr>
              <a:t>DR. GLEYDSON GADELHA 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4653372" y="3756851"/>
            <a:ext cx="4792942" cy="3482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61"/>
              </a:lnSpc>
            </a:pPr>
            <a:r>
              <a:rPr lang="en-US" sz="1972">
                <a:solidFill>
                  <a:srgbClr val="D0A933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TrabalhoSeguro : cuidando de quem cuida.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506092" y="0"/>
            <a:ext cx="19297650" cy="12858750"/>
          </a:xfrm>
          <a:custGeom>
            <a:avLst/>
            <a:gdLst/>
            <a:ahLst/>
            <a:cxnLst/>
            <a:rect l="l" t="t" r="r" b="b"/>
            <a:pathLst>
              <a:path w="19297650" h="12858750">
                <a:moveTo>
                  <a:pt x="0" y="0"/>
                </a:moveTo>
                <a:lnTo>
                  <a:pt x="19297650" y="0"/>
                </a:lnTo>
                <a:lnTo>
                  <a:pt x="19297650" y="12858750"/>
                </a:lnTo>
                <a:lnTo>
                  <a:pt x="0" y="1285875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80000"/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Freeform 3"/>
          <p:cNvSpPr/>
          <p:nvPr/>
        </p:nvSpPr>
        <p:spPr>
          <a:xfrm>
            <a:off x="-2286000" y="0"/>
            <a:ext cx="22860000" cy="12858750"/>
          </a:xfrm>
          <a:custGeom>
            <a:avLst/>
            <a:gdLst/>
            <a:ahLst/>
            <a:cxnLst/>
            <a:rect l="l" t="t" r="r" b="b"/>
            <a:pathLst>
              <a:path w="22860000" h="12858750">
                <a:moveTo>
                  <a:pt x="0" y="0"/>
                </a:moveTo>
                <a:lnTo>
                  <a:pt x="22860000" y="0"/>
                </a:lnTo>
                <a:lnTo>
                  <a:pt x="22860000" y="12858750"/>
                </a:lnTo>
                <a:lnTo>
                  <a:pt x="0" y="1285875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4" name="Freeform 4"/>
          <p:cNvSpPr/>
          <p:nvPr/>
        </p:nvSpPr>
        <p:spPr>
          <a:xfrm>
            <a:off x="-1161050" y="0"/>
            <a:ext cx="19288125" cy="12858750"/>
          </a:xfrm>
          <a:custGeom>
            <a:avLst/>
            <a:gdLst/>
            <a:ahLst/>
            <a:cxnLst/>
            <a:rect l="l" t="t" r="r" b="b"/>
            <a:pathLst>
              <a:path w="19288125" h="12858750">
                <a:moveTo>
                  <a:pt x="0" y="0"/>
                </a:moveTo>
                <a:lnTo>
                  <a:pt x="19288125" y="0"/>
                </a:lnTo>
                <a:lnTo>
                  <a:pt x="19288125" y="12858750"/>
                </a:lnTo>
                <a:lnTo>
                  <a:pt x="0" y="1285875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24000"/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5" name="Freeform 5"/>
          <p:cNvSpPr/>
          <p:nvPr/>
        </p:nvSpPr>
        <p:spPr>
          <a:xfrm>
            <a:off x="4000500" y="4391292"/>
            <a:ext cx="10287000" cy="2838450"/>
          </a:xfrm>
          <a:custGeom>
            <a:avLst/>
            <a:gdLst/>
            <a:ahLst/>
            <a:cxnLst/>
            <a:rect l="l" t="t" r="r" b="b"/>
            <a:pathLst>
              <a:path w="10287000" h="2838450">
                <a:moveTo>
                  <a:pt x="0" y="0"/>
                </a:moveTo>
                <a:lnTo>
                  <a:pt x="10287000" y="0"/>
                </a:lnTo>
                <a:lnTo>
                  <a:pt x="10287000" y="2838450"/>
                </a:lnTo>
                <a:lnTo>
                  <a:pt x="0" y="283845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40000"/>
            </a:blip>
            <a:stretch>
              <a:fillRect l="-53284" r="-40419" b="-803020"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4000500" y="11902745"/>
            <a:ext cx="10287000" cy="956767"/>
            <a:chOff x="0" y="0"/>
            <a:chExt cx="10287000" cy="95676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0287000" cy="956056"/>
            </a:xfrm>
            <a:custGeom>
              <a:avLst/>
              <a:gdLst/>
              <a:ahLst/>
              <a:cxnLst/>
              <a:rect l="l" t="t" r="r" b="b"/>
              <a:pathLst>
                <a:path w="10287000" h="956056">
                  <a:moveTo>
                    <a:pt x="0" y="0"/>
                  </a:moveTo>
                  <a:lnTo>
                    <a:pt x="0" y="956056"/>
                  </a:lnTo>
                  <a:lnTo>
                    <a:pt x="10287000" y="956056"/>
                  </a:lnTo>
                  <a:lnTo>
                    <a:pt x="10287000" y="0"/>
                  </a:lnTo>
                  <a:close/>
                </a:path>
              </a:pathLst>
            </a:custGeom>
            <a:solidFill>
              <a:srgbClr val="0B0B0B"/>
            </a:solid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8" name="Freeform 8"/>
          <p:cNvSpPr/>
          <p:nvPr/>
        </p:nvSpPr>
        <p:spPr>
          <a:xfrm>
            <a:off x="11754040" y="499320"/>
            <a:ext cx="1578845" cy="1907248"/>
          </a:xfrm>
          <a:custGeom>
            <a:avLst/>
            <a:gdLst/>
            <a:ahLst/>
            <a:cxnLst/>
            <a:rect l="l" t="t" r="r" b="b"/>
            <a:pathLst>
              <a:path w="1578845" h="1907248">
                <a:moveTo>
                  <a:pt x="0" y="0"/>
                </a:moveTo>
                <a:lnTo>
                  <a:pt x="1578845" y="0"/>
                </a:lnTo>
                <a:lnTo>
                  <a:pt x="1578845" y="1907247"/>
                </a:lnTo>
                <a:lnTo>
                  <a:pt x="0" y="190724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9" name="Group 9"/>
          <p:cNvGrpSpPr>
            <a:grpSpLocks noChangeAspect="1"/>
          </p:cNvGrpSpPr>
          <p:nvPr/>
        </p:nvGrpSpPr>
        <p:grpSpPr>
          <a:xfrm>
            <a:off x="11849776" y="595065"/>
            <a:ext cx="1397889" cy="1397889"/>
            <a:chOff x="0" y="0"/>
            <a:chExt cx="1863852" cy="1863852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863852" cy="1863852"/>
            </a:xfrm>
            <a:custGeom>
              <a:avLst/>
              <a:gdLst/>
              <a:ahLst/>
              <a:cxnLst/>
              <a:rect l="l" t="t" r="r" b="b"/>
              <a:pathLst>
                <a:path w="1863852" h="1863852">
                  <a:moveTo>
                    <a:pt x="931926" y="0"/>
                  </a:moveTo>
                  <a:cubicBezTo>
                    <a:pt x="417195" y="0"/>
                    <a:pt x="0" y="417195"/>
                    <a:pt x="0" y="931926"/>
                  </a:cubicBezTo>
                  <a:cubicBezTo>
                    <a:pt x="0" y="1446657"/>
                    <a:pt x="417195" y="1863852"/>
                    <a:pt x="931926" y="1863852"/>
                  </a:cubicBezTo>
                  <a:cubicBezTo>
                    <a:pt x="1446657" y="1863852"/>
                    <a:pt x="1863852" y="1446657"/>
                    <a:pt x="1863852" y="931926"/>
                  </a:cubicBezTo>
                  <a:cubicBezTo>
                    <a:pt x="1863852" y="417195"/>
                    <a:pt x="1446657" y="0"/>
                    <a:pt x="931926" y="0"/>
                  </a:cubicBezTo>
                  <a:close/>
                </a:path>
              </a:pathLst>
            </a:custGeom>
            <a:blipFill>
              <a:blip r:embed="rId8"/>
              <a:stretch>
                <a:fillRect l="-69115" t="-14708" r="-68294" b="-14726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11" name="Group 11"/>
          <p:cNvGrpSpPr>
            <a:grpSpLocks noChangeAspect="1"/>
          </p:cNvGrpSpPr>
          <p:nvPr/>
        </p:nvGrpSpPr>
        <p:grpSpPr>
          <a:xfrm>
            <a:off x="4000500" y="11248815"/>
            <a:ext cx="10286848" cy="999401"/>
            <a:chOff x="0" y="0"/>
            <a:chExt cx="10286848" cy="999401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0286873" cy="999363"/>
            </a:xfrm>
            <a:custGeom>
              <a:avLst/>
              <a:gdLst/>
              <a:ahLst/>
              <a:cxnLst/>
              <a:rect l="l" t="t" r="r" b="b"/>
              <a:pathLst>
                <a:path w="10286873" h="999363">
                  <a:moveTo>
                    <a:pt x="0" y="0"/>
                  </a:moveTo>
                  <a:lnTo>
                    <a:pt x="0" y="999363"/>
                  </a:lnTo>
                  <a:lnTo>
                    <a:pt x="10286873" y="999363"/>
                  </a:lnTo>
                  <a:lnTo>
                    <a:pt x="10286873" y="0"/>
                  </a:lnTo>
                  <a:close/>
                </a:path>
              </a:pathLst>
            </a:custGeom>
            <a:solidFill>
              <a:srgbClr val="FFFEFE">
                <a:alpha val="89804"/>
              </a:srgbClr>
            </a:solidFill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13" name="Group 13"/>
          <p:cNvGrpSpPr>
            <a:grpSpLocks noChangeAspect="1"/>
          </p:cNvGrpSpPr>
          <p:nvPr/>
        </p:nvGrpSpPr>
        <p:grpSpPr>
          <a:xfrm>
            <a:off x="4000500" y="3465109"/>
            <a:ext cx="7529951" cy="840457"/>
            <a:chOff x="0" y="0"/>
            <a:chExt cx="7529957" cy="840461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7529957" cy="840486"/>
            </a:xfrm>
            <a:custGeom>
              <a:avLst/>
              <a:gdLst/>
              <a:ahLst/>
              <a:cxnLst/>
              <a:rect l="l" t="t" r="r" b="b"/>
              <a:pathLst>
                <a:path w="7529957" h="840486">
                  <a:moveTo>
                    <a:pt x="0" y="0"/>
                  </a:moveTo>
                  <a:lnTo>
                    <a:pt x="0" y="840486"/>
                  </a:lnTo>
                  <a:lnTo>
                    <a:pt x="7529957" y="840486"/>
                  </a:lnTo>
                  <a:lnTo>
                    <a:pt x="7529957" y="0"/>
                  </a:lnTo>
                  <a:close/>
                </a:path>
              </a:pathLst>
            </a:custGeom>
            <a:solidFill>
              <a:srgbClr val="000000">
                <a:alpha val="89804"/>
              </a:srgbClr>
            </a:solid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15" name="Freeform 15"/>
          <p:cNvSpPr/>
          <p:nvPr/>
        </p:nvSpPr>
        <p:spPr>
          <a:xfrm>
            <a:off x="3936997" y="9897723"/>
            <a:ext cx="10413997" cy="1133894"/>
          </a:xfrm>
          <a:custGeom>
            <a:avLst/>
            <a:gdLst/>
            <a:ahLst/>
            <a:cxnLst/>
            <a:rect l="l" t="t" r="r" b="b"/>
            <a:pathLst>
              <a:path w="10413997" h="1133894">
                <a:moveTo>
                  <a:pt x="0" y="0"/>
                </a:moveTo>
                <a:lnTo>
                  <a:pt x="10413997" y="0"/>
                </a:lnTo>
                <a:lnTo>
                  <a:pt x="10413997" y="1133894"/>
                </a:lnTo>
                <a:lnTo>
                  <a:pt x="0" y="113389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alphaModFix amt="90000"/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6" name="Freeform 16"/>
          <p:cNvSpPr/>
          <p:nvPr/>
        </p:nvSpPr>
        <p:spPr>
          <a:xfrm>
            <a:off x="4880867" y="4623025"/>
            <a:ext cx="6467475" cy="5334000"/>
          </a:xfrm>
          <a:custGeom>
            <a:avLst/>
            <a:gdLst/>
            <a:ahLst/>
            <a:cxnLst/>
            <a:rect l="l" t="t" r="r" b="b"/>
            <a:pathLst>
              <a:path w="6467475" h="5334000">
                <a:moveTo>
                  <a:pt x="0" y="0"/>
                </a:moveTo>
                <a:lnTo>
                  <a:pt x="6467475" y="0"/>
                </a:lnTo>
                <a:lnTo>
                  <a:pt x="6467475" y="5334000"/>
                </a:lnTo>
                <a:lnTo>
                  <a:pt x="0" y="53340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alphaModFix amt="90000"/>
            </a:blip>
            <a:stretch>
              <a:fillRect b="-61607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7" name="Freeform 17"/>
          <p:cNvSpPr/>
          <p:nvPr/>
        </p:nvSpPr>
        <p:spPr>
          <a:xfrm>
            <a:off x="4121525" y="11385433"/>
            <a:ext cx="771525" cy="800100"/>
          </a:xfrm>
          <a:custGeom>
            <a:avLst/>
            <a:gdLst/>
            <a:ahLst/>
            <a:cxnLst/>
            <a:rect l="l" t="t" r="r" b="b"/>
            <a:pathLst>
              <a:path w="771525" h="800100">
                <a:moveTo>
                  <a:pt x="0" y="0"/>
                </a:moveTo>
                <a:lnTo>
                  <a:pt x="771525" y="0"/>
                </a:lnTo>
                <a:lnTo>
                  <a:pt x="771525" y="800100"/>
                </a:lnTo>
                <a:lnTo>
                  <a:pt x="0" y="80010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-29386" t="-21797" r="-18761" b="-17488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8" name="Freeform 18"/>
          <p:cNvSpPr/>
          <p:nvPr/>
        </p:nvSpPr>
        <p:spPr>
          <a:xfrm>
            <a:off x="5023085" y="11385433"/>
            <a:ext cx="533400" cy="800100"/>
          </a:xfrm>
          <a:custGeom>
            <a:avLst/>
            <a:gdLst/>
            <a:ahLst/>
            <a:cxnLst/>
            <a:rect l="l" t="t" r="r" b="b"/>
            <a:pathLst>
              <a:path w="533400" h="800100">
                <a:moveTo>
                  <a:pt x="0" y="0"/>
                </a:moveTo>
                <a:lnTo>
                  <a:pt x="533400" y="0"/>
                </a:lnTo>
                <a:lnTo>
                  <a:pt x="533400" y="800100"/>
                </a:lnTo>
                <a:lnTo>
                  <a:pt x="0" y="80010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9" name="Freeform 19"/>
          <p:cNvSpPr/>
          <p:nvPr/>
        </p:nvSpPr>
        <p:spPr>
          <a:xfrm>
            <a:off x="5682986" y="11612213"/>
            <a:ext cx="790575" cy="342900"/>
          </a:xfrm>
          <a:custGeom>
            <a:avLst/>
            <a:gdLst/>
            <a:ahLst/>
            <a:cxnLst/>
            <a:rect l="l" t="t" r="r" b="b"/>
            <a:pathLst>
              <a:path w="790575" h="342900">
                <a:moveTo>
                  <a:pt x="0" y="0"/>
                </a:moveTo>
                <a:lnTo>
                  <a:pt x="790575" y="0"/>
                </a:lnTo>
                <a:lnTo>
                  <a:pt x="790575" y="342900"/>
                </a:lnTo>
                <a:lnTo>
                  <a:pt x="0" y="342900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-32702" t="-34719" r="-154044" b="-31947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20" name="Freeform 20"/>
          <p:cNvSpPr/>
          <p:nvPr/>
        </p:nvSpPr>
        <p:spPr>
          <a:xfrm>
            <a:off x="6604340" y="11575447"/>
            <a:ext cx="790575" cy="400050"/>
          </a:xfrm>
          <a:custGeom>
            <a:avLst/>
            <a:gdLst/>
            <a:ahLst/>
            <a:cxnLst/>
            <a:rect l="l" t="t" r="r" b="b"/>
            <a:pathLst>
              <a:path w="790575" h="400050">
                <a:moveTo>
                  <a:pt x="0" y="0"/>
                </a:moveTo>
                <a:lnTo>
                  <a:pt x="790575" y="0"/>
                </a:lnTo>
                <a:lnTo>
                  <a:pt x="790575" y="400050"/>
                </a:lnTo>
                <a:lnTo>
                  <a:pt x="0" y="400050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-112291" t="-11380" r="-29877" b="-7666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21" name="Freeform 21"/>
          <p:cNvSpPr/>
          <p:nvPr/>
        </p:nvSpPr>
        <p:spPr>
          <a:xfrm>
            <a:off x="7525693" y="11409788"/>
            <a:ext cx="1076325" cy="714375"/>
          </a:xfrm>
          <a:custGeom>
            <a:avLst/>
            <a:gdLst/>
            <a:ahLst/>
            <a:cxnLst/>
            <a:rect l="l" t="t" r="r" b="b"/>
            <a:pathLst>
              <a:path w="1076325" h="714375">
                <a:moveTo>
                  <a:pt x="0" y="0"/>
                </a:moveTo>
                <a:lnTo>
                  <a:pt x="1076325" y="0"/>
                </a:lnTo>
                <a:lnTo>
                  <a:pt x="1076325" y="714375"/>
                </a:lnTo>
                <a:lnTo>
                  <a:pt x="0" y="714375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22" name="Freeform 22"/>
          <p:cNvSpPr/>
          <p:nvPr/>
        </p:nvSpPr>
        <p:spPr>
          <a:xfrm>
            <a:off x="10937538" y="11662258"/>
            <a:ext cx="1104900" cy="228600"/>
          </a:xfrm>
          <a:custGeom>
            <a:avLst/>
            <a:gdLst/>
            <a:ahLst/>
            <a:cxnLst/>
            <a:rect l="l" t="t" r="r" b="b"/>
            <a:pathLst>
              <a:path w="1104900" h="228600">
                <a:moveTo>
                  <a:pt x="0" y="0"/>
                </a:moveTo>
                <a:lnTo>
                  <a:pt x="1104900" y="0"/>
                </a:lnTo>
                <a:lnTo>
                  <a:pt x="1104900" y="228600"/>
                </a:lnTo>
                <a:lnTo>
                  <a:pt x="0" y="228600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23" name="Freeform 23"/>
          <p:cNvSpPr/>
          <p:nvPr/>
        </p:nvSpPr>
        <p:spPr>
          <a:xfrm>
            <a:off x="9807464" y="11385433"/>
            <a:ext cx="1000125" cy="704850"/>
          </a:xfrm>
          <a:custGeom>
            <a:avLst/>
            <a:gdLst/>
            <a:ahLst/>
            <a:cxnLst/>
            <a:rect l="l" t="t" r="r" b="b"/>
            <a:pathLst>
              <a:path w="1000125" h="704850">
                <a:moveTo>
                  <a:pt x="0" y="0"/>
                </a:moveTo>
                <a:lnTo>
                  <a:pt x="1000125" y="0"/>
                </a:lnTo>
                <a:lnTo>
                  <a:pt x="1000125" y="704850"/>
                </a:lnTo>
                <a:lnTo>
                  <a:pt x="0" y="704850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 t="-15095" b="-26795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24" name="Freeform 24"/>
          <p:cNvSpPr/>
          <p:nvPr/>
        </p:nvSpPr>
        <p:spPr>
          <a:xfrm>
            <a:off x="12172826" y="11585143"/>
            <a:ext cx="876300" cy="381000"/>
          </a:xfrm>
          <a:custGeom>
            <a:avLst/>
            <a:gdLst/>
            <a:ahLst/>
            <a:cxnLst/>
            <a:rect l="l" t="t" r="r" b="b"/>
            <a:pathLst>
              <a:path w="876300" h="381000">
                <a:moveTo>
                  <a:pt x="0" y="0"/>
                </a:moveTo>
                <a:lnTo>
                  <a:pt x="876300" y="0"/>
                </a:lnTo>
                <a:lnTo>
                  <a:pt x="876300" y="381000"/>
                </a:lnTo>
                <a:lnTo>
                  <a:pt x="0" y="381000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25" name="Freeform 25"/>
          <p:cNvSpPr/>
          <p:nvPr/>
        </p:nvSpPr>
        <p:spPr>
          <a:xfrm>
            <a:off x="8726081" y="11409788"/>
            <a:ext cx="1038225" cy="676275"/>
          </a:xfrm>
          <a:custGeom>
            <a:avLst/>
            <a:gdLst/>
            <a:ahLst/>
            <a:cxnLst/>
            <a:rect l="l" t="t" r="r" b="b"/>
            <a:pathLst>
              <a:path w="1038225" h="676275">
                <a:moveTo>
                  <a:pt x="0" y="0"/>
                </a:moveTo>
                <a:lnTo>
                  <a:pt x="1038225" y="0"/>
                </a:lnTo>
                <a:lnTo>
                  <a:pt x="1038225" y="676275"/>
                </a:lnTo>
                <a:lnTo>
                  <a:pt x="0" y="676275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 l="-20564" r="-19802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26" name="Freeform 26"/>
          <p:cNvSpPr/>
          <p:nvPr/>
        </p:nvSpPr>
        <p:spPr>
          <a:xfrm>
            <a:off x="13258800" y="11616061"/>
            <a:ext cx="885825" cy="323850"/>
          </a:xfrm>
          <a:custGeom>
            <a:avLst/>
            <a:gdLst/>
            <a:ahLst/>
            <a:cxnLst/>
            <a:rect l="l" t="t" r="r" b="b"/>
            <a:pathLst>
              <a:path w="885825" h="323850">
                <a:moveTo>
                  <a:pt x="0" y="0"/>
                </a:moveTo>
                <a:lnTo>
                  <a:pt x="885825" y="0"/>
                </a:lnTo>
                <a:lnTo>
                  <a:pt x="885825" y="323850"/>
                </a:lnTo>
                <a:lnTo>
                  <a:pt x="0" y="323850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 t="-26370" b="-26570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27" name="TextBox 27"/>
          <p:cNvSpPr txBox="1"/>
          <p:nvPr/>
        </p:nvSpPr>
        <p:spPr>
          <a:xfrm>
            <a:off x="4393835" y="536343"/>
            <a:ext cx="4364907" cy="16860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90"/>
              </a:lnSpc>
            </a:pPr>
            <a:r>
              <a:rPr lang="en-US" sz="1635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JORNADA</a:t>
            </a:r>
          </a:p>
          <a:p>
            <a:pPr algn="ctr">
              <a:lnSpc>
                <a:spcPts val="3662"/>
              </a:lnSpc>
            </a:pPr>
            <a:r>
              <a:rPr lang="en-US" sz="4308">
                <a:solidFill>
                  <a:srgbClr val="FFFEFE"/>
                </a:solidFill>
                <a:latin typeface="ITC Benguiat"/>
                <a:ea typeface="ITC Benguiat"/>
                <a:cs typeface="ITC Benguiat"/>
                <a:sym typeface="ITC Benguiat"/>
              </a:rPr>
              <a:t>FORTALEÇA  SUA IMUNIDADE  EMOCIONAL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4988119" y="2005517"/>
            <a:ext cx="69933" cy="5428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780"/>
              </a:lnSpc>
            </a:pPr>
            <a:r>
              <a:rPr lang="en-US" sz="1999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 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4831451" y="2196017"/>
            <a:ext cx="3844528" cy="3523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85"/>
              </a:lnSpc>
            </a:pPr>
            <a:r>
              <a:rPr lang="en-US" sz="1999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Aforça invisívelqueprotegeasua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4932121" y="2549642"/>
            <a:ext cx="3639141" cy="3523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85"/>
              </a:lnSpc>
            </a:pPr>
            <a:r>
              <a:rPr lang="en-US" sz="1999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paz e liberta sua vida relacional.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10908259" y="2378793"/>
            <a:ext cx="3082252" cy="4945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35"/>
              </a:lnSpc>
            </a:pPr>
            <a:r>
              <a:rPr lang="en-US" sz="2668">
                <a:solidFill>
                  <a:srgbClr val="FFFEFE"/>
                </a:solidFill>
                <a:latin typeface="ITC Benguiat"/>
                <a:ea typeface="ITC Benguiat"/>
                <a:cs typeface="ITC Benguiat"/>
                <a:sym typeface="ITC Benguiat"/>
              </a:rPr>
              <a:t>10 DE SETEMBRO 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7121376" y="12309796"/>
            <a:ext cx="1813122" cy="3482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61"/>
              </a:lnSpc>
            </a:pPr>
            <a:r>
              <a:rPr lang="en-US" sz="1972">
                <a:solidFill>
                  <a:srgbClr val="737373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INGRESSOS EM: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9146610" y="12309796"/>
            <a:ext cx="1958264" cy="3482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61"/>
              </a:lnSpc>
            </a:pPr>
            <a:r>
              <a:rPr lang="en-US" sz="1972">
                <a:solidFill>
                  <a:srgbClr val="FFFFFF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WWW.UHUU.COM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4655830" y="3520497"/>
            <a:ext cx="2280295" cy="3400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88"/>
              </a:lnSpc>
            </a:pPr>
            <a:r>
              <a:rPr lang="en-US" sz="1981">
                <a:solidFill>
                  <a:srgbClr val="FFFFFF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Palestra Confirmada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5346697" y="3861626"/>
            <a:ext cx="68990" cy="3387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76"/>
              </a:lnSpc>
            </a:pPr>
            <a:r>
              <a:rPr lang="en-US" sz="1972">
                <a:solidFill>
                  <a:srgbClr val="D0A933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 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7154951" y="10465203"/>
            <a:ext cx="4001967" cy="3496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74"/>
              </a:lnSpc>
            </a:pPr>
            <a:r>
              <a:rPr lang="en-US" sz="1981">
                <a:solidFill>
                  <a:srgbClr val="FFFFFF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Médico Psiquiatra (@ernanepinheiro)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5890908" y="9915944"/>
            <a:ext cx="4353020" cy="5724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00"/>
              </a:lnSpc>
            </a:pPr>
            <a:r>
              <a:rPr lang="en-US" sz="3071">
                <a:solidFill>
                  <a:srgbClr val="FFFEFE"/>
                </a:solidFill>
                <a:latin typeface="ITC Benguiat"/>
                <a:ea typeface="ITC Benguiat"/>
                <a:cs typeface="ITC Benguiat"/>
                <a:sym typeface="ITC Benguiat"/>
              </a:rPr>
              <a:t>DR. ERNANE PINHEIRO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4653372" y="3852101"/>
            <a:ext cx="6767103" cy="3482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61"/>
              </a:lnSpc>
            </a:pPr>
            <a:r>
              <a:rPr lang="en-US" sz="1972">
                <a:solidFill>
                  <a:srgbClr val="D0A933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Saúdementaleestilode vida: como viver para não adoecer?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506092" y="0"/>
            <a:ext cx="19297650" cy="12858750"/>
          </a:xfrm>
          <a:custGeom>
            <a:avLst/>
            <a:gdLst/>
            <a:ahLst/>
            <a:cxnLst/>
            <a:rect l="l" t="t" r="r" b="b"/>
            <a:pathLst>
              <a:path w="19297650" h="12858750">
                <a:moveTo>
                  <a:pt x="0" y="0"/>
                </a:moveTo>
                <a:lnTo>
                  <a:pt x="19297650" y="0"/>
                </a:lnTo>
                <a:lnTo>
                  <a:pt x="19297650" y="12858750"/>
                </a:lnTo>
                <a:lnTo>
                  <a:pt x="0" y="1285875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80000"/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Freeform 3"/>
          <p:cNvSpPr/>
          <p:nvPr/>
        </p:nvSpPr>
        <p:spPr>
          <a:xfrm>
            <a:off x="-2286000" y="0"/>
            <a:ext cx="22860000" cy="12858750"/>
          </a:xfrm>
          <a:custGeom>
            <a:avLst/>
            <a:gdLst/>
            <a:ahLst/>
            <a:cxnLst/>
            <a:rect l="l" t="t" r="r" b="b"/>
            <a:pathLst>
              <a:path w="22860000" h="12858750">
                <a:moveTo>
                  <a:pt x="0" y="0"/>
                </a:moveTo>
                <a:lnTo>
                  <a:pt x="22860000" y="0"/>
                </a:lnTo>
                <a:lnTo>
                  <a:pt x="22860000" y="12858750"/>
                </a:lnTo>
                <a:lnTo>
                  <a:pt x="0" y="1285875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4" name="Freeform 4"/>
          <p:cNvSpPr/>
          <p:nvPr/>
        </p:nvSpPr>
        <p:spPr>
          <a:xfrm>
            <a:off x="-1161050" y="0"/>
            <a:ext cx="19288125" cy="12858750"/>
          </a:xfrm>
          <a:custGeom>
            <a:avLst/>
            <a:gdLst/>
            <a:ahLst/>
            <a:cxnLst/>
            <a:rect l="l" t="t" r="r" b="b"/>
            <a:pathLst>
              <a:path w="19288125" h="12858750">
                <a:moveTo>
                  <a:pt x="0" y="0"/>
                </a:moveTo>
                <a:lnTo>
                  <a:pt x="19288125" y="0"/>
                </a:lnTo>
                <a:lnTo>
                  <a:pt x="19288125" y="12858750"/>
                </a:lnTo>
                <a:lnTo>
                  <a:pt x="0" y="1285875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24000"/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5" name="Freeform 5"/>
          <p:cNvSpPr/>
          <p:nvPr/>
        </p:nvSpPr>
        <p:spPr>
          <a:xfrm>
            <a:off x="4000500" y="4391292"/>
            <a:ext cx="10287000" cy="2838450"/>
          </a:xfrm>
          <a:custGeom>
            <a:avLst/>
            <a:gdLst/>
            <a:ahLst/>
            <a:cxnLst/>
            <a:rect l="l" t="t" r="r" b="b"/>
            <a:pathLst>
              <a:path w="10287000" h="2838450">
                <a:moveTo>
                  <a:pt x="0" y="0"/>
                </a:moveTo>
                <a:lnTo>
                  <a:pt x="10287000" y="0"/>
                </a:lnTo>
                <a:lnTo>
                  <a:pt x="10287000" y="2838450"/>
                </a:lnTo>
                <a:lnTo>
                  <a:pt x="0" y="283845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40000"/>
            </a:blip>
            <a:stretch>
              <a:fillRect l="-53284" r="-40419" b="-803020"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4000500" y="11902745"/>
            <a:ext cx="10287000" cy="956767"/>
            <a:chOff x="0" y="0"/>
            <a:chExt cx="10287000" cy="95676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0287000" cy="956056"/>
            </a:xfrm>
            <a:custGeom>
              <a:avLst/>
              <a:gdLst/>
              <a:ahLst/>
              <a:cxnLst/>
              <a:rect l="l" t="t" r="r" b="b"/>
              <a:pathLst>
                <a:path w="10287000" h="956056">
                  <a:moveTo>
                    <a:pt x="0" y="0"/>
                  </a:moveTo>
                  <a:lnTo>
                    <a:pt x="0" y="956056"/>
                  </a:lnTo>
                  <a:lnTo>
                    <a:pt x="10287000" y="956056"/>
                  </a:lnTo>
                  <a:lnTo>
                    <a:pt x="10287000" y="0"/>
                  </a:lnTo>
                  <a:close/>
                </a:path>
              </a:pathLst>
            </a:custGeom>
            <a:solidFill>
              <a:srgbClr val="0B0B0B"/>
            </a:solid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8" name="Freeform 8"/>
          <p:cNvSpPr/>
          <p:nvPr/>
        </p:nvSpPr>
        <p:spPr>
          <a:xfrm>
            <a:off x="11754040" y="499320"/>
            <a:ext cx="1578845" cy="1907248"/>
          </a:xfrm>
          <a:custGeom>
            <a:avLst/>
            <a:gdLst/>
            <a:ahLst/>
            <a:cxnLst/>
            <a:rect l="l" t="t" r="r" b="b"/>
            <a:pathLst>
              <a:path w="1578845" h="1907248">
                <a:moveTo>
                  <a:pt x="0" y="0"/>
                </a:moveTo>
                <a:lnTo>
                  <a:pt x="1578845" y="0"/>
                </a:lnTo>
                <a:lnTo>
                  <a:pt x="1578845" y="1907247"/>
                </a:lnTo>
                <a:lnTo>
                  <a:pt x="0" y="190724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9" name="Group 9"/>
          <p:cNvGrpSpPr>
            <a:grpSpLocks noChangeAspect="1"/>
          </p:cNvGrpSpPr>
          <p:nvPr/>
        </p:nvGrpSpPr>
        <p:grpSpPr>
          <a:xfrm>
            <a:off x="11849776" y="595065"/>
            <a:ext cx="1397889" cy="1397889"/>
            <a:chOff x="0" y="0"/>
            <a:chExt cx="1863852" cy="1863852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863852" cy="1863852"/>
            </a:xfrm>
            <a:custGeom>
              <a:avLst/>
              <a:gdLst/>
              <a:ahLst/>
              <a:cxnLst/>
              <a:rect l="l" t="t" r="r" b="b"/>
              <a:pathLst>
                <a:path w="1863852" h="1863852">
                  <a:moveTo>
                    <a:pt x="931926" y="0"/>
                  </a:moveTo>
                  <a:cubicBezTo>
                    <a:pt x="417195" y="0"/>
                    <a:pt x="0" y="417195"/>
                    <a:pt x="0" y="931926"/>
                  </a:cubicBezTo>
                  <a:cubicBezTo>
                    <a:pt x="0" y="1446657"/>
                    <a:pt x="417195" y="1863852"/>
                    <a:pt x="931926" y="1863852"/>
                  </a:cubicBezTo>
                  <a:cubicBezTo>
                    <a:pt x="1446657" y="1863852"/>
                    <a:pt x="1863852" y="1446657"/>
                    <a:pt x="1863852" y="931926"/>
                  </a:cubicBezTo>
                  <a:cubicBezTo>
                    <a:pt x="1863852" y="417195"/>
                    <a:pt x="1446657" y="0"/>
                    <a:pt x="931926" y="0"/>
                  </a:cubicBezTo>
                  <a:close/>
                </a:path>
              </a:pathLst>
            </a:custGeom>
            <a:blipFill>
              <a:blip r:embed="rId8"/>
              <a:stretch>
                <a:fillRect l="-69115" t="-14708" r="-68294" b="-14726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11" name="Group 11"/>
          <p:cNvGrpSpPr>
            <a:grpSpLocks noChangeAspect="1"/>
          </p:cNvGrpSpPr>
          <p:nvPr/>
        </p:nvGrpSpPr>
        <p:grpSpPr>
          <a:xfrm>
            <a:off x="4000500" y="11248815"/>
            <a:ext cx="10286848" cy="999401"/>
            <a:chOff x="0" y="0"/>
            <a:chExt cx="10286848" cy="999401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0286873" cy="999363"/>
            </a:xfrm>
            <a:custGeom>
              <a:avLst/>
              <a:gdLst/>
              <a:ahLst/>
              <a:cxnLst/>
              <a:rect l="l" t="t" r="r" b="b"/>
              <a:pathLst>
                <a:path w="10286873" h="999363">
                  <a:moveTo>
                    <a:pt x="0" y="0"/>
                  </a:moveTo>
                  <a:lnTo>
                    <a:pt x="0" y="999363"/>
                  </a:lnTo>
                  <a:lnTo>
                    <a:pt x="10286873" y="999363"/>
                  </a:lnTo>
                  <a:lnTo>
                    <a:pt x="10286873" y="0"/>
                  </a:lnTo>
                  <a:close/>
                </a:path>
              </a:pathLst>
            </a:custGeom>
            <a:solidFill>
              <a:srgbClr val="FFFEFE"/>
            </a:solid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13" name="Freeform 13"/>
          <p:cNvSpPr/>
          <p:nvPr/>
        </p:nvSpPr>
        <p:spPr>
          <a:xfrm>
            <a:off x="3936997" y="9396555"/>
            <a:ext cx="10413997" cy="1615678"/>
          </a:xfrm>
          <a:custGeom>
            <a:avLst/>
            <a:gdLst/>
            <a:ahLst/>
            <a:cxnLst/>
            <a:rect l="l" t="t" r="r" b="b"/>
            <a:pathLst>
              <a:path w="10413997" h="1615678">
                <a:moveTo>
                  <a:pt x="0" y="0"/>
                </a:moveTo>
                <a:lnTo>
                  <a:pt x="10413997" y="0"/>
                </a:lnTo>
                <a:lnTo>
                  <a:pt x="10413997" y="1615679"/>
                </a:lnTo>
                <a:lnTo>
                  <a:pt x="0" y="161567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14" name="Group 14"/>
          <p:cNvGrpSpPr>
            <a:grpSpLocks noChangeAspect="1"/>
          </p:cNvGrpSpPr>
          <p:nvPr/>
        </p:nvGrpSpPr>
        <p:grpSpPr>
          <a:xfrm>
            <a:off x="7395810" y="7343775"/>
            <a:ext cx="6661290" cy="840457"/>
            <a:chOff x="0" y="0"/>
            <a:chExt cx="6661290" cy="840461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6660896" cy="840486"/>
            </a:xfrm>
            <a:custGeom>
              <a:avLst/>
              <a:gdLst/>
              <a:ahLst/>
              <a:cxnLst/>
              <a:rect l="l" t="t" r="r" b="b"/>
              <a:pathLst>
                <a:path w="6660896" h="840486">
                  <a:moveTo>
                    <a:pt x="0" y="0"/>
                  </a:moveTo>
                  <a:lnTo>
                    <a:pt x="0" y="840486"/>
                  </a:lnTo>
                  <a:lnTo>
                    <a:pt x="6660896" y="840486"/>
                  </a:lnTo>
                  <a:lnTo>
                    <a:pt x="6660896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16" name="Freeform 16"/>
          <p:cNvSpPr/>
          <p:nvPr/>
        </p:nvSpPr>
        <p:spPr>
          <a:xfrm flipH="1">
            <a:off x="4001386" y="3274438"/>
            <a:ext cx="6276089" cy="6210300"/>
          </a:xfrm>
          <a:custGeom>
            <a:avLst/>
            <a:gdLst/>
            <a:ahLst/>
            <a:cxnLst/>
            <a:rect l="l" t="t" r="r" b="b"/>
            <a:pathLst>
              <a:path w="6276089" h="6210300">
                <a:moveTo>
                  <a:pt x="6276089" y="0"/>
                </a:moveTo>
                <a:lnTo>
                  <a:pt x="0" y="0"/>
                </a:lnTo>
                <a:lnTo>
                  <a:pt x="0" y="6210300"/>
                </a:lnTo>
                <a:lnTo>
                  <a:pt x="6276089" y="6210300"/>
                </a:lnTo>
                <a:lnTo>
                  <a:pt x="6276089" y="0"/>
                </a:lnTo>
                <a:close/>
              </a:path>
            </a:pathLst>
          </a:custGeom>
          <a:blipFill>
            <a:blip r:embed="rId11"/>
            <a:stretch>
              <a:fillRect t="-19702" r="-29912" b="-77383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7" name="Freeform 17"/>
          <p:cNvSpPr/>
          <p:nvPr/>
        </p:nvSpPr>
        <p:spPr>
          <a:xfrm>
            <a:off x="4131526" y="11340046"/>
            <a:ext cx="771525" cy="800100"/>
          </a:xfrm>
          <a:custGeom>
            <a:avLst/>
            <a:gdLst/>
            <a:ahLst/>
            <a:cxnLst/>
            <a:rect l="l" t="t" r="r" b="b"/>
            <a:pathLst>
              <a:path w="771525" h="800100">
                <a:moveTo>
                  <a:pt x="0" y="0"/>
                </a:moveTo>
                <a:lnTo>
                  <a:pt x="771525" y="0"/>
                </a:lnTo>
                <a:lnTo>
                  <a:pt x="771525" y="800100"/>
                </a:lnTo>
                <a:lnTo>
                  <a:pt x="0" y="80010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-29386" t="-21797" r="-18761" b="-17488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8" name="Freeform 18"/>
          <p:cNvSpPr/>
          <p:nvPr/>
        </p:nvSpPr>
        <p:spPr>
          <a:xfrm>
            <a:off x="5033086" y="11340046"/>
            <a:ext cx="533400" cy="800100"/>
          </a:xfrm>
          <a:custGeom>
            <a:avLst/>
            <a:gdLst/>
            <a:ahLst/>
            <a:cxnLst/>
            <a:rect l="l" t="t" r="r" b="b"/>
            <a:pathLst>
              <a:path w="533400" h="800100">
                <a:moveTo>
                  <a:pt x="0" y="0"/>
                </a:moveTo>
                <a:lnTo>
                  <a:pt x="533400" y="0"/>
                </a:lnTo>
                <a:lnTo>
                  <a:pt x="533400" y="800100"/>
                </a:lnTo>
                <a:lnTo>
                  <a:pt x="0" y="80010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9" name="Freeform 19"/>
          <p:cNvSpPr/>
          <p:nvPr/>
        </p:nvSpPr>
        <p:spPr>
          <a:xfrm>
            <a:off x="5692988" y="11566827"/>
            <a:ext cx="790575" cy="342900"/>
          </a:xfrm>
          <a:custGeom>
            <a:avLst/>
            <a:gdLst/>
            <a:ahLst/>
            <a:cxnLst/>
            <a:rect l="l" t="t" r="r" b="b"/>
            <a:pathLst>
              <a:path w="790575" h="342900">
                <a:moveTo>
                  <a:pt x="0" y="0"/>
                </a:moveTo>
                <a:lnTo>
                  <a:pt x="790575" y="0"/>
                </a:lnTo>
                <a:lnTo>
                  <a:pt x="790575" y="342900"/>
                </a:lnTo>
                <a:lnTo>
                  <a:pt x="0" y="342900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-32702" t="-34719" r="-154044" b="-31947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20" name="Freeform 20"/>
          <p:cNvSpPr/>
          <p:nvPr/>
        </p:nvSpPr>
        <p:spPr>
          <a:xfrm>
            <a:off x="6614341" y="11530060"/>
            <a:ext cx="790575" cy="400050"/>
          </a:xfrm>
          <a:custGeom>
            <a:avLst/>
            <a:gdLst/>
            <a:ahLst/>
            <a:cxnLst/>
            <a:rect l="l" t="t" r="r" b="b"/>
            <a:pathLst>
              <a:path w="790575" h="400050">
                <a:moveTo>
                  <a:pt x="0" y="0"/>
                </a:moveTo>
                <a:lnTo>
                  <a:pt x="790575" y="0"/>
                </a:lnTo>
                <a:lnTo>
                  <a:pt x="790575" y="400050"/>
                </a:lnTo>
                <a:lnTo>
                  <a:pt x="0" y="400050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-112291" t="-11380" r="-29877" b="-7666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21" name="Freeform 21"/>
          <p:cNvSpPr/>
          <p:nvPr/>
        </p:nvSpPr>
        <p:spPr>
          <a:xfrm>
            <a:off x="7535694" y="11364392"/>
            <a:ext cx="1076325" cy="714375"/>
          </a:xfrm>
          <a:custGeom>
            <a:avLst/>
            <a:gdLst/>
            <a:ahLst/>
            <a:cxnLst/>
            <a:rect l="l" t="t" r="r" b="b"/>
            <a:pathLst>
              <a:path w="1076325" h="714375">
                <a:moveTo>
                  <a:pt x="0" y="0"/>
                </a:moveTo>
                <a:lnTo>
                  <a:pt x="1076325" y="0"/>
                </a:lnTo>
                <a:lnTo>
                  <a:pt x="1076325" y="714375"/>
                </a:lnTo>
                <a:lnTo>
                  <a:pt x="0" y="714375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22" name="Freeform 22"/>
          <p:cNvSpPr/>
          <p:nvPr/>
        </p:nvSpPr>
        <p:spPr>
          <a:xfrm>
            <a:off x="10947540" y="11616871"/>
            <a:ext cx="1104900" cy="228600"/>
          </a:xfrm>
          <a:custGeom>
            <a:avLst/>
            <a:gdLst/>
            <a:ahLst/>
            <a:cxnLst/>
            <a:rect l="l" t="t" r="r" b="b"/>
            <a:pathLst>
              <a:path w="1104900" h="228600">
                <a:moveTo>
                  <a:pt x="0" y="0"/>
                </a:moveTo>
                <a:lnTo>
                  <a:pt x="1104900" y="0"/>
                </a:lnTo>
                <a:lnTo>
                  <a:pt x="1104900" y="228600"/>
                </a:lnTo>
                <a:lnTo>
                  <a:pt x="0" y="228600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23" name="Freeform 23"/>
          <p:cNvSpPr/>
          <p:nvPr/>
        </p:nvSpPr>
        <p:spPr>
          <a:xfrm>
            <a:off x="9817465" y="11340046"/>
            <a:ext cx="1000125" cy="704850"/>
          </a:xfrm>
          <a:custGeom>
            <a:avLst/>
            <a:gdLst/>
            <a:ahLst/>
            <a:cxnLst/>
            <a:rect l="l" t="t" r="r" b="b"/>
            <a:pathLst>
              <a:path w="1000125" h="704850">
                <a:moveTo>
                  <a:pt x="0" y="0"/>
                </a:moveTo>
                <a:lnTo>
                  <a:pt x="1000125" y="0"/>
                </a:lnTo>
                <a:lnTo>
                  <a:pt x="1000125" y="704850"/>
                </a:lnTo>
                <a:lnTo>
                  <a:pt x="0" y="704850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 t="-15095" b="-26795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24" name="Freeform 24"/>
          <p:cNvSpPr/>
          <p:nvPr/>
        </p:nvSpPr>
        <p:spPr>
          <a:xfrm>
            <a:off x="12182827" y="11539757"/>
            <a:ext cx="876300" cy="381000"/>
          </a:xfrm>
          <a:custGeom>
            <a:avLst/>
            <a:gdLst/>
            <a:ahLst/>
            <a:cxnLst/>
            <a:rect l="l" t="t" r="r" b="b"/>
            <a:pathLst>
              <a:path w="876300" h="381000">
                <a:moveTo>
                  <a:pt x="0" y="0"/>
                </a:moveTo>
                <a:lnTo>
                  <a:pt x="876300" y="0"/>
                </a:lnTo>
                <a:lnTo>
                  <a:pt x="876300" y="381000"/>
                </a:lnTo>
                <a:lnTo>
                  <a:pt x="0" y="381000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25" name="Freeform 25"/>
          <p:cNvSpPr/>
          <p:nvPr/>
        </p:nvSpPr>
        <p:spPr>
          <a:xfrm>
            <a:off x="8736082" y="11364392"/>
            <a:ext cx="1038225" cy="676275"/>
          </a:xfrm>
          <a:custGeom>
            <a:avLst/>
            <a:gdLst/>
            <a:ahLst/>
            <a:cxnLst/>
            <a:rect l="l" t="t" r="r" b="b"/>
            <a:pathLst>
              <a:path w="1038225" h="676275">
                <a:moveTo>
                  <a:pt x="0" y="0"/>
                </a:moveTo>
                <a:lnTo>
                  <a:pt x="1038225" y="0"/>
                </a:lnTo>
                <a:lnTo>
                  <a:pt x="1038225" y="676275"/>
                </a:lnTo>
                <a:lnTo>
                  <a:pt x="0" y="676275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 l="-20564" r="-19802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26" name="Freeform 26"/>
          <p:cNvSpPr/>
          <p:nvPr/>
        </p:nvSpPr>
        <p:spPr>
          <a:xfrm>
            <a:off x="13268801" y="11570675"/>
            <a:ext cx="885825" cy="323850"/>
          </a:xfrm>
          <a:custGeom>
            <a:avLst/>
            <a:gdLst/>
            <a:ahLst/>
            <a:cxnLst/>
            <a:rect l="l" t="t" r="r" b="b"/>
            <a:pathLst>
              <a:path w="885825" h="323850">
                <a:moveTo>
                  <a:pt x="0" y="0"/>
                </a:moveTo>
                <a:lnTo>
                  <a:pt x="885825" y="0"/>
                </a:lnTo>
                <a:lnTo>
                  <a:pt x="885825" y="323850"/>
                </a:lnTo>
                <a:lnTo>
                  <a:pt x="0" y="323850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 t="-26370" b="-26570"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27" name="Group 27"/>
          <p:cNvGrpSpPr>
            <a:grpSpLocks noChangeAspect="1"/>
          </p:cNvGrpSpPr>
          <p:nvPr/>
        </p:nvGrpSpPr>
        <p:grpSpPr>
          <a:xfrm>
            <a:off x="4000500" y="3274438"/>
            <a:ext cx="6278204" cy="6209395"/>
            <a:chOff x="0" y="0"/>
            <a:chExt cx="6278207" cy="6209386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6278245" cy="6209411"/>
            </a:xfrm>
            <a:custGeom>
              <a:avLst/>
              <a:gdLst/>
              <a:ahLst/>
              <a:cxnLst/>
              <a:rect l="l" t="t" r="r" b="b"/>
              <a:pathLst>
                <a:path w="6278245" h="6209411">
                  <a:moveTo>
                    <a:pt x="0" y="6209411"/>
                  </a:moveTo>
                  <a:lnTo>
                    <a:pt x="6278245" y="6209411"/>
                  </a:lnTo>
                  <a:lnTo>
                    <a:pt x="627824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29" name="TextBox 29"/>
          <p:cNvSpPr txBox="1"/>
          <p:nvPr/>
        </p:nvSpPr>
        <p:spPr>
          <a:xfrm>
            <a:off x="9678057" y="7399163"/>
            <a:ext cx="2280295" cy="3400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88"/>
              </a:lnSpc>
            </a:pPr>
            <a:r>
              <a:rPr lang="en-US" sz="1981">
                <a:solidFill>
                  <a:srgbClr val="FFFFFF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Palestra Confirmada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9830143" y="7740291"/>
            <a:ext cx="68990" cy="3387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76"/>
              </a:lnSpc>
            </a:pPr>
            <a:r>
              <a:rPr lang="en-US" sz="1972">
                <a:solidFill>
                  <a:srgbClr val="D0A933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 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5118735" y="10054571"/>
            <a:ext cx="8206064" cy="6925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00"/>
              </a:lnSpc>
            </a:pPr>
            <a:r>
              <a:rPr lang="en-US" sz="1981">
                <a:solidFill>
                  <a:srgbClr val="FFFFFF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Palestrante, Professor e Mentor em Capital Espiritual, Co-fundador do Centro de Estudos de Felicidade em Recife (@diogojlobo)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4393835" y="536343"/>
            <a:ext cx="4364907" cy="16860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90"/>
              </a:lnSpc>
            </a:pPr>
            <a:r>
              <a:rPr lang="en-US" sz="1635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JORNADA</a:t>
            </a:r>
          </a:p>
          <a:p>
            <a:pPr algn="ctr">
              <a:lnSpc>
                <a:spcPts val="3662"/>
              </a:lnSpc>
            </a:pPr>
            <a:r>
              <a:rPr lang="en-US" sz="4308">
                <a:solidFill>
                  <a:srgbClr val="FFFEFE"/>
                </a:solidFill>
                <a:latin typeface="ITC Benguiat"/>
                <a:ea typeface="ITC Benguiat"/>
                <a:cs typeface="ITC Benguiat"/>
                <a:sym typeface="ITC Benguiat"/>
              </a:rPr>
              <a:t>FORTALEÇA  SUA IMUNIDADE  EMOCIONAL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4988119" y="2005517"/>
            <a:ext cx="69933" cy="5428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780"/>
              </a:lnSpc>
            </a:pPr>
            <a:r>
              <a:rPr lang="en-US" sz="1999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 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4831451" y="2196017"/>
            <a:ext cx="3844528" cy="3523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85"/>
              </a:lnSpc>
            </a:pPr>
            <a:r>
              <a:rPr lang="en-US" sz="1999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Aforça invisívelqueprotegeasua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4932121" y="2549642"/>
            <a:ext cx="3639141" cy="3523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85"/>
              </a:lnSpc>
            </a:pPr>
            <a:r>
              <a:rPr lang="en-US" sz="1999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paz e liberta sua vida relacional.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10908259" y="2378793"/>
            <a:ext cx="3082252" cy="4945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35"/>
              </a:lnSpc>
            </a:pPr>
            <a:r>
              <a:rPr lang="en-US" sz="2668">
                <a:solidFill>
                  <a:srgbClr val="FFFEFE"/>
                </a:solidFill>
                <a:latin typeface="ITC Benguiat"/>
                <a:ea typeface="ITC Benguiat"/>
                <a:cs typeface="ITC Benguiat"/>
                <a:sym typeface="ITC Benguiat"/>
              </a:rPr>
              <a:t>10 DE SETEMBRO 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7121376" y="12309796"/>
            <a:ext cx="1813122" cy="3482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61"/>
              </a:lnSpc>
            </a:pPr>
            <a:r>
              <a:rPr lang="en-US" sz="1972">
                <a:solidFill>
                  <a:srgbClr val="737373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INGRESSOS EM: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9146610" y="12309796"/>
            <a:ext cx="1958264" cy="3482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61"/>
              </a:lnSpc>
            </a:pPr>
            <a:r>
              <a:rPr lang="en-US" sz="1972">
                <a:solidFill>
                  <a:srgbClr val="FFFFFF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WWW.UHUU.COM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5790714" y="9414767"/>
            <a:ext cx="2736971" cy="5724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00"/>
              </a:lnSpc>
            </a:pPr>
            <a:r>
              <a:rPr lang="en-US" sz="3071" spc="6">
                <a:solidFill>
                  <a:srgbClr val="FFFEFE"/>
                </a:solidFill>
                <a:latin typeface="ITC Benguiat"/>
                <a:ea typeface="ITC Benguiat"/>
                <a:cs typeface="ITC Benguiat"/>
                <a:sym typeface="ITC Benguiat"/>
              </a:rPr>
              <a:t>DIOGO LÔBO </a:t>
            </a:r>
          </a:p>
        </p:txBody>
      </p:sp>
      <p:sp>
        <p:nvSpPr>
          <p:cNvPr id="40" name="TextBox 40"/>
          <p:cNvSpPr txBox="1"/>
          <p:nvPr/>
        </p:nvSpPr>
        <p:spPr>
          <a:xfrm>
            <a:off x="9675590" y="7730766"/>
            <a:ext cx="4258208" cy="3482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61"/>
              </a:lnSpc>
            </a:pPr>
            <a:r>
              <a:rPr lang="en-US" sz="1972">
                <a:solidFill>
                  <a:srgbClr val="D0A933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Agratidãoéopãonosso de cada dia.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506092" y="0"/>
            <a:ext cx="19297650" cy="12858750"/>
          </a:xfrm>
          <a:custGeom>
            <a:avLst/>
            <a:gdLst/>
            <a:ahLst/>
            <a:cxnLst/>
            <a:rect l="l" t="t" r="r" b="b"/>
            <a:pathLst>
              <a:path w="19297650" h="12858750">
                <a:moveTo>
                  <a:pt x="0" y="0"/>
                </a:moveTo>
                <a:lnTo>
                  <a:pt x="19297650" y="0"/>
                </a:lnTo>
                <a:lnTo>
                  <a:pt x="19297650" y="12858750"/>
                </a:lnTo>
                <a:lnTo>
                  <a:pt x="0" y="1285875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80000"/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Freeform 3"/>
          <p:cNvSpPr/>
          <p:nvPr/>
        </p:nvSpPr>
        <p:spPr>
          <a:xfrm>
            <a:off x="-2286000" y="0"/>
            <a:ext cx="22860000" cy="12858750"/>
          </a:xfrm>
          <a:custGeom>
            <a:avLst/>
            <a:gdLst/>
            <a:ahLst/>
            <a:cxnLst/>
            <a:rect l="l" t="t" r="r" b="b"/>
            <a:pathLst>
              <a:path w="22860000" h="12858750">
                <a:moveTo>
                  <a:pt x="0" y="0"/>
                </a:moveTo>
                <a:lnTo>
                  <a:pt x="22860000" y="0"/>
                </a:lnTo>
                <a:lnTo>
                  <a:pt x="22860000" y="12858750"/>
                </a:lnTo>
                <a:lnTo>
                  <a:pt x="0" y="1285875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4" name="Freeform 4"/>
          <p:cNvSpPr/>
          <p:nvPr/>
        </p:nvSpPr>
        <p:spPr>
          <a:xfrm>
            <a:off x="-1161050" y="0"/>
            <a:ext cx="19288125" cy="12858750"/>
          </a:xfrm>
          <a:custGeom>
            <a:avLst/>
            <a:gdLst/>
            <a:ahLst/>
            <a:cxnLst/>
            <a:rect l="l" t="t" r="r" b="b"/>
            <a:pathLst>
              <a:path w="19288125" h="12858750">
                <a:moveTo>
                  <a:pt x="0" y="0"/>
                </a:moveTo>
                <a:lnTo>
                  <a:pt x="19288125" y="0"/>
                </a:lnTo>
                <a:lnTo>
                  <a:pt x="19288125" y="12858750"/>
                </a:lnTo>
                <a:lnTo>
                  <a:pt x="0" y="1285875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24000"/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5" name="Freeform 5"/>
          <p:cNvSpPr/>
          <p:nvPr/>
        </p:nvSpPr>
        <p:spPr>
          <a:xfrm>
            <a:off x="4000500" y="4391292"/>
            <a:ext cx="10287000" cy="2838450"/>
          </a:xfrm>
          <a:custGeom>
            <a:avLst/>
            <a:gdLst/>
            <a:ahLst/>
            <a:cxnLst/>
            <a:rect l="l" t="t" r="r" b="b"/>
            <a:pathLst>
              <a:path w="10287000" h="2838450">
                <a:moveTo>
                  <a:pt x="0" y="0"/>
                </a:moveTo>
                <a:lnTo>
                  <a:pt x="10287000" y="0"/>
                </a:lnTo>
                <a:lnTo>
                  <a:pt x="10287000" y="2838450"/>
                </a:lnTo>
                <a:lnTo>
                  <a:pt x="0" y="283845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40000"/>
            </a:blip>
            <a:stretch>
              <a:fillRect l="-53284" r="-40419" b="-803020"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4000500" y="11902745"/>
            <a:ext cx="10287000" cy="956767"/>
            <a:chOff x="0" y="0"/>
            <a:chExt cx="10287000" cy="95676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0287000" cy="956056"/>
            </a:xfrm>
            <a:custGeom>
              <a:avLst/>
              <a:gdLst/>
              <a:ahLst/>
              <a:cxnLst/>
              <a:rect l="l" t="t" r="r" b="b"/>
              <a:pathLst>
                <a:path w="10287000" h="956056">
                  <a:moveTo>
                    <a:pt x="0" y="0"/>
                  </a:moveTo>
                  <a:lnTo>
                    <a:pt x="0" y="956056"/>
                  </a:lnTo>
                  <a:lnTo>
                    <a:pt x="10287000" y="956056"/>
                  </a:lnTo>
                  <a:lnTo>
                    <a:pt x="10287000" y="0"/>
                  </a:lnTo>
                  <a:close/>
                </a:path>
              </a:pathLst>
            </a:custGeom>
            <a:solidFill>
              <a:srgbClr val="0B0B0B"/>
            </a:solid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8" name="Freeform 8"/>
          <p:cNvSpPr/>
          <p:nvPr/>
        </p:nvSpPr>
        <p:spPr>
          <a:xfrm>
            <a:off x="11754040" y="499320"/>
            <a:ext cx="1578845" cy="1907248"/>
          </a:xfrm>
          <a:custGeom>
            <a:avLst/>
            <a:gdLst/>
            <a:ahLst/>
            <a:cxnLst/>
            <a:rect l="l" t="t" r="r" b="b"/>
            <a:pathLst>
              <a:path w="1578845" h="1907248">
                <a:moveTo>
                  <a:pt x="0" y="0"/>
                </a:moveTo>
                <a:lnTo>
                  <a:pt x="1578845" y="0"/>
                </a:lnTo>
                <a:lnTo>
                  <a:pt x="1578845" y="1907247"/>
                </a:lnTo>
                <a:lnTo>
                  <a:pt x="0" y="190724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9" name="Group 9"/>
          <p:cNvGrpSpPr>
            <a:grpSpLocks noChangeAspect="1"/>
          </p:cNvGrpSpPr>
          <p:nvPr/>
        </p:nvGrpSpPr>
        <p:grpSpPr>
          <a:xfrm>
            <a:off x="11849776" y="595065"/>
            <a:ext cx="1397889" cy="1397889"/>
            <a:chOff x="0" y="0"/>
            <a:chExt cx="1863852" cy="1863852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863852" cy="1863852"/>
            </a:xfrm>
            <a:custGeom>
              <a:avLst/>
              <a:gdLst/>
              <a:ahLst/>
              <a:cxnLst/>
              <a:rect l="l" t="t" r="r" b="b"/>
              <a:pathLst>
                <a:path w="1863852" h="1863852">
                  <a:moveTo>
                    <a:pt x="931926" y="0"/>
                  </a:moveTo>
                  <a:cubicBezTo>
                    <a:pt x="417195" y="0"/>
                    <a:pt x="0" y="417195"/>
                    <a:pt x="0" y="931926"/>
                  </a:cubicBezTo>
                  <a:cubicBezTo>
                    <a:pt x="0" y="1446657"/>
                    <a:pt x="417195" y="1863852"/>
                    <a:pt x="931926" y="1863852"/>
                  </a:cubicBezTo>
                  <a:cubicBezTo>
                    <a:pt x="1446657" y="1863852"/>
                    <a:pt x="1863852" y="1446657"/>
                    <a:pt x="1863852" y="931926"/>
                  </a:cubicBezTo>
                  <a:cubicBezTo>
                    <a:pt x="1863852" y="417195"/>
                    <a:pt x="1446657" y="0"/>
                    <a:pt x="931926" y="0"/>
                  </a:cubicBezTo>
                  <a:close/>
                </a:path>
              </a:pathLst>
            </a:custGeom>
            <a:blipFill>
              <a:blip r:embed="rId8"/>
              <a:stretch>
                <a:fillRect l="-69115" t="-14708" r="-68294" b="-14726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11" name="Freeform 11"/>
          <p:cNvSpPr/>
          <p:nvPr/>
        </p:nvSpPr>
        <p:spPr>
          <a:xfrm>
            <a:off x="4000500" y="9779098"/>
            <a:ext cx="10287000" cy="881291"/>
          </a:xfrm>
          <a:custGeom>
            <a:avLst/>
            <a:gdLst/>
            <a:ahLst/>
            <a:cxnLst/>
            <a:rect l="l" t="t" r="r" b="b"/>
            <a:pathLst>
              <a:path w="10287000" h="881291">
                <a:moveTo>
                  <a:pt x="0" y="0"/>
                </a:moveTo>
                <a:lnTo>
                  <a:pt x="10287000" y="0"/>
                </a:lnTo>
                <a:lnTo>
                  <a:pt x="10287000" y="881292"/>
                </a:lnTo>
                <a:lnTo>
                  <a:pt x="0" y="88129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alphaModFix amt="90000"/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12" name="Group 12"/>
          <p:cNvGrpSpPr>
            <a:grpSpLocks noChangeAspect="1"/>
          </p:cNvGrpSpPr>
          <p:nvPr/>
        </p:nvGrpSpPr>
        <p:grpSpPr>
          <a:xfrm>
            <a:off x="4000500" y="11248815"/>
            <a:ext cx="10286848" cy="999401"/>
            <a:chOff x="0" y="0"/>
            <a:chExt cx="10286848" cy="999401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0286873" cy="999363"/>
            </a:xfrm>
            <a:custGeom>
              <a:avLst/>
              <a:gdLst/>
              <a:ahLst/>
              <a:cxnLst/>
              <a:rect l="l" t="t" r="r" b="b"/>
              <a:pathLst>
                <a:path w="10286873" h="999363">
                  <a:moveTo>
                    <a:pt x="0" y="0"/>
                  </a:moveTo>
                  <a:lnTo>
                    <a:pt x="0" y="999363"/>
                  </a:lnTo>
                  <a:lnTo>
                    <a:pt x="10286873" y="999363"/>
                  </a:lnTo>
                  <a:lnTo>
                    <a:pt x="10286873" y="0"/>
                  </a:lnTo>
                  <a:close/>
                </a:path>
              </a:pathLst>
            </a:custGeom>
            <a:solidFill>
              <a:srgbClr val="FFFEFE">
                <a:alpha val="89804"/>
              </a:srgbClr>
            </a:solid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14" name="Freeform 14"/>
          <p:cNvSpPr/>
          <p:nvPr/>
        </p:nvSpPr>
        <p:spPr>
          <a:xfrm>
            <a:off x="6190840" y="4172483"/>
            <a:ext cx="5914368" cy="5508812"/>
          </a:xfrm>
          <a:custGeom>
            <a:avLst/>
            <a:gdLst/>
            <a:ahLst/>
            <a:cxnLst/>
            <a:rect l="l" t="t" r="r" b="b"/>
            <a:pathLst>
              <a:path w="5914368" h="5508812">
                <a:moveTo>
                  <a:pt x="0" y="0"/>
                </a:moveTo>
                <a:lnTo>
                  <a:pt x="5914368" y="0"/>
                </a:lnTo>
                <a:lnTo>
                  <a:pt x="5914368" y="5508813"/>
                </a:lnTo>
                <a:lnTo>
                  <a:pt x="0" y="550881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alphaModFix amt="90000"/>
            </a:blip>
            <a:stretch>
              <a:fillRect l="-28772" r="-68370" b="-41104"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15" name="Group 15"/>
          <p:cNvGrpSpPr>
            <a:grpSpLocks noChangeAspect="1"/>
          </p:cNvGrpSpPr>
          <p:nvPr/>
        </p:nvGrpSpPr>
        <p:grpSpPr>
          <a:xfrm>
            <a:off x="4000500" y="3224784"/>
            <a:ext cx="7965691" cy="840457"/>
            <a:chOff x="0" y="0"/>
            <a:chExt cx="7965694" cy="840461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7965186" cy="840486"/>
            </a:xfrm>
            <a:custGeom>
              <a:avLst/>
              <a:gdLst/>
              <a:ahLst/>
              <a:cxnLst/>
              <a:rect l="l" t="t" r="r" b="b"/>
              <a:pathLst>
                <a:path w="7965186" h="840486">
                  <a:moveTo>
                    <a:pt x="0" y="0"/>
                  </a:moveTo>
                  <a:lnTo>
                    <a:pt x="0" y="840486"/>
                  </a:lnTo>
                  <a:lnTo>
                    <a:pt x="7965186" y="840486"/>
                  </a:lnTo>
                  <a:lnTo>
                    <a:pt x="7965186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17" name="Group 17"/>
          <p:cNvGrpSpPr>
            <a:grpSpLocks noChangeAspect="1"/>
          </p:cNvGrpSpPr>
          <p:nvPr/>
        </p:nvGrpSpPr>
        <p:grpSpPr>
          <a:xfrm>
            <a:off x="6002312" y="9611154"/>
            <a:ext cx="6101220" cy="459115"/>
            <a:chOff x="0" y="0"/>
            <a:chExt cx="6101220" cy="459118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6100953" cy="459105"/>
            </a:xfrm>
            <a:custGeom>
              <a:avLst/>
              <a:gdLst/>
              <a:ahLst/>
              <a:cxnLst/>
              <a:rect l="l" t="t" r="r" b="b"/>
              <a:pathLst>
                <a:path w="6100953" h="459105">
                  <a:moveTo>
                    <a:pt x="0" y="0"/>
                  </a:moveTo>
                  <a:lnTo>
                    <a:pt x="0" y="459105"/>
                  </a:lnTo>
                  <a:lnTo>
                    <a:pt x="6100953" y="459105"/>
                  </a:lnTo>
                  <a:lnTo>
                    <a:pt x="6100953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19" name="Freeform 19"/>
          <p:cNvSpPr/>
          <p:nvPr/>
        </p:nvSpPr>
        <p:spPr>
          <a:xfrm>
            <a:off x="4121525" y="11385433"/>
            <a:ext cx="771525" cy="800100"/>
          </a:xfrm>
          <a:custGeom>
            <a:avLst/>
            <a:gdLst/>
            <a:ahLst/>
            <a:cxnLst/>
            <a:rect l="l" t="t" r="r" b="b"/>
            <a:pathLst>
              <a:path w="771525" h="800100">
                <a:moveTo>
                  <a:pt x="0" y="0"/>
                </a:moveTo>
                <a:lnTo>
                  <a:pt x="771525" y="0"/>
                </a:lnTo>
                <a:lnTo>
                  <a:pt x="771525" y="800100"/>
                </a:lnTo>
                <a:lnTo>
                  <a:pt x="0" y="80010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-29386" t="-21797" r="-18761" b="-17488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20" name="Freeform 20"/>
          <p:cNvSpPr/>
          <p:nvPr/>
        </p:nvSpPr>
        <p:spPr>
          <a:xfrm>
            <a:off x="5023085" y="11385433"/>
            <a:ext cx="533400" cy="800100"/>
          </a:xfrm>
          <a:custGeom>
            <a:avLst/>
            <a:gdLst/>
            <a:ahLst/>
            <a:cxnLst/>
            <a:rect l="l" t="t" r="r" b="b"/>
            <a:pathLst>
              <a:path w="533400" h="800100">
                <a:moveTo>
                  <a:pt x="0" y="0"/>
                </a:moveTo>
                <a:lnTo>
                  <a:pt x="533400" y="0"/>
                </a:lnTo>
                <a:lnTo>
                  <a:pt x="533400" y="800100"/>
                </a:lnTo>
                <a:lnTo>
                  <a:pt x="0" y="80010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21" name="Freeform 21"/>
          <p:cNvSpPr/>
          <p:nvPr/>
        </p:nvSpPr>
        <p:spPr>
          <a:xfrm>
            <a:off x="5682986" y="11612213"/>
            <a:ext cx="790575" cy="342900"/>
          </a:xfrm>
          <a:custGeom>
            <a:avLst/>
            <a:gdLst/>
            <a:ahLst/>
            <a:cxnLst/>
            <a:rect l="l" t="t" r="r" b="b"/>
            <a:pathLst>
              <a:path w="790575" h="342900">
                <a:moveTo>
                  <a:pt x="0" y="0"/>
                </a:moveTo>
                <a:lnTo>
                  <a:pt x="790575" y="0"/>
                </a:lnTo>
                <a:lnTo>
                  <a:pt x="790575" y="342900"/>
                </a:lnTo>
                <a:lnTo>
                  <a:pt x="0" y="342900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-32702" t="-34719" r="-154044" b="-31947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22" name="Freeform 22"/>
          <p:cNvSpPr/>
          <p:nvPr/>
        </p:nvSpPr>
        <p:spPr>
          <a:xfrm>
            <a:off x="6604340" y="11575447"/>
            <a:ext cx="790575" cy="400050"/>
          </a:xfrm>
          <a:custGeom>
            <a:avLst/>
            <a:gdLst/>
            <a:ahLst/>
            <a:cxnLst/>
            <a:rect l="l" t="t" r="r" b="b"/>
            <a:pathLst>
              <a:path w="790575" h="400050">
                <a:moveTo>
                  <a:pt x="0" y="0"/>
                </a:moveTo>
                <a:lnTo>
                  <a:pt x="790575" y="0"/>
                </a:lnTo>
                <a:lnTo>
                  <a:pt x="790575" y="400050"/>
                </a:lnTo>
                <a:lnTo>
                  <a:pt x="0" y="400050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-112291" t="-11380" r="-29877" b="-7666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23" name="Freeform 23"/>
          <p:cNvSpPr/>
          <p:nvPr/>
        </p:nvSpPr>
        <p:spPr>
          <a:xfrm>
            <a:off x="7525693" y="11409788"/>
            <a:ext cx="1076325" cy="714375"/>
          </a:xfrm>
          <a:custGeom>
            <a:avLst/>
            <a:gdLst/>
            <a:ahLst/>
            <a:cxnLst/>
            <a:rect l="l" t="t" r="r" b="b"/>
            <a:pathLst>
              <a:path w="1076325" h="714375">
                <a:moveTo>
                  <a:pt x="0" y="0"/>
                </a:moveTo>
                <a:lnTo>
                  <a:pt x="1076325" y="0"/>
                </a:lnTo>
                <a:lnTo>
                  <a:pt x="1076325" y="714375"/>
                </a:lnTo>
                <a:lnTo>
                  <a:pt x="0" y="714375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24" name="Freeform 24"/>
          <p:cNvSpPr/>
          <p:nvPr/>
        </p:nvSpPr>
        <p:spPr>
          <a:xfrm>
            <a:off x="10937538" y="11662258"/>
            <a:ext cx="1104900" cy="228600"/>
          </a:xfrm>
          <a:custGeom>
            <a:avLst/>
            <a:gdLst/>
            <a:ahLst/>
            <a:cxnLst/>
            <a:rect l="l" t="t" r="r" b="b"/>
            <a:pathLst>
              <a:path w="1104900" h="228600">
                <a:moveTo>
                  <a:pt x="0" y="0"/>
                </a:moveTo>
                <a:lnTo>
                  <a:pt x="1104900" y="0"/>
                </a:lnTo>
                <a:lnTo>
                  <a:pt x="1104900" y="228600"/>
                </a:lnTo>
                <a:lnTo>
                  <a:pt x="0" y="228600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25" name="Freeform 25"/>
          <p:cNvSpPr/>
          <p:nvPr/>
        </p:nvSpPr>
        <p:spPr>
          <a:xfrm>
            <a:off x="9807464" y="11385433"/>
            <a:ext cx="1000125" cy="704850"/>
          </a:xfrm>
          <a:custGeom>
            <a:avLst/>
            <a:gdLst/>
            <a:ahLst/>
            <a:cxnLst/>
            <a:rect l="l" t="t" r="r" b="b"/>
            <a:pathLst>
              <a:path w="1000125" h="704850">
                <a:moveTo>
                  <a:pt x="0" y="0"/>
                </a:moveTo>
                <a:lnTo>
                  <a:pt x="1000125" y="0"/>
                </a:lnTo>
                <a:lnTo>
                  <a:pt x="1000125" y="704850"/>
                </a:lnTo>
                <a:lnTo>
                  <a:pt x="0" y="704850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 t="-15095" b="-26795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26" name="Freeform 26"/>
          <p:cNvSpPr/>
          <p:nvPr/>
        </p:nvSpPr>
        <p:spPr>
          <a:xfrm>
            <a:off x="12172826" y="11585143"/>
            <a:ext cx="876300" cy="381000"/>
          </a:xfrm>
          <a:custGeom>
            <a:avLst/>
            <a:gdLst/>
            <a:ahLst/>
            <a:cxnLst/>
            <a:rect l="l" t="t" r="r" b="b"/>
            <a:pathLst>
              <a:path w="876300" h="381000">
                <a:moveTo>
                  <a:pt x="0" y="0"/>
                </a:moveTo>
                <a:lnTo>
                  <a:pt x="876300" y="0"/>
                </a:lnTo>
                <a:lnTo>
                  <a:pt x="876300" y="381000"/>
                </a:lnTo>
                <a:lnTo>
                  <a:pt x="0" y="381000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27" name="Freeform 27"/>
          <p:cNvSpPr/>
          <p:nvPr/>
        </p:nvSpPr>
        <p:spPr>
          <a:xfrm>
            <a:off x="8726081" y="11409788"/>
            <a:ext cx="1038225" cy="676275"/>
          </a:xfrm>
          <a:custGeom>
            <a:avLst/>
            <a:gdLst/>
            <a:ahLst/>
            <a:cxnLst/>
            <a:rect l="l" t="t" r="r" b="b"/>
            <a:pathLst>
              <a:path w="1038225" h="676275">
                <a:moveTo>
                  <a:pt x="0" y="0"/>
                </a:moveTo>
                <a:lnTo>
                  <a:pt x="1038225" y="0"/>
                </a:lnTo>
                <a:lnTo>
                  <a:pt x="1038225" y="676275"/>
                </a:lnTo>
                <a:lnTo>
                  <a:pt x="0" y="676275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 l="-20564" r="-19802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28" name="Freeform 28"/>
          <p:cNvSpPr/>
          <p:nvPr/>
        </p:nvSpPr>
        <p:spPr>
          <a:xfrm>
            <a:off x="13258800" y="11616061"/>
            <a:ext cx="885825" cy="323850"/>
          </a:xfrm>
          <a:custGeom>
            <a:avLst/>
            <a:gdLst/>
            <a:ahLst/>
            <a:cxnLst/>
            <a:rect l="l" t="t" r="r" b="b"/>
            <a:pathLst>
              <a:path w="885825" h="323850">
                <a:moveTo>
                  <a:pt x="0" y="0"/>
                </a:moveTo>
                <a:lnTo>
                  <a:pt x="885825" y="0"/>
                </a:lnTo>
                <a:lnTo>
                  <a:pt x="885825" y="323850"/>
                </a:lnTo>
                <a:lnTo>
                  <a:pt x="0" y="323850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 t="-26370" b="-26570"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29" name="Group 29"/>
          <p:cNvGrpSpPr>
            <a:grpSpLocks noChangeAspect="1"/>
          </p:cNvGrpSpPr>
          <p:nvPr/>
        </p:nvGrpSpPr>
        <p:grpSpPr>
          <a:xfrm>
            <a:off x="6190840" y="4172483"/>
            <a:ext cx="5912406" cy="5501297"/>
            <a:chOff x="0" y="0"/>
            <a:chExt cx="5912409" cy="5501297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5912358" cy="5501259"/>
            </a:xfrm>
            <a:custGeom>
              <a:avLst/>
              <a:gdLst/>
              <a:ahLst/>
              <a:cxnLst/>
              <a:rect l="l" t="t" r="r" b="b"/>
              <a:pathLst>
                <a:path w="5912358" h="5501259">
                  <a:moveTo>
                    <a:pt x="0" y="5501259"/>
                  </a:moveTo>
                  <a:lnTo>
                    <a:pt x="5912358" y="5501259"/>
                  </a:lnTo>
                  <a:lnTo>
                    <a:pt x="591235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31" name="TextBox 31"/>
          <p:cNvSpPr txBox="1"/>
          <p:nvPr/>
        </p:nvSpPr>
        <p:spPr>
          <a:xfrm>
            <a:off x="6914559" y="9551622"/>
            <a:ext cx="4488656" cy="5724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00"/>
              </a:lnSpc>
            </a:pPr>
            <a:r>
              <a:rPr lang="en-US" sz="3071" spc="3">
                <a:solidFill>
                  <a:srgbClr val="FFFEFE"/>
                </a:solidFill>
                <a:latin typeface="ITC Benguiat"/>
                <a:ea typeface="ITC Benguiat"/>
                <a:cs typeface="ITC Benguiat"/>
                <a:sym typeface="ITC Benguiat"/>
              </a:rPr>
              <a:t>DR. MICHAEL WEGNER 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4405884" y="3280162"/>
            <a:ext cx="2280295" cy="3400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88"/>
              </a:lnSpc>
            </a:pPr>
            <a:r>
              <a:rPr lang="en-US" sz="1981">
                <a:solidFill>
                  <a:srgbClr val="FFFFFF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Palestra Confirmada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5398075" y="3621300"/>
            <a:ext cx="68990" cy="3387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76"/>
              </a:lnSpc>
            </a:pPr>
            <a:r>
              <a:rPr lang="en-US" sz="1972">
                <a:solidFill>
                  <a:srgbClr val="D0A933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 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5615750" y="10105320"/>
            <a:ext cx="7011333" cy="3496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74"/>
              </a:lnSpc>
            </a:pPr>
            <a:r>
              <a:rPr lang="en-US" sz="1981">
                <a:solidFill>
                  <a:srgbClr val="FFFFFF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Juiz do TRT21 - MembrodoProgramaTrabalhoSegurodo TRT21 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4403427" y="3611775"/>
            <a:ext cx="7346537" cy="3482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61"/>
              </a:lnSpc>
            </a:pPr>
            <a:r>
              <a:rPr lang="en-US" sz="1972">
                <a:solidFill>
                  <a:srgbClr val="D0A933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Equilíbrioemocional:a base de ambientes protegidos e saudáveis.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4393835" y="536343"/>
            <a:ext cx="4364907" cy="16860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90"/>
              </a:lnSpc>
            </a:pPr>
            <a:r>
              <a:rPr lang="en-US" sz="1635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JORNADA</a:t>
            </a:r>
          </a:p>
          <a:p>
            <a:pPr algn="ctr">
              <a:lnSpc>
                <a:spcPts val="3662"/>
              </a:lnSpc>
            </a:pPr>
            <a:r>
              <a:rPr lang="en-US" sz="4308">
                <a:solidFill>
                  <a:srgbClr val="FFFEFE"/>
                </a:solidFill>
                <a:latin typeface="ITC Benguiat"/>
                <a:ea typeface="ITC Benguiat"/>
                <a:cs typeface="ITC Benguiat"/>
                <a:sym typeface="ITC Benguiat"/>
              </a:rPr>
              <a:t>FORTALEÇA  SUA IMUNIDADE  EMOCIONAL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4988119" y="2005517"/>
            <a:ext cx="69933" cy="5428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780"/>
              </a:lnSpc>
            </a:pPr>
            <a:r>
              <a:rPr lang="en-US" sz="1999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 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4831451" y="2196017"/>
            <a:ext cx="3844528" cy="3523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85"/>
              </a:lnSpc>
            </a:pPr>
            <a:r>
              <a:rPr lang="en-US" sz="1999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Aforça invisívelqueprotegeasua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4932121" y="2549642"/>
            <a:ext cx="3639141" cy="3523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85"/>
              </a:lnSpc>
            </a:pPr>
            <a:r>
              <a:rPr lang="en-US" sz="1999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paz e liberta sua vida relacional.</a:t>
            </a:r>
          </a:p>
        </p:txBody>
      </p:sp>
      <p:sp>
        <p:nvSpPr>
          <p:cNvPr id="40" name="TextBox 40"/>
          <p:cNvSpPr txBox="1"/>
          <p:nvPr/>
        </p:nvSpPr>
        <p:spPr>
          <a:xfrm>
            <a:off x="10908259" y="2378793"/>
            <a:ext cx="3082252" cy="4945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35"/>
              </a:lnSpc>
            </a:pPr>
            <a:r>
              <a:rPr lang="en-US" sz="2668">
                <a:solidFill>
                  <a:srgbClr val="FFFEFE"/>
                </a:solidFill>
                <a:latin typeface="ITC Benguiat"/>
                <a:ea typeface="ITC Benguiat"/>
                <a:cs typeface="ITC Benguiat"/>
                <a:sym typeface="ITC Benguiat"/>
              </a:rPr>
              <a:t>10 DE SETEMBRO 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7121376" y="12309796"/>
            <a:ext cx="1813122" cy="3482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61"/>
              </a:lnSpc>
            </a:pPr>
            <a:r>
              <a:rPr lang="en-US" sz="1972">
                <a:solidFill>
                  <a:srgbClr val="737373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INGRESSOS EM:</a:t>
            </a:r>
          </a:p>
        </p:txBody>
      </p:sp>
      <p:sp>
        <p:nvSpPr>
          <p:cNvPr id="42" name="TextBox 42"/>
          <p:cNvSpPr txBox="1"/>
          <p:nvPr/>
        </p:nvSpPr>
        <p:spPr>
          <a:xfrm>
            <a:off x="9146610" y="12309796"/>
            <a:ext cx="1958264" cy="3482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61"/>
              </a:lnSpc>
            </a:pPr>
            <a:r>
              <a:rPr lang="en-US" sz="1972">
                <a:solidFill>
                  <a:srgbClr val="FFFFFF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WWW.UHUU.COM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506092" y="0"/>
            <a:ext cx="19297650" cy="12858750"/>
          </a:xfrm>
          <a:custGeom>
            <a:avLst/>
            <a:gdLst/>
            <a:ahLst/>
            <a:cxnLst/>
            <a:rect l="l" t="t" r="r" b="b"/>
            <a:pathLst>
              <a:path w="19297650" h="12858750">
                <a:moveTo>
                  <a:pt x="0" y="0"/>
                </a:moveTo>
                <a:lnTo>
                  <a:pt x="19297650" y="0"/>
                </a:lnTo>
                <a:lnTo>
                  <a:pt x="19297650" y="12858750"/>
                </a:lnTo>
                <a:lnTo>
                  <a:pt x="0" y="1285875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80000"/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Freeform 3"/>
          <p:cNvSpPr/>
          <p:nvPr/>
        </p:nvSpPr>
        <p:spPr>
          <a:xfrm>
            <a:off x="-2286000" y="0"/>
            <a:ext cx="22860000" cy="12858750"/>
          </a:xfrm>
          <a:custGeom>
            <a:avLst/>
            <a:gdLst/>
            <a:ahLst/>
            <a:cxnLst/>
            <a:rect l="l" t="t" r="r" b="b"/>
            <a:pathLst>
              <a:path w="22860000" h="12858750">
                <a:moveTo>
                  <a:pt x="0" y="0"/>
                </a:moveTo>
                <a:lnTo>
                  <a:pt x="22860000" y="0"/>
                </a:lnTo>
                <a:lnTo>
                  <a:pt x="22860000" y="12858750"/>
                </a:lnTo>
                <a:lnTo>
                  <a:pt x="0" y="1285875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4" name="Freeform 4"/>
          <p:cNvSpPr/>
          <p:nvPr/>
        </p:nvSpPr>
        <p:spPr>
          <a:xfrm>
            <a:off x="-1161050" y="0"/>
            <a:ext cx="19288125" cy="12858750"/>
          </a:xfrm>
          <a:custGeom>
            <a:avLst/>
            <a:gdLst/>
            <a:ahLst/>
            <a:cxnLst/>
            <a:rect l="l" t="t" r="r" b="b"/>
            <a:pathLst>
              <a:path w="19288125" h="12858750">
                <a:moveTo>
                  <a:pt x="0" y="0"/>
                </a:moveTo>
                <a:lnTo>
                  <a:pt x="19288125" y="0"/>
                </a:lnTo>
                <a:lnTo>
                  <a:pt x="19288125" y="12858750"/>
                </a:lnTo>
                <a:lnTo>
                  <a:pt x="0" y="1285875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24000"/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5" name="Freeform 5"/>
          <p:cNvSpPr/>
          <p:nvPr/>
        </p:nvSpPr>
        <p:spPr>
          <a:xfrm>
            <a:off x="4000500" y="4391292"/>
            <a:ext cx="10287000" cy="2838450"/>
          </a:xfrm>
          <a:custGeom>
            <a:avLst/>
            <a:gdLst/>
            <a:ahLst/>
            <a:cxnLst/>
            <a:rect l="l" t="t" r="r" b="b"/>
            <a:pathLst>
              <a:path w="10287000" h="2838450">
                <a:moveTo>
                  <a:pt x="0" y="0"/>
                </a:moveTo>
                <a:lnTo>
                  <a:pt x="10287000" y="0"/>
                </a:lnTo>
                <a:lnTo>
                  <a:pt x="10287000" y="2838450"/>
                </a:lnTo>
                <a:lnTo>
                  <a:pt x="0" y="283845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40000"/>
            </a:blip>
            <a:stretch>
              <a:fillRect l="-53284" r="-40419" b="-803020"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4000500" y="11902745"/>
            <a:ext cx="10287000" cy="956767"/>
            <a:chOff x="0" y="0"/>
            <a:chExt cx="10287000" cy="95676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0287000" cy="956056"/>
            </a:xfrm>
            <a:custGeom>
              <a:avLst/>
              <a:gdLst/>
              <a:ahLst/>
              <a:cxnLst/>
              <a:rect l="l" t="t" r="r" b="b"/>
              <a:pathLst>
                <a:path w="10287000" h="956056">
                  <a:moveTo>
                    <a:pt x="0" y="0"/>
                  </a:moveTo>
                  <a:lnTo>
                    <a:pt x="0" y="956056"/>
                  </a:lnTo>
                  <a:lnTo>
                    <a:pt x="10287000" y="956056"/>
                  </a:lnTo>
                  <a:lnTo>
                    <a:pt x="10287000" y="0"/>
                  </a:lnTo>
                  <a:close/>
                </a:path>
              </a:pathLst>
            </a:custGeom>
            <a:solidFill>
              <a:srgbClr val="0B0B0B"/>
            </a:solid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8" name="Freeform 8"/>
          <p:cNvSpPr/>
          <p:nvPr/>
        </p:nvSpPr>
        <p:spPr>
          <a:xfrm>
            <a:off x="11754040" y="499320"/>
            <a:ext cx="1578845" cy="1907248"/>
          </a:xfrm>
          <a:custGeom>
            <a:avLst/>
            <a:gdLst/>
            <a:ahLst/>
            <a:cxnLst/>
            <a:rect l="l" t="t" r="r" b="b"/>
            <a:pathLst>
              <a:path w="1578845" h="1907248">
                <a:moveTo>
                  <a:pt x="0" y="0"/>
                </a:moveTo>
                <a:lnTo>
                  <a:pt x="1578845" y="0"/>
                </a:lnTo>
                <a:lnTo>
                  <a:pt x="1578845" y="1907247"/>
                </a:lnTo>
                <a:lnTo>
                  <a:pt x="0" y="190724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9" name="Group 9"/>
          <p:cNvGrpSpPr>
            <a:grpSpLocks noChangeAspect="1"/>
          </p:cNvGrpSpPr>
          <p:nvPr/>
        </p:nvGrpSpPr>
        <p:grpSpPr>
          <a:xfrm>
            <a:off x="11849776" y="595065"/>
            <a:ext cx="1397889" cy="1397889"/>
            <a:chOff x="0" y="0"/>
            <a:chExt cx="1863852" cy="1863852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863852" cy="1863852"/>
            </a:xfrm>
            <a:custGeom>
              <a:avLst/>
              <a:gdLst/>
              <a:ahLst/>
              <a:cxnLst/>
              <a:rect l="l" t="t" r="r" b="b"/>
              <a:pathLst>
                <a:path w="1863852" h="1863852">
                  <a:moveTo>
                    <a:pt x="931926" y="0"/>
                  </a:moveTo>
                  <a:cubicBezTo>
                    <a:pt x="417195" y="0"/>
                    <a:pt x="0" y="417195"/>
                    <a:pt x="0" y="931926"/>
                  </a:cubicBezTo>
                  <a:cubicBezTo>
                    <a:pt x="0" y="1446657"/>
                    <a:pt x="417195" y="1863852"/>
                    <a:pt x="931926" y="1863852"/>
                  </a:cubicBezTo>
                  <a:cubicBezTo>
                    <a:pt x="1446657" y="1863852"/>
                    <a:pt x="1863852" y="1446657"/>
                    <a:pt x="1863852" y="931926"/>
                  </a:cubicBezTo>
                  <a:cubicBezTo>
                    <a:pt x="1863852" y="417195"/>
                    <a:pt x="1446657" y="0"/>
                    <a:pt x="931926" y="0"/>
                  </a:cubicBezTo>
                  <a:close/>
                </a:path>
              </a:pathLst>
            </a:custGeom>
            <a:blipFill>
              <a:blip r:embed="rId8"/>
              <a:stretch>
                <a:fillRect l="-69115" t="-14708" r="-68294" b="-14726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11" name="Group 11"/>
          <p:cNvGrpSpPr>
            <a:grpSpLocks noChangeAspect="1"/>
          </p:cNvGrpSpPr>
          <p:nvPr/>
        </p:nvGrpSpPr>
        <p:grpSpPr>
          <a:xfrm>
            <a:off x="4000500" y="11248815"/>
            <a:ext cx="10286848" cy="999401"/>
            <a:chOff x="0" y="0"/>
            <a:chExt cx="10286848" cy="999401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0286873" cy="999363"/>
            </a:xfrm>
            <a:custGeom>
              <a:avLst/>
              <a:gdLst/>
              <a:ahLst/>
              <a:cxnLst/>
              <a:rect l="l" t="t" r="r" b="b"/>
              <a:pathLst>
                <a:path w="10286873" h="999363">
                  <a:moveTo>
                    <a:pt x="0" y="0"/>
                  </a:moveTo>
                  <a:lnTo>
                    <a:pt x="0" y="999363"/>
                  </a:lnTo>
                  <a:lnTo>
                    <a:pt x="10286873" y="999363"/>
                  </a:lnTo>
                  <a:lnTo>
                    <a:pt x="10286873" y="0"/>
                  </a:lnTo>
                  <a:close/>
                </a:path>
              </a:pathLst>
            </a:custGeom>
            <a:solidFill>
              <a:srgbClr val="FFFEFE"/>
            </a:solid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13" name="Freeform 13"/>
          <p:cNvSpPr/>
          <p:nvPr/>
        </p:nvSpPr>
        <p:spPr>
          <a:xfrm>
            <a:off x="3936997" y="9159164"/>
            <a:ext cx="10413997" cy="1863481"/>
          </a:xfrm>
          <a:custGeom>
            <a:avLst/>
            <a:gdLst/>
            <a:ahLst/>
            <a:cxnLst/>
            <a:rect l="l" t="t" r="r" b="b"/>
            <a:pathLst>
              <a:path w="10413997" h="1863481">
                <a:moveTo>
                  <a:pt x="0" y="0"/>
                </a:moveTo>
                <a:lnTo>
                  <a:pt x="10413997" y="0"/>
                </a:lnTo>
                <a:lnTo>
                  <a:pt x="10413997" y="1863480"/>
                </a:lnTo>
                <a:lnTo>
                  <a:pt x="0" y="186348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14" name="Group 14"/>
          <p:cNvGrpSpPr>
            <a:grpSpLocks noChangeAspect="1"/>
          </p:cNvGrpSpPr>
          <p:nvPr/>
        </p:nvGrpSpPr>
        <p:grpSpPr>
          <a:xfrm>
            <a:off x="8874347" y="5715210"/>
            <a:ext cx="4743993" cy="840457"/>
            <a:chOff x="0" y="0"/>
            <a:chExt cx="4743996" cy="840461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4743958" cy="840486"/>
            </a:xfrm>
            <a:custGeom>
              <a:avLst/>
              <a:gdLst/>
              <a:ahLst/>
              <a:cxnLst/>
              <a:rect l="l" t="t" r="r" b="b"/>
              <a:pathLst>
                <a:path w="4743958" h="840486">
                  <a:moveTo>
                    <a:pt x="0" y="0"/>
                  </a:moveTo>
                  <a:lnTo>
                    <a:pt x="4743958" y="0"/>
                  </a:lnTo>
                  <a:lnTo>
                    <a:pt x="4743958" y="840486"/>
                  </a:lnTo>
                  <a:lnTo>
                    <a:pt x="0" y="84048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16" name="Freeform 16"/>
          <p:cNvSpPr/>
          <p:nvPr/>
        </p:nvSpPr>
        <p:spPr>
          <a:xfrm>
            <a:off x="4717285" y="3397948"/>
            <a:ext cx="7286625" cy="5829300"/>
          </a:xfrm>
          <a:custGeom>
            <a:avLst/>
            <a:gdLst/>
            <a:ahLst/>
            <a:cxnLst/>
            <a:rect l="l" t="t" r="r" b="b"/>
            <a:pathLst>
              <a:path w="7286625" h="5829300">
                <a:moveTo>
                  <a:pt x="0" y="0"/>
                </a:moveTo>
                <a:lnTo>
                  <a:pt x="7286625" y="0"/>
                </a:lnTo>
                <a:lnTo>
                  <a:pt x="7286625" y="5829300"/>
                </a:lnTo>
                <a:lnTo>
                  <a:pt x="0" y="582930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b="-56209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7" name="Freeform 17"/>
          <p:cNvSpPr/>
          <p:nvPr/>
        </p:nvSpPr>
        <p:spPr>
          <a:xfrm>
            <a:off x="4131526" y="11377251"/>
            <a:ext cx="771525" cy="800100"/>
          </a:xfrm>
          <a:custGeom>
            <a:avLst/>
            <a:gdLst/>
            <a:ahLst/>
            <a:cxnLst/>
            <a:rect l="l" t="t" r="r" b="b"/>
            <a:pathLst>
              <a:path w="771525" h="800100">
                <a:moveTo>
                  <a:pt x="0" y="0"/>
                </a:moveTo>
                <a:lnTo>
                  <a:pt x="771525" y="0"/>
                </a:lnTo>
                <a:lnTo>
                  <a:pt x="771525" y="800100"/>
                </a:lnTo>
                <a:lnTo>
                  <a:pt x="0" y="80010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-29386" t="-21797" r="-18761" b="-17488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8" name="Freeform 18"/>
          <p:cNvSpPr/>
          <p:nvPr/>
        </p:nvSpPr>
        <p:spPr>
          <a:xfrm>
            <a:off x="5033086" y="11377251"/>
            <a:ext cx="533400" cy="800100"/>
          </a:xfrm>
          <a:custGeom>
            <a:avLst/>
            <a:gdLst/>
            <a:ahLst/>
            <a:cxnLst/>
            <a:rect l="l" t="t" r="r" b="b"/>
            <a:pathLst>
              <a:path w="533400" h="800100">
                <a:moveTo>
                  <a:pt x="0" y="0"/>
                </a:moveTo>
                <a:lnTo>
                  <a:pt x="533400" y="0"/>
                </a:lnTo>
                <a:lnTo>
                  <a:pt x="533400" y="800100"/>
                </a:lnTo>
                <a:lnTo>
                  <a:pt x="0" y="80010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9" name="Freeform 19"/>
          <p:cNvSpPr/>
          <p:nvPr/>
        </p:nvSpPr>
        <p:spPr>
          <a:xfrm>
            <a:off x="5692988" y="11604031"/>
            <a:ext cx="790575" cy="342900"/>
          </a:xfrm>
          <a:custGeom>
            <a:avLst/>
            <a:gdLst/>
            <a:ahLst/>
            <a:cxnLst/>
            <a:rect l="l" t="t" r="r" b="b"/>
            <a:pathLst>
              <a:path w="790575" h="342900">
                <a:moveTo>
                  <a:pt x="0" y="0"/>
                </a:moveTo>
                <a:lnTo>
                  <a:pt x="790575" y="0"/>
                </a:lnTo>
                <a:lnTo>
                  <a:pt x="790575" y="342900"/>
                </a:lnTo>
                <a:lnTo>
                  <a:pt x="0" y="342900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-32702" t="-34719" r="-154044" b="-31947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20" name="Freeform 20"/>
          <p:cNvSpPr/>
          <p:nvPr/>
        </p:nvSpPr>
        <p:spPr>
          <a:xfrm>
            <a:off x="6614341" y="11567265"/>
            <a:ext cx="790575" cy="400050"/>
          </a:xfrm>
          <a:custGeom>
            <a:avLst/>
            <a:gdLst/>
            <a:ahLst/>
            <a:cxnLst/>
            <a:rect l="l" t="t" r="r" b="b"/>
            <a:pathLst>
              <a:path w="790575" h="400050">
                <a:moveTo>
                  <a:pt x="0" y="0"/>
                </a:moveTo>
                <a:lnTo>
                  <a:pt x="790575" y="0"/>
                </a:lnTo>
                <a:lnTo>
                  <a:pt x="790575" y="400050"/>
                </a:lnTo>
                <a:lnTo>
                  <a:pt x="0" y="400050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-112291" t="-11378" r="-29877" b="-7669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21" name="Freeform 21"/>
          <p:cNvSpPr/>
          <p:nvPr/>
        </p:nvSpPr>
        <p:spPr>
          <a:xfrm>
            <a:off x="7535694" y="11401596"/>
            <a:ext cx="1076325" cy="714375"/>
          </a:xfrm>
          <a:custGeom>
            <a:avLst/>
            <a:gdLst/>
            <a:ahLst/>
            <a:cxnLst/>
            <a:rect l="l" t="t" r="r" b="b"/>
            <a:pathLst>
              <a:path w="1076325" h="714375">
                <a:moveTo>
                  <a:pt x="0" y="0"/>
                </a:moveTo>
                <a:lnTo>
                  <a:pt x="1076325" y="0"/>
                </a:lnTo>
                <a:lnTo>
                  <a:pt x="1076325" y="714375"/>
                </a:lnTo>
                <a:lnTo>
                  <a:pt x="0" y="714375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22" name="Freeform 22"/>
          <p:cNvSpPr/>
          <p:nvPr/>
        </p:nvSpPr>
        <p:spPr>
          <a:xfrm>
            <a:off x="10947540" y="11654066"/>
            <a:ext cx="1104900" cy="228600"/>
          </a:xfrm>
          <a:custGeom>
            <a:avLst/>
            <a:gdLst/>
            <a:ahLst/>
            <a:cxnLst/>
            <a:rect l="l" t="t" r="r" b="b"/>
            <a:pathLst>
              <a:path w="1104900" h="228600">
                <a:moveTo>
                  <a:pt x="0" y="0"/>
                </a:moveTo>
                <a:lnTo>
                  <a:pt x="1104900" y="0"/>
                </a:lnTo>
                <a:lnTo>
                  <a:pt x="1104900" y="228600"/>
                </a:lnTo>
                <a:lnTo>
                  <a:pt x="0" y="228600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23" name="Freeform 23"/>
          <p:cNvSpPr/>
          <p:nvPr/>
        </p:nvSpPr>
        <p:spPr>
          <a:xfrm>
            <a:off x="9817465" y="11377251"/>
            <a:ext cx="1000125" cy="704850"/>
          </a:xfrm>
          <a:custGeom>
            <a:avLst/>
            <a:gdLst/>
            <a:ahLst/>
            <a:cxnLst/>
            <a:rect l="l" t="t" r="r" b="b"/>
            <a:pathLst>
              <a:path w="1000125" h="704850">
                <a:moveTo>
                  <a:pt x="0" y="0"/>
                </a:moveTo>
                <a:lnTo>
                  <a:pt x="1000125" y="0"/>
                </a:lnTo>
                <a:lnTo>
                  <a:pt x="1000125" y="704850"/>
                </a:lnTo>
                <a:lnTo>
                  <a:pt x="0" y="704850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 t="-15095" b="-26795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24" name="Freeform 24"/>
          <p:cNvSpPr/>
          <p:nvPr/>
        </p:nvSpPr>
        <p:spPr>
          <a:xfrm>
            <a:off x="12182827" y="11576961"/>
            <a:ext cx="876300" cy="381000"/>
          </a:xfrm>
          <a:custGeom>
            <a:avLst/>
            <a:gdLst/>
            <a:ahLst/>
            <a:cxnLst/>
            <a:rect l="l" t="t" r="r" b="b"/>
            <a:pathLst>
              <a:path w="876300" h="381000">
                <a:moveTo>
                  <a:pt x="0" y="0"/>
                </a:moveTo>
                <a:lnTo>
                  <a:pt x="876300" y="0"/>
                </a:lnTo>
                <a:lnTo>
                  <a:pt x="876300" y="381000"/>
                </a:lnTo>
                <a:lnTo>
                  <a:pt x="0" y="381000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25" name="Freeform 25"/>
          <p:cNvSpPr/>
          <p:nvPr/>
        </p:nvSpPr>
        <p:spPr>
          <a:xfrm>
            <a:off x="8736082" y="11401596"/>
            <a:ext cx="1038225" cy="676275"/>
          </a:xfrm>
          <a:custGeom>
            <a:avLst/>
            <a:gdLst/>
            <a:ahLst/>
            <a:cxnLst/>
            <a:rect l="l" t="t" r="r" b="b"/>
            <a:pathLst>
              <a:path w="1038225" h="676275">
                <a:moveTo>
                  <a:pt x="0" y="0"/>
                </a:moveTo>
                <a:lnTo>
                  <a:pt x="1038225" y="0"/>
                </a:lnTo>
                <a:lnTo>
                  <a:pt x="1038225" y="676275"/>
                </a:lnTo>
                <a:lnTo>
                  <a:pt x="0" y="676275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 l="-20564" r="-19802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26" name="Freeform 26"/>
          <p:cNvSpPr/>
          <p:nvPr/>
        </p:nvSpPr>
        <p:spPr>
          <a:xfrm>
            <a:off x="13268801" y="11607870"/>
            <a:ext cx="885825" cy="323850"/>
          </a:xfrm>
          <a:custGeom>
            <a:avLst/>
            <a:gdLst/>
            <a:ahLst/>
            <a:cxnLst/>
            <a:rect l="l" t="t" r="r" b="b"/>
            <a:pathLst>
              <a:path w="885825" h="323850">
                <a:moveTo>
                  <a:pt x="0" y="0"/>
                </a:moveTo>
                <a:lnTo>
                  <a:pt x="885825" y="0"/>
                </a:lnTo>
                <a:lnTo>
                  <a:pt x="885825" y="323850"/>
                </a:lnTo>
                <a:lnTo>
                  <a:pt x="0" y="323850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 t="-26370" b="-26570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27" name="TextBox 27"/>
          <p:cNvSpPr txBox="1"/>
          <p:nvPr/>
        </p:nvSpPr>
        <p:spPr>
          <a:xfrm>
            <a:off x="4393835" y="536343"/>
            <a:ext cx="4364907" cy="16860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90"/>
              </a:lnSpc>
            </a:pPr>
            <a:r>
              <a:rPr lang="en-US" sz="1635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JORNADA</a:t>
            </a:r>
          </a:p>
          <a:p>
            <a:pPr algn="ctr">
              <a:lnSpc>
                <a:spcPts val="3662"/>
              </a:lnSpc>
            </a:pPr>
            <a:r>
              <a:rPr lang="en-US" sz="4308">
                <a:solidFill>
                  <a:srgbClr val="FFFEFE"/>
                </a:solidFill>
                <a:latin typeface="ITC Benguiat"/>
                <a:ea typeface="ITC Benguiat"/>
                <a:cs typeface="ITC Benguiat"/>
                <a:sym typeface="ITC Benguiat"/>
              </a:rPr>
              <a:t>FORTALEÇA  SUA IMUNIDADE  EMOCIONAL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4988119" y="2005517"/>
            <a:ext cx="69933" cy="5428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780"/>
              </a:lnSpc>
            </a:pPr>
            <a:r>
              <a:rPr lang="en-US" sz="1999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 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4831451" y="2196017"/>
            <a:ext cx="3844528" cy="3523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85"/>
              </a:lnSpc>
            </a:pPr>
            <a:r>
              <a:rPr lang="en-US" sz="1999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Aforça invisívelqueprotegeasua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4932121" y="2549642"/>
            <a:ext cx="3639141" cy="3523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85"/>
              </a:lnSpc>
            </a:pPr>
            <a:r>
              <a:rPr lang="en-US" sz="1999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paz e liberta sua vida relacional.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10908259" y="2378793"/>
            <a:ext cx="3082252" cy="4945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35"/>
              </a:lnSpc>
            </a:pPr>
            <a:r>
              <a:rPr lang="en-US" sz="2668">
                <a:solidFill>
                  <a:srgbClr val="FFFEFE"/>
                </a:solidFill>
                <a:latin typeface="ITC Benguiat"/>
                <a:ea typeface="ITC Benguiat"/>
                <a:cs typeface="ITC Benguiat"/>
                <a:sym typeface="ITC Benguiat"/>
              </a:rPr>
              <a:t>10 DE SETEMBRO 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7121376" y="12309796"/>
            <a:ext cx="1813122" cy="3482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61"/>
              </a:lnSpc>
            </a:pPr>
            <a:r>
              <a:rPr lang="en-US" sz="1972">
                <a:solidFill>
                  <a:srgbClr val="737373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INGRESSOS EM: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9146610" y="12309796"/>
            <a:ext cx="1958264" cy="3482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61"/>
              </a:lnSpc>
            </a:pPr>
            <a:r>
              <a:rPr lang="en-US" sz="1972">
                <a:solidFill>
                  <a:srgbClr val="FFFFFF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WWW.UHUU.COM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9819923" y="5770588"/>
            <a:ext cx="2280295" cy="3400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88"/>
              </a:lnSpc>
            </a:pPr>
            <a:r>
              <a:rPr lang="en-US" sz="1981">
                <a:solidFill>
                  <a:srgbClr val="FFFFFF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Palestra Confirmada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10653312" y="6111726"/>
            <a:ext cx="68990" cy="3387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76"/>
              </a:lnSpc>
            </a:pPr>
            <a:r>
              <a:rPr lang="en-US" sz="1972">
                <a:solidFill>
                  <a:srgbClr val="D0A933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 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4307567" y="9726654"/>
            <a:ext cx="9810560" cy="10354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00"/>
              </a:lnSpc>
            </a:pPr>
            <a:r>
              <a:rPr lang="en-US" sz="1981">
                <a:solidFill>
                  <a:srgbClr val="FFFFFF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Idealizador do Congresso Internacional de Felicidade Mestrado em: Masters of arts in Happiness na Centenary University. É Professor da Pós Graduação em Psicologia Positiva da USP, PUC-RS, PUC-PR e do MBA da Unicamp. (@gustavo_arns)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7020697" y="9177385"/>
            <a:ext cx="3063831" cy="5724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00"/>
              </a:lnSpc>
            </a:pPr>
            <a:r>
              <a:rPr lang="en-US" sz="3071">
                <a:solidFill>
                  <a:srgbClr val="FFFEFE"/>
                </a:solidFill>
                <a:latin typeface="ITC Benguiat"/>
                <a:ea typeface="ITC Benguiat"/>
                <a:cs typeface="ITC Benguiat"/>
                <a:sym typeface="ITC Benguiat"/>
              </a:rPr>
              <a:t>GUSTAVO ARNS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9817465" y="6102201"/>
            <a:ext cx="2430980" cy="3482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61"/>
              </a:lnSpc>
            </a:pPr>
            <a:r>
              <a:rPr lang="en-US" sz="1972">
                <a:solidFill>
                  <a:srgbClr val="D0A933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Ciência</a:t>
            </a:r>
            <a:r>
              <a:rPr lang="en-US" sz="1972">
                <a:solidFill>
                  <a:srgbClr val="FFFFFF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 </a:t>
            </a:r>
            <a:r>
              <a:rPr lang="en-US" sz="1972">
                <a:solidFill>
                  <a:srgbClr val="D0A933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da</a:t>
            </a:r>
            <a:r>
              <a:rPr lang="en-US" sz="1972">
                <a:solidFill>
                  <a:srgbClr val="FFFFFF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 </a:t>
            </a:r>
            <a:r>
              <a:rPr lang="en-US" sz="1972">
                <a:solidFill>
                  <a:srgbClr val="D0A933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Felicidade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7993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855708" y="2558992"/>
            <a:ext cx="15211663" cy="25000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029"/>
              </a:lnSpc>
              <a:spcBef>
                <a:spcPct val="0"/>
              </a:spcBef>
            </a:pPr>
            <a:r>
              <a:rPr lang="en-US" sz="7199" b="1">
                <a:solidFill>
                  <a:srgbClr val="F8F7F2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Fortaleça sua imunidade emocional</a:t>
            </a:r>
          </a:p>
          <a:p>
            <a:pPr algn="l">
              <a:lnSpc>
                <a:spcPts val="10029"/>
              </a:lnSpc>
              <a:spcBef>
                <a:spcPct val="0"/>
              </a:spcBef>
            </a:pPr>
            <a:endParaRPr lang="en-US" sz="7199" b="1">
              <a:solidFill>
                <a:srgbClr val="F8F7F2"/>
              </a:solidFill>
              <a:latin typeface="Glacial Indifference Bold"/>
              <a:ea typeface="Glacial Indifference Bold"/>
              <a:cs typeface="Glacial Indifference Bold"/>
              <a:sym typeface="Glacial Indifference Bold"/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2369243" y="7168949"/>
            <a:ext cx="14184594" cy="21024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59"/>
              </a:lnSpc>
              <a:spcBef>
                <a:spcPct val="0"/>
              </a:spcBef>
            </a:pPr>
            <a:r>
              <a:rPr lang="en-US" sz="3991">
                <a:solidFill>
                  <a:srgbClr val="F8F7F2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Valor solidário: 120,00 ( 07 palestras) + Alimento Não Perecível</a:t>
            </a:r>
          </a:p>
          <a:p>
            <a:pPr algn="ctr">
              <a:lnSpc>
                <a:spcPts val="5559"/>
              </a:lnSpc>
              <a:spcBef>
                <a:spcPct val="0"/>
              </a:spcBef>
            </a:pPr>
            <a:r>
              <a:rPr lang="en-US" sz="3991">
                <a:solidFill>
                  <a:srgbClr val="F8F7F2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Pagamento parcelado com desconto especial no cartão.</a:t>
            </a:r>
          </a:p>
          <a:p>
            <a:pPr algn="ctr">
              <a:lnSpc>
                <a:spcPts val="5559"/>
              </a:lnSpc>
              <a:spcBef>
                <a:spcPct val="0"/>
              </a:spcBef>
            </a:pPr>
            <a:endParaRPr lang="en-US" sz="3991">
              <a:solidFill>
                <a:srgbClr val="F8F7F2"/>
              </a:solidFill>
              <a:latin typeface="Glacial Indifference"/>
              <a:ea typeface="Glacial Indifference"/>
              <a:cs typeface="Glacial Indifference"/>
              <a:sym typeface="Glacial Indifference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1977254" y="4237888"/>
            <a:ext cx="14576584" cy="1556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68"/>
              </a:lnSpc>
              <a:spcBef>
                <a:spcPct val="0"/>
              </a:spcBef>
            </a:pPr>
            <a:r>
              <a:rPr lang="en-US" sz="4500">
                <a:solidFill>
                  <a:srgbClr val="F8F7F2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Fça sua inscrição Por Você e para Você!</a:t>
            </a:r>
          </a:p>
          <a:p>
            <a:pPr algn="ctr">
              <a:lnSpc>
                <a:spcPts val="6268"/>
              </a:lnSpc>
              <a:spcBef>
                <a:spcPct val="0"/>
              </a:spcBef>
            </a:pPr>
            <a:r>
              <a:rPr lang="en-US" sz="4500">
                <a:solidFill>
                  <a:srgbClr val="F8F7F2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Vagas Limitadas!!!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7822347" y="9816793"/>
            <a:ext cx="2368987" cy="5075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78"/>
              </a:lnSpc>
              <a:spcBef>
                <a:spcPct val="0"/>
              </a:spcBef>
            </a:pPr>
            <a:r>
              <a:rPr lang="en-US" sz="2999">
                <a:solidFill>
                  <a:srgbClr val="F8F7F2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*COSEMS RN </a:t>
            </a:r>
          </a:p>
        </p:txBody>
      </p:sp>
      <p:sp>
        <p:nvSpPr>
          <p:cNvPr id="6" name="Freeform 6"/>
          <p:cNvSpPr/>
          <p:nvPr/>
        </p:nvSpPr>
        <p:spPr>
          <a:xfrm>
            <a:off x="16859073" y="10544175"/>
            <a:ext cx="400227" cy="195014"/>
          </a:xfrm>
          <a:custGeom>
            <a:avLst/>
            <a:gdLst/>
            <a:ahLst/>
            <a:cxnLst/>
            <a:rect l="l" t="t" r="r" b="b"/>
            <a:pathLst>
              <a:path w="400227" h="195014">
                <a:moveTo>
                  <a:pt x="0" y="0"/>
                </a:moveTo>
                <a:lnTo>
                  <a:pt x="400227" y="0"/>
                </a:lnTo>
                <a:lnTo>
                  <a:pt x="400227" y="195014"/>
                </a:lnTo>
                <a:lnTo>
                  <a:pt x="0" y="19501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7993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6140317">
            <a:off x="-1677170" y="7099829"/>
            <a:ext cx="5979053" cy="7203678"/>
          </a:xfrm>
          <a:custGeom>
            <a:avLst/>
            <a:gdLst/>
            <a:ahLst/>
            <a:cxnLst/>
            <a:rect l="l" t="t" r="r" b="b"/>
            <a:pathLst>
              <a:path w="5979053" h="7203678">
                <a:moveTo>
                  <a:pt x="0" y="0"/>
                </a:moveTo>
                <a:lnTo>
                  <a:pt x="5979053" y="0"/>
                </a:lnTo>
                <a:lnTo>
                  <a:pt x="5979053" y="7203678"/>
                </a:lnTo>
                <a:lnTo>
                  <a:pt x="0" y="720367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Freeform 3"/>
          <p:cNvSpPr/>
          <p:nvPr/>
        </p:nvSpPr>
        <p:spPr>
          <a:xfrm rot="6140317">
            <a:off x="5155766" y="8813798"/>
            <a:ext cx="4257809" cy="5129891"/>
          </a:xfrm>
          <a:custGeom>
            <a:avLst/>
            <a:gdLst/>
            <a:ahLst/>
            <a:cxnLst/>
            <a:rect l="l" t="t" r="r" b="b"/>
            <a:pathLst>
              <a:path w="4257809" h="5129891">
                <a:moveTo>
                  <a:pt x="0" y="0"/>
                </a:moveTo>
                <a:lnTo>
                  <a:pt x="4257809" y="0"/>
                </a:lnTo>
                <a:lnTo>
                  <a:pt x="4257809" y="5129891"/>
                </a:lnTo>
                <a:lnTo>
                  <a:pt x="0" y="512989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4" name="TextBox 4"/>
          <p:cNvSpPr txBox="1"/>
          <p:nvPr/>
        </p:nvSpPr>
        <p:spPr>
          <a:xfrm>
            <a:off x="3578788" y="3676513"/>
            <a:ext cx="11910492" cy="8330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584"/>
              </a:lnSpc>
              <a:spcBef>
                <a:spcPct val="0"/>
              </a:spcBef>
            </a:pPr>
            <a:r>
              <a:rPr lang="en-US" sz="4703">
                <a:solidFill>
                  <a:srgbClr val="FBF4FD"/>
                </a:solidFill>
                <a:latin typeface="Brasika"/>
                <a:ea typeface="Brasika"/>
                <a:cs typeface="Brasika"/>
                <a:sym typeface="Brasika"/>
              </a:rPr>
              <a:t>GRATIDÃO  PELA OPORTUNIDADE</a:t>
            </a:r>
          </a:p>
        </p:txBody>
      </p:sp>
      <p:sp>
        <p:nvSpPr>
          <p:cNvPr id="5" name="AutoShape 5"/>
          <p:cNvSpPr/>
          <p:nvPr/>
        </p:nvSpPr>
        <p:spPr>
          <a:xfrm flipH="1">
            <a:off x="1331406" y="3800338"/>
            <a:ext cx="0" cy="3760213"/>
          </a:xfrm>
          <a:prstGeom prst="line">
            <a:avLst/>
          </a:prstGeom>
          <a:ln w="38100" cap="flat">
            <a:solidFill>
              <a:srgbClr val="FBF4F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6" name="TextBox 6"/>
          <p:cNvSpPr txBox="1"/>
          <p:nvPr/>
        </p:nvSpPr>
        <p:spPr>
          <a:xfrm>
            <a:off x="10083777" y="8166540"/>
            <a:ext cx="9247576" cy="19465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846"/>
              </a:lnSpc>
              <a:spcBef>
                <a:spcPct val="0"/>
              </a:spcBef>
            </a:pPr>
            <a:r>
              <a:rPr lang="en-US" sz="2652" b="1" i="1" spc="26">
                <a:solidFill>
                  <a:srgbClr val="FBF4FD"/>
                </a:solidFill>
                <a:latin typeface="Lora Bold Italics"/>
                <a:ea typeface="Lora Bold Italics"/>
                <a:cs typeface="Lora Bold Italics"/>
                <a:sym typeface="Lora Bold Italics"/>
              </a:rPr>
              <a:t>Francineide Araújo </a:t>
            </a:r>
          </a:p>
          <a:p>
            <a:pPr algn="just">
              <a:lnSpc>
                <a:spcPts val="3846"/>
              </a:lnSpc>
              <a:spcBef>
                <a:spcPct val="0"/>
              </a:spcBef>
            </a:pPr>
            <a:r>
              <a:rPr lang="en-US" sz="2652" b="1" i="1" spc="26">
                <a:solidFill>
                  <a:srgbClr val="FBF4FD"/>
                </a:solidFill>
                <a:latin typeface="Lora Bold Italics"/>
                <a:ea typeface="Lora Bold Italics"/>
                <a:cs typeface="Lora Bold Italics"/>
                <a:sym typeface="Lora Bold Italics"/>
              </a:rPr>
              <a:t>Palestrante e Psicóloga Clínica. </a:t>
            </a:r>
          </a:p>
          <a:p>
            <a:pPr algn="just">
              <a:lnSpc>
                <a:spcPts val="3846"/>
              </a:lnSpc>
              <a:spcBef>
                <a:spcPct val="0"/>
              </a:spcBef>
            </a:pPr>
            <a:r>
              <a:rPr lang="en-US" sz="2652" b="1" i="1" spc="26">
                <a:solidFill>
                  <a:srgbClr val="FBF4FD"/>
                </a:solidFill>
                <a:latin typeface="Lora Bold Italics"/>
                <a:ea typeface="Lora Bold Italics"/>
                <a:cs typeface="Lora Bold Italics"/>
                <a:sym typeface="Lora Bold Italics"/>
              </a:rPr>
              <a:t>Especialista na Ciência da Felicidade, </a:t>
            </a:r>
          </a:p>
          <a:p>
            <a:pPr algn="just">
              <a:lnSpc>
                <a:spcPts val="3846"/>
              </a:lnSpc>
              <a:spcBef>
                <a:spcPct val="0"/>
              </a:spcBef>
            </a:pPr>
            <a:r>
              <a:rPr lang="en-US" sz="2652" b="1" i="1" spc="26">
                <a:solidFill>
                  <a:srgbClr val="FBF4FD"/>
                </a:solidFill>
                <a:latin typeface="Lora Bold Italics"/>
                <a:ea typeface="Lora Bold Italics"/>
                <a:cs typeface="Lora Bold Italics"/>
                <a:sym typeface="Lora Bold Italics"/>
              </a:rPr>
              <a:t>Bem-Estar e Autorrealização.</a:t>
            </a:r>
          </a:p>
        </p:txBody>
      </p:sp>
      <p:sp>
        <p:nvSpPr>
          <p:cNvPr id="7" name="Freeform 7"/>
          <p:cNvSpPr/>
          <p:nvPr/>
        </p:nvSpPr>
        <p:spPr>
          <a:xfrm>
            <a:off x="16278703" y="10270540"/>
            <a:ext cx="1365950" cy="862256"/>
          </a:xfrm>
          <a:custGeom>
            <a:avLst/>
            <a:gdLst/>
            <a:ahLst/>
            <a:cxnLst/>
            <a:rect l="l" t="t" r="r" b="b"/>
            <a:pathLst>
              <a:path w="1365950" h="862256">
                <a:moveTo>
                  <a:pt x="0" y="0"/>
                </a:moveTo>
                <a:lnTo>
                  <a:pt x="1365950" y="0"/>
                </a:lnTo>
                <a:lnTo>
                  <a:pt x="1365950" y="862256"/>
                </a:lnTo>
                <a:lnTo>
                  <a:pt x="0" y="86225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7993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855708" y="2558992"/>
            <a:ext cx="15211663" cy="25000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029"/>
              </a:lnSpc>
              <a:spcBef>
                <a:spcPct val="0"/>
              </a:spcBef>
            </a:pPr>
            <a:r>
              <a:rPr lang="en-US" sz="7199" b="1">
                <a:solidFill>
                  <a:srgbClr val="F8F7F2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Fortaleça sua imunidade emocional</a:t>
            </a:r>
          </a:p>
          <a:p>
            <a:pPr algn="l">
              <a:lnSpc>
                <a:spcPts val="10029"/>
              </a:lnSpc>
              <a:spcBef>
                <a:spcPct val="0"/>
              </a:spcBef>
            </a:pPr>
            <a:endParaRPr lang="en-US" sz="7199" b="1">
              <a:solidFill>
                <a:srgbClr val="F8F7F2"/>
              </a:solidFill>
              <a:latin typeface="Glacial Indifference Bold"/>
              <a:ea typeface="Glacial Indifference Bold"/>
              <a:cs typeface="Glacial Indifference Bold"/>
              <a:sym typeface="Glacial Indifference Bold"/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2369243" y="7168949"/>
            <a:ext cx="14184594" cy="21024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59"/>
              </a:lnSpc>
              <a:spcBef>
                <a:spcPct val="0"/>
              </a:spcBef>
            </a:pPr>
            <a:r>
              <a:rPr lang="en-US" sz="3991">
                <a:solidFill>
                  <a:srgbClr val="F8F7F2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Valor solidário: 120,00 ( 07 palestras) </a:t>
            </a:r>
          </a:p>
          <a:p>
            <a:pPr algn="ctr">
              <a:lnSpc>
                <a:spcPts val="5559"/>
              </a:lnSpc>
              <a:spcBef>
                <a:spcPct val="0"/>
              </a:spcBef>
            </a:pPr>
            <a:r>
              <a:rPr lang="en-US" sz="3991">
                <a:solidFill>
                  <a:srgbClr val="F8F7F2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Pagamento parcelado com desconto especial no cartão.</a:t>
            </a:r>
          </a:p>
          <a:p>
            <a:pPr algn="ctr">
              <a:lnSpc>
                <a:spcPts val="5559"/>
              </a:lnSpc>
              <a:spcBef>
                <a:spcPct val="0"/>
              </a:spcBef>
            </a:pPr>
            <a:endParaRPr lang="en-US" sz="3991">
              <a:solidFill>
                <a:srgbClr val="F8F7F2"/>
              </a:solidFill>
              <a:latin typeface="Glacial Indifference"/>
              <a:ea typeface="Glacial Indifference"/>
              <a:cs typeface="Glacial Indifference"/>
              <a:sym typeface="Glacial Indifference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1977254" y="4237888"/>
            <a:ext cx="14576584" cy="1556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68"/>
              </a:lnSpc>
              <a:spcBef>
                <a:spcPct val="0"/>
              </a:spcBef>
            </a:pPr>
            <a:r>
              <a:rPr lang="en-US" sz="4500">
                <a:solidFill>
                  <a:srgbClr val="F8F7F2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Fça sua inscrição Por Você e para Você!</a:t>
            </a:r>
          </a:p>
          <a:p>
            <a:pPr algn="ctr">
              <a:lnSpc>
                <a:spcPts val="6268"/>
              </a:lnSpc>
              <a:spcBef>
                <a:spcPct val="0"/>
              </a:spcBef>
            </a:pPr>
            <a:r>
              <a:rPr lang="en-US" sz="4500">
                <a:solidFill>
                  <a:srgbClr val="F8F7F2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Vagas Limitadas!!!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5395867" y="8660058"/>
            <a:ext cx="9372460" cy="20791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78"/>
              </a:lnSpc>
            </a:pPr>
            <a:r>
              <a:rPr lang="en-US" sz="2999">
                <a:solidFill>
                  <a:srgbClr val="F8F7F2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COSEMS RN * Grupo 25  </a:t>
            </a:r>
          </a:p>
          <a:p>
            <a:pPr algn="ctr">
              <a:lnSpc>
                <a:spcPts val="4178"/>
              </a:lnSpc>
            </a:pPr>
            <a:endParaRPr lang="en-US" sz="2999">
              <a:solidFill>
                <a:srgbClr val="F8F7F2"/>
              </a:solidFill>
              <a:latin typeface="Glacial Indifference"/>
              <a:ea typeface="Glacial Indifference"/>
              <a:cs typeface="Glacial Indifference"/>
              <a:sym typeface="Glacial Indifference"/>
            </a:endParaRPr>
          </a:p>
          <a:p>
            <a:pPr algn="l">
              <a:lnSpc>
                <a:spcPts val="4178"/>
              </a:lnSpc>
            </a:pPr>
            <a:r>
              <a:rPr lang="en-US" sz="2999">
                <a:solidFill>
                  <a:srgbClr val="F8F7F2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lista com: nome, CPF, cidade, escola e cargo</a:t>
            </a:r>
          </a:p>
          <a:p>
            <a:pPr algn="just">
              <a:lnSpc>
                <a:spcPts val="4178"/>
              </a:lnSpc>
              <a:spcBef>
                <a:spcPct val="0"/>
              </a:spcBef>
            </a:pPr>
            <a:r>
              <a:rPr lang="en-US" sz="2999">
                <a:solidFill>
                  <a:srgbClr val="F8F7F2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fassessoria@hotmail.com</a:t>
            </a:r>
          </a:p>
        </p:txBody>
      </p:sp>
      <p:sp>
        <p:nvSpPr>
          <p:cNvPr id="6" name="Freeform 6"/>
          <p:cNvSpPr/>
          <p:nvPr/>
        </p:nvSpPr>
        <p:spPr>
          <a:xfrm>
            <a:off x="16859073" y="10544175"/>
            <a:ext cx="400227" cy="195014"/>
          </a:xfrm>
          <a:custGeom>
            <a:avLst/>
            <a:gdLst/>
            <a:ahLst/>
            <a:cxnLst/>
            <a:rect l="l" t="t" r="r" b="b"/>
            <a:pathLst>
              <a:path w="400227" h="195014">
                <a:moveTo>
                  <a:pt x="0" y="0"/>
                </a:moveTo>
                <a:lnTo>
                  <a:pt x="400227" y="0"/>
                </a:lnTo>
                <a:lnTo>
                  <a:pt x="400227" y="195014"/>
                </a:lnTo>
                <a:lnTo>
                  <a:pt x="0" y="19501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506092" y="0"/>
            <a:ext cx="19297650" cy="12858750"/>
          </a:xfrm>
          <a:custGeom>
            <a:avLst/>
            <a:gdLst/>
            <a:ahLst/>
            <a:cxnLst/>
            <a:rect l="l" t="t" r="r" b="b"/>
            <a:pathLst>
              <a:path w="19297650" h="12858750">
                <a:moveTo>
                  <a:pt x="0" y="0"/>
                </a:moveTo>
                <a:lnTo>
                  <a:pt x="19297650" y="0"/>
                </a:lnTo>
                <a:lnTo>
                  <a:pt x="19297650" y="12858750"/>
                </a:lnTo>
                <a:lnTo>
                  <a:pt x="0" y="1285875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80000"/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Freeform 3"/>
          <p:cNvSpPr/>
          <p:nvPr/>
        </p:nvSpPr>
        <p:spPr>
          <a:xfrm>
            <a:off x="-2286000" y="0"/>
            <a:ext cx="22860000" cy="12858750"/>
          </a:xfrm>
          <a:custGeom>
            <a:avLst/>
            <a:gdLst/>
            <a:ahLst/>
            <a:cxnLst/>
            <a:rect l="l" t="t" r="r" b="b"/>
            <a:pathLst>
              <a:path w="22860000" h="12858750">
                <a:moveTo>
                  <a:pt x="0" y="0"/>
                </a:moveTo>
                <a:lnTo>
                  <a:pt x="22860000" y="0"/>
                </a:lnTo>
                <a:lnTo>
                  <a:pt x="22860000" y="12858750"/>
                </a:lnTo>
                <a:lnTo>
                  <a:pt x="0" y="1285875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4" name="Freeform 4"/>
          <p:cNvSpPr/>
          <p:nvPr/>
        </p:nvSpPr>
        <p:spPr>
          <a:xfrm>
            <a:off x="-1161050" y="0"/>
            <a:ext cx="19288125" cy="12858750"/>
          </a:xfrm>
          <a:custGeom>
            <a:avLst/>
            <a:gdLst/>
            <a:ahLst/>
            <a:cxnLst/>
            <a:rect l="l" t="t" r="r" b="b"/>
            <a:pathLst>
              <a:path w="19288125" h="12858750">
                <a:moveTo>
                  <a:pt x="0" y="0"/>
                </a:moveTo>
                <a:lnTo>
                  <a:pt x="19288125" y="0"/>
                </a:lnTo>
                <a:lnTo>
                  <a:pt x="19288125" y="12858750"/>
                </a:lnTo>
                <a:lnTo>
                  <a:pt x="0" y="1285875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24000"/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5" name="Freeform 5"/>
          <p:cNvSpPr/>
          <p:nvPr/>
        </p:nvSpPr>
        <p:spPr>
          <a:xfrm>
            <a:off x="4000500" y="4391292"/>
            <a:ext cx="10287000" cy="2838450"/>
          </a:xfrm>
          <a:custGeom>
            <a:avLst/>
            <a:gdLst/>
            <a:ahLst/>
            <a:cxnLst/>
            <a:rect l="l" t="t" r="r" b="b"/>
            <a:pathLst>
              <a:path w="10287000" h="2838450">
                <a:moveTo>
                  <a:pt x="0" y="0"/>
                </a:moveTo>
                <a:lnTo>
                  <a:pt x="10287000" y="0"/>
                </a:lnTo>
                <a:lnTo>
                  <a:pt x="10287000" y="2838450"/>
                </a:lnTo>
                <a:lnTo>
                  <a:pt x="0" y="283845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40000"/>
            </a:blip>
            <a:stretch>
              <a:fillRect l="-53284" r="-40419" b="-803020"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4000500" y="11902745"/>
            <a:ext cx="10287000" cy="956767"/>
            <a:chOff x="0" y="0"/>
            <a:chExt cx="10287000" cy="95676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0287000" cy="956056"/>
            </a:xfrm>
            <a:custGeom>
              <a:avLst/>
              <a:gdLst/>
              <a:ahLst/>
              <a:cxnLst/>
              <a:rect l="l" t="t" r="r" b="b"/>
              <a:pathLst>
                <a:path w="10287000" h="956056">
                  <a:moveTo>
                    <a:pt x="0" y="0"/>
                  </a:moveTo>
                  <a:lnTo>
                    <a:pt x="0" y="956056"/>
                  </a:lnTo>
                  <a:lnTo>
                    <a:pt x="10287000" y="956056"/>
                  </a:lnTo>
                  <a:lnTo>
                    <a:pt x="10287000" y="0"/>
                  </a:lnTo>
                  <a:close/>
                </a:path>
              </a:pathLst>
            </a:custGeom>
            <a:solidFill>
              <a:srgbClr val="0B0B0B"/>
            </a:solid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8" name="Freeform 8"/>
          <p:cNvSpPr/>
          <p:nvPr/>
        </p:nvSpPr>
        <p:spPr>
          <a:xfrm>
            <a:off x="11754040" y="499320"/>
            <a:ext cx="1578845" cy="1907248"/>
          </a:xfrm>
          <a:custGeom>
            <a:avLst/>
            <a:gdLst/>
            <a:ahLst/>
            <a:cxnLst/>
            <a:rect l="l" t="t" r="r" b="b"/>
            <a:pathLst>
              <a:path w="1578845" h="1907248">
                <a:moveTo>
                  <a:pt x="0" y="0"/>
                </a:moveTo>
                <a:lnTo>
                  <a:pt x="1578845" y="0"/>
                </a:lnTo>
                <a:lnTo>
                  <a:pt x="1578845" y="1907247"/>
                </a:lnTo>
                <a:lnTo>
                  <a:pt x="0" y="190724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9" name="Group 9"/>
          <p:cNvGrpSpPr>
            <a:grpSpLocks noChangeAspect="1"/>
          </p:cNvGrpSpPr>
          <p:nvPr/>
        </p:nvGrpSpPr>
        <p:grpSpPr>
          <a:xfrm>
            <a:off x="11849776" y="595065"/>
            <a:ext cx="1397889" cy="1397889"/>
            <a:chOff x="0" y="0"/>
            <a:chExt cx="1863852" cy="1863852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863852" cy="1863852"/>
            </a:xfrm>
            <a:custGeom>
              <a:avLst/>
              <a:gdLst/>
              <a:ahLst/>
              <a:cxnLst/>
              <a:rect l="l" t="t" r="r" b="b"/>
              <a:pathLst>
                <a:path w="1863852" h="1863852">
                  <a:moveTo>
                    <a:pt x="931926" y="0"/>
                  </a:moveTo>
                  <a:cubicBezTo>
                    <a:pt x="417195" y="0"/>
                    <a:pt x="0" y="417195"/>
                    <a:pt x="0" y="931926"/>
                  </a:cubicBezTo>
                  <a:cubicBezTo>
                    <a:pt x="0" y="1446657"/>
                    <a:pt x="417195" y="1863852"/>
                    <a:pt x="931926" y="1863852"/>
                  </a:cubicBezTo>
                  <a:cubicBezTo>
                    <a:pt x="1446657" y="1863852"/>
                    <a:pt x="1863852" y="1446657"/>
                    <a:pt x="1863852" y="931926"/>
                  </a:cubicBezTo>
                  <a:cubicBezTo>
                    <a:pt x="1863852" y="417195"/>
                    <a:pt x="1446657" y="0"/>
                    <a:pt x="931926" y="0"/>
                  </a:cubicBezTo>
                  <a:close/>
                </a:path>
              </a:pathLst>
            </a:custGeom>
            <a:blipFill>
              <a:blip r:embed="rId8"/>
              <a:stretch>
                <a:fillRect l="-69115" t="-14708" r="-68294" b="-14726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11" name="Freeform 11"/>
          <p:cNvSpPr/>
          <p:nvPr/>
        </p:nvSpPr>
        <p:spPr>
          <a:xfrm>
            <a:off x="5545598" y="3127324"/>
            <a:ext cx="2584856" cy="1926336"/>
          </a:xfrm>
          <a:custGeom>
            <a:avLst/>
            <a:gdLst/>
            <a:ahLst/>
            <a:cxnLst/>
            <a:rect l="l" t="t" r="r" b="b"/>
            <a:pathLst>
              <a:path w="2584856" h="1926336">
                <a:moveTo>
                  <a:pt x="0" y="0"/>
                </a:moveTo>
                <a:lnTo>
                  <a:pt x="2584856" y="0"/>
                </a:lnTo>
                <a:lnTo>
                  <a:pt x="2584856" y="1926336"/>
                </a:lnTo>
                <a:lnTo>
                  <a:pt x="0" y="192633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alphaModFix amt="90000"/>
            </a:blip>
            <a:stretch>
              <a:fillRect b="-33865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2" name="Freeform 12"/>
          <p:cNvSpPr/>
          <p:nvPr/>
        </p:nvSpPr>
        <p:spPr>
          <a:xfrm>
            <a:off x="6982549" y="3431505"/>
            <a:ext cx="1870939" cy="1618612"/>
          </a:xfrm>
          <a:custGeom>
            <a:avLst/>
            <a:gdLst/>
            <a:ahLst/>
            <a:cxnLst/>
            <a:rect l="l" t="t" r="r" b="b"/>
            <a:pathLst>
              <a:path w="1870939" h="1618612">
                <a:moveTo>
                  <a:pt x="0" y="0"/>
                </a:moveTo>
                <a:lnTo>
                  <a:pt x="1870939" y="0"/>
                </a:lnTo>
                <a:lnTo>
                  <a:pt x="1870939" y="1618612"/>
                </a:lnTo>
                <a:lnTo>
                  <a:pt x="0" y="161861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alphaModFix amt="90000"/>
            </a:blip>
            <a:stretch>
              <a:fillRect t="-5983" b="-56754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3" name="Freeform 13"/>
          <p:cNvSpPr/>
          <p:nvPr/>
        </p:nvSpPr>
        <p:spPr>
          <a:xfrm>
            <a:off x="8120653" y="3185417"/>
            <a:ext cx="1790938" cy="2172510"/>
          </a:xfrm>
          <a:custGeom>
            <a:avLst/>
            <a:gdLst/>
            <a:ahLst/>
            <a:cxnLst/>
            <a:rect l="l" t="t" r="r" b="b"/>
            <a:pathLst>
              <a:path w="1790938" h="2172510">
                <a:moveTo>
                  <a:pt x="0" y="0"/>
                </a:moveTo>
                <a:lnTo>
                  <a:pt x="1790938" y="0"/>
                </a:lnTo>
                <a:lnTo>
                  <a:pt x="1790938" y="2172510"/>
                </a:lnTo>
                <a:lnTo>
                  <a:pt x="0" y="217251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alphaModFix amt="90000"/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4" name="Freeform 14"/>
          <p:cNvSpPr/>
          <p:nvPr/>
        </p:nvSpPr>
        <p:spPr>
          <a:xfrm flipH="1">
            <a:off x="5122326" y="3505867"/>
            <a:ext cx="1550518" cy="1532449"/>
          </a:xfrm>
          <a:custGeom>
            <a:avLst/>
            <a:gdLst/>
            <a:ahLst/>
            <a:cxnLst/>
            <a:rect l="l" t="t" r="r" b="b"/>
            <a:pathLst>
              <a:path w="1550518" h="1532449">
                <a:moveTo>
                  <a:pt x="1550518" y="0"/>
                </a:moveTo>
                <a:lnTo>
                  <a:pt x="0" y="0"/>
                </a:lnTo>
                <a:lnTo>
                  <a:pt x="0" y="1532448"/>
                </a:lnTo>
                <a:lnTo>
                  <a:pt x="1550518" y="1532448"/>
                </a:lnTo>
                <a:lnTo>
                  <a:pt x="1550518" y="0"/>
                </a:lnTo>
                <a:close/>
              </a:path>
            </a:pathLst>
          </a:custGeom>
          <a:blipFill>
            <a:blip r:embed="rId12"/>
            <a:stretch>
              <a:fillRect t="-19709" r="-29795" b="-77479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5" name="Freeform 15"/>
          <p:cNvSpPr/>
          <p:nvPr/>
        </p:nvSpPr>
        <p:spPr>
          <a:xfrm>
            <a:off x="11373031" y="3370250"/>
            <a:ext cx="1489367" cy="1735550"/>
          </a:xfrm>
          <a:custGeom>
            <a:avLst/>
            <a:gdLst/>
            <a:ahLst/>
            <a:cxnLst/>
            <a:rect l="l" t="t" r="r" b="b"/>
            <a:pathLst>
              <a:path w="1489367" h="1735550">
                <a:moveTo>
                  <a:pt x="0" y="0"/>
                </a:moveTo>
                <a:lnTo>
                  <a:pt x="1489367" y="0"/>
                </a:lnTo>
                <a:lnTo>
                  <a:pt x="1489367" y="1735550"/>
                </a:lnTo>
                <a:lnTo>
                  <a:pt x="0" y="173555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alphaModFix amt="90000"/>
            </a:blip>
            <a:stretch>
              <a:fillRect b="-14184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6" name="Freeform 16"/>
          <p:cNvSpPr/>
          <p:nvPr/>
        </p:nvSpPr>
        <p:spPr>
          <a:xfrm>
            <a:off x="9140371" y="3431505"/>
            <a:ext cx="2098653" cy="1618612"/>
          </a:xfrm>
          <a:custGeom>
            <a:avLst/>
            <a:gdLst/>
            <a:ahLst/>
            <a:cxnLst/>
            <a:rect l="l" t="t" r="r" b="b"/>
            <a:pathLst>
              <a:path w="2098653" h="1618612">
                <a:moveTo>
                  <a:pt x="0" y="0"/>
                </a:moveTo>
                <a:lnTo>
                  <a:pt x="2098653" y="0"/>
                </a:lnTo>
                <a:lnTo>
                  <a:pt x="2098653" y="1618612"/>
                </a:lnTo>
                <a:lnTo>
                  <a:pt x="0" y="161861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alphaModFix amt="90000"/>
            </a:blip>
            <a:stretch>
              <a:fillRect t="-19597" b="-61771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7" name="Freeform 17"/>
          <p:cNvSpPr/>
          <p:nvPr/>
        </p:nvSpPr>
        <p:spPr>
          <a:xfrm>
            <a:off x="4000500" y="3497047"/>
            <a:ext cx="1574444" cy="1550918"/>
          </a:xfrm>
          <a:custGeom>
            <a:avLst/>
            <a:gdLst/>
            <a:ahLst/>
            <a:cxnLst/>
            <a:rect l="l" t="t" r="r" b="b"/>
            <a:pathLst>
              <a:path w="1574444" h="1550918">
                <a:moveTo>
                  <a:pt x="0" y="0"/>
                </a:moveTo>
                <a:lnTo>
                  <a:pt x="1574444" y="0"/>
                </a:lnTo>
                <a:lnTo>
                  <a:pt x="1574444" y="1550917"/>
                </a:lnTo>
                <a:lnTo>
                  <a:pt x="0" y="1550917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alphaModFix amt="90000"/>
            </a:blip>
            <a:stretch>
              <a:fillRect l="-36394" r="-72733" b="-41269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8" name="Freeform 18"/>
          <p:cNvSpPr/>
          <p:nvPr/>
        </p:nvSpPr>
        <p:spPr>
          <a:xfrm>
            <a:off x="10142553" y="3415884"/>
            <a:ext cx="2074040" cy="1692469"/>
          </a:xfrm>
          <a:custGeom>
            <a:avLst/>
            <a:gdLst/>
            <a:ahLst/>
            <a:cxnLst/>
            <a:rect l="l" t="t" r="r" b="b"/>
            <a:pathLst>
              <a:path w="2074040" h="1692469">
                <a:moveTo>
                  <a:pt x="0" y="0"/>
                </a:moveTo>
                <a:lnTo>
                  <a:pt x="2074041" y="0"/>
                </a:lnTo>
                <a:lnTo>
                  <a:pt x="2074041" y="1692469"/>
                </a:lnTo>
                <a:lnTo>
                  <a:pt x="0" y="1692469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 b="-53090"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19" name="Group 19"/>
          <p:cNvGrpSpPr>
            <a:grpSpLocks noChangeAspect="1"/>
          </p:cNvGrpSpPr>
          <p:nvPr/>
        </p:nvGrpSpPr>
        <p:grpSpPr>
          <a:xfrm>
            <a:off x="4000500" y="5029848"/>
            <a:ext cx="10287000" cy="327212"/>
            <a:chOff x="0" y="0"/>
            <a:chExt cx="10287000" cy="327216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10287000" cy="327152"/>
            </a:xfrm>
            <a:custGeom>
              <a:avLst/>
              <a:gdLst/>
              <a:ahLst/>
              <a:cxnLst/>
              <a:rect l="l" t="t" r="r" b="b"/>
              <a:pathLst>
                <a:path w="10287000" h="327152">
                  <a:moveTo>
                    <a:pt x="0" y="0"/>
                  </a:moveTo>
                  <a:lnTo>
                    <a:pt x="0" y="327152"/>
                  </a:lnTo>
                  <a:lnTo>
                    <a:pt x="10287000" y="327152"/>
                  </a:lnTo>
                  <a:lnTo>
                    <a:pt x="1028700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21" name="Freeform 21"/>
          <p:cNvSpPr/>
          <p:nvPr/>
        </p:nvSpPr>
        <p:spPr>
          <a:xfrm>
            <a:off x="12069394" y="3322872"/>
            <a:ext cx="2055571" cy="1723234"/>
          </a:xfrm>
          <a:custGeom>
            <a:avLst/>
            <a:gdLst/>
            <a:ahLst/>
            <a:cxnLst/>
            <a:rect l="l" t="t" r="r" b="b"/>
            <a:pathLst>
              <a:path w="2055571" h="1723234">
                <a:moveTo>
                  <a:pt x="0" y="0"/>
                </a:moveTo>
                <a:lnTo>
                  <a:pt x="2055571" y="0"/>
                </a:lnTo>
                <a:lnTo>
                  <a:pt x="2055571" y="1723235"/>
                </a:lnTo>
                <a:lnTo>
                  <a:pt x="0" y="1723235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 b="-8571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22" name="Freeform 22"/>
          <p:cNvSpPr/>
          <p:nvPr/>
        </p:nvSpPr>
        <p:spPr>
          <a:xfrm>
            <a:off x="3936997" y="5276574"/>
            <a:ext cx="10413997" cy="7035146"/>
          </a:xfrm>
          <a:custGeom>
            <a:avLst/>
            <a:gdLst/>
            <a:ahLst/>
            <a:cxnLst/>
            <a:rect l="l" t="t" r="r" b="b"/>
            <a:pathLst>
              <a:path w="10413997" h="7035146">
                <a:moveTo>
                  <a:pt x="0" y="0"/>
                </a:moveTo>
                <a:lnTo>
                  <a:pt x="10413997" y="0"/>
                </a:lnTo>
                <a:lnTo>
                  <a:pt x="10413997" y="7035146"/>
                </a:lnTo>
                <a:lnTo>
                  <a:pt x="0" y="7035146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23" name="Freeform 23"/>
          <p:cNvSpPr/>
          <p:nvPr/>
        </p:nvSpPr>
        <p:spPr>
          <a:xfrm>
            <a:off x="4150576" y="11358201"/>
            <a:ext cx="771525" cy="800100"/>
          </a:xfrm>
          <a:custGeom>
            <a:avLst/>
            <a:gdLst/>
            <a:ahLst/>
            <a:cxnLst/>
            <a:rect l="l" t="t" r="r" b="b"/>
            <a:pathLst>
              <a:path w="771525" h="800100">
                <a:moveTo>
                  <a:pt x="0" y="0"/>
                </a:moveTo>
                <a:lnTo>
                  <a:pt x="771525" y="0"/>
                </a:lnTo>
                <a:lnTo>
                  <a:pt x="771525" y="800100"/>
                </a:lnTo>
                <a:lnTo>
                  <a:pt x="0" y="800100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 l="-29386" t="-21797" r="-18761" b="-17488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24" name="Freeform 24"/>
          <p:cNvSpPr/>
          <p:nvPr/>
        </p:nvSpPr>
        <p:spPr>
          <a:xfrm>
            <a:off x="5052136" y="11358201"/>
            <a:ext cx="533400" cy="800100"/>
          </a:xfrm>
          <a:custGeom>
            <a:avLst/>
            <a:gdLst/>
            <a:ahLst/>
            <a:cxnLst/>
            <a:rect l="l" t="t" r="r" b="b"/>
            <a:pathLst>
              <a:path w="533400" h="800100">
                <a:moveTo>
                  <a:pt x="0" y="0"/>
                </a:moveTo>
                <a:lnTo>
                  <a:pt x="533400" y="0"/>
                </a:lnTo>
                <a:lnTo>
                  <a:pt x="533400" y="800100"/>
                </a:lnTo>
                <a:lnTo>
                  <a:pt x="0" y="800100"/>
                </a:lnTo>
                <a:lnTo>
                  <a:pt x="0" y="0"/>
                </a:lnTo>
                <a:close/>
              </a:path>
            </a:pathLst>
          </a:custGeom>
          <a:blipFill>
            <a:blip r:embed="rId21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25" name="Freeform 25"/>
          <p:cNvSpPr/>
          <p:nvPr/>
        </p:nvSpPr>
        <p:spPr>
          <a:xfrm>
            <a:off x="5712038" y="11584981"/>
            <a:ext cx="790575" cy="342900"/>
          </a:xfrm>
          <a:custGeom>
            <a:avLst/>
            <a:gdLst/>
            <a:ahLst/>
            <a:cxnLst/>
            <a:rect l="l" t="t" r="r" b="b"/>
            <a:pathLst>
              <a:path w="790575" h="342900">
                <a:moveTo>
                  <a:pt x="0" y="0"/>
                </a:moveTo>
                <a:lnTo>
                  <a:pt x="790575" y="0"/>
                </a:lnTo>
                <a:lnTo>
                  <a:pt x="790575" y="342900"/>
                </a:lnTo>
                <a:lnTo>
                  <a:pt x="0" y="342900"/>
                </a:lnTo>
                <a:lnTo>
                  <a:pt x="0" y="0"/>
                </a:lnTo>
                <a:close/>
              </a:path>
            </a:pathLst>
          </a:custGeom>
          <a:blipFill>
            <a:blip r:embed="rId22"/>
            <a:stretch>
              <a:fillRect l="-32702" t="-34719" r="-154044" b="-31947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26" name="Freeform 26"/>
          <p:cNvSpPr/>
          <p:nvPr/>
        </p:nvSpPr>
        <p:spPr>
          <a:xfrm>
            <a:off x="6633391" y="11548215"/>
            <a:ext cx="790575" cy="400050"/>
          </a:xfrm>
          <a:custGeom>
            <a:avLst/>
            <a:gdLst/>
            <a:ahLst/>
            <a:cxnLst/>
            <a:rect l="l" t="t" r="r" b="b"/>
            <a:pathLst>
              <a:path w="790575" h="400050">
                <a:moveTo>
                  <a:pt x="0" y="0"/>
                </a:moveTo>
                <a:lnTo>
                  <a:pt x="790575" y="0"/>
                </a:lnTo>
                <a:lnTo>
                  <a:pt x="790575" y="400050"/>
                </a:lnTo>
                <a:lnTo>
                  <a:pt x="0" y="400050"/>
                </a:lnTo>
                <a:lnTo>
                  <a:pt x="0" y="0"/>
                </a:lnTo>
                <a:close/>
              </a:path>
            </a:pathLst>
          </a:custGeom>
          <a:blipFill>
            <a:blip r:embed="rId22"/>
            <a:stretch>
              <a:fillRect l="-112291" t="-11380" r="-29877" b="-7666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27" name="Freeform 27"/>
          <p:cNvSpPr/>
          <p:nvPr/>
        </p:nvSpPr>
        <p:spPr>
          <a:xfrm>
            <a:off x="7554744" y="11382546"/>
            <a:ext cx="1076325" cy="714375"/>
          </a:xfrm>
          <a:custGeom>
            <a:avLst/>
            <a:gdLst/>
            <a:ahLst/>
            <a:cxnLst/>
            <a:rect l="l" t="t" r="r" b="b"/>
            <a:pathLst>
              <a:path w="1076325" h="714375">
                <a:moveTo>
                  <a:pt x="0" y="0"/>
                </a:moveTo>
                <a:lnTo>
                  <a:pt x="1076325" y="0"/>
                </a:lnTo>
                <a:lnTo>
                  <a:pt x="1076325" y="714375"/>
                </a:lnTo>
                <a:lnTo>
                  <a:pt x="0" y="714375"/>
                </a:lnTo>
                <a:lnTo>
                  <a:pt x="0" y="0"/>
                </a:lnTo>
                <a:close/>
              </a:path>
            </a:pathLst>
          </a:custGeom>
          <a:blipFill>
            <a:blip r:embed="rId23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28" name="Freeform 28"/>
          <p:cNvSpPr/>
          <p:nvPr/>
        </p:nvSpPr>
        <p:spPr>
          <a:xfrm>
            <a:off x="10966590" y="11635026"/>
            <a:ext cx="1104900" cy="228600"/>
          </a:xfrm>
          <a:custGeom>
            <a:avLst/>
            <a:gdLst/>
            <a:ahLst/>
            <a:cxnLst/>
            <a:rect l="l" t="t" r="r" b="b"/>
            <a:pathLst>
              <a:path w="1104900" h="228600">
                <a:moveTo>
                  <a:pt x="0" y="0"/>
                </a:moveTo>
                <a:lnTo>
                  <a:pt x="1104900" y="0"/>
                </a:lnTo>
                <a:lnTo>
                  <a:pt x="1104900" y="228600"/>
                </a:lnTo>
                <a:lnTo>
                  <a:pt x="0" y="228600"/>
                </a:lnTo>
                <a:lnTo>
                  <a:pt x="0" y="0"/>
                </a:lnTo>
                <a:close/>
              </a:path>
            </a:pathLst>
          </a:custGeom>
          <a:blipFill>
            <a:blip r:embed="rId24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29" name="Freeform 29"/>
          <p:cNvSpPr/>
          <p:nvPr/>
        </p:nvSpPr>
        <p:spPr>
          <a:xfrm>
            <a:off x="9836515" y="11358201"/>
            <a:ext cx="1000125" cy="704850"/>
          </a:xfrm>
          <a:custGeom>
            <a:avLst/>
            <a:gdLst/>
            <a:ahLst/>
            <a:cxnLst/>
            <a:rect l="l" t="t" r="r" b="b"/>
            <a:pathLst>
              <a:path w="1000125" h="704850">
                <a:moveTo>
                  <a:pt x="0" y="0"/>
                </a:moveTo>
                <a:lnTo>
                  <a:pt x="1000125" y="0"/>
                </a:lnTo>
                <a:lnTo>
                  <a:pt x="1000125" y="704850"/>
                </a:lnTo>
                <a:lnTo>
                  <a:pt x="0" y="704850"/>
                </a:lnTo>
                <a:lnTo>
                  <a:pt x="0" y="0"/>
                </a:lnTo>
                <a:close/>
              </a:path>
            </a:pathLst>
          </a:custGeom>
          <a:blipFill>
            <a:blip r:embed="rId25"/>
            <a:stretch>
              <a:fillRect t="-15095" b="-26795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0" name="Freeform 30"/>
          <p:cNvSpPr/>
          <p:nvPr/>
        </p:nvSpPr>
        <p:spPr>
          <a:xfrm>
            <a:off x="12201877" y="11557911"/>
            <a:ext cx="876300" cy="381000"/>
          </a:xfrm>
          <a:custGeom>
            <a:avLst/>
            <a:gdLst/>
            <a:ahLst/>
            <a:cxnLst/>
            <a:rect l="l" t="t" r="r" b="b"/>
            <a:pathLst>
              <a:path w="876300" h="381000">
                <a:moveTo>
                  <a:pt x="0" y="0"/>
                </a:moveTo>
                <a:lnTo>
                  <a:pt x="876300" y="0"/>
                </a:lnTo>
                <a:lnTo>
                  <a:pt x="876300" y="381000"/>
                </a:lnTo>
                <a:lnTo>
                  <a:pt x="0" y="381000"/>
                </a:lnTo>
                <a:lnTo>
                  <a:pt x="0" y="0"/>
                </a:lnTo>
                <a:close/>
              </a:path>
            </a:pathLst>
          </a:custGeom>
          <a:blipFill>
            <a:blip r:embed="rId26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1" name="Freeform 31"/>
          <p:cNvSpPr/>
          <p:nvPr/>
        </p:nvSpPr>
        <p:spPr>
          <a:xfrm>
            <a:off x="8755132" y="11382546"/>
            <a:ext cx="1038225" cy="676275"/>
          </a:xfrm>
          <a:custGeom>
            <a:avLst/>
            <a:gdLst/>
            <a:ahLst/>
            <a:cxnLst/>
            <a:rect l="l" t="t" r="r" b="b"/>
            <a:pathLst>
              <a:path w="1038225" h="676275">
                <a:moveTo>
                  <a:pt x="0" y="0"/>
                </a:moveTo>
                <a:lnTo>
                  <a:pt x="1038225" y="0"/>
                </a:lnTo>
                <a:lnTo>
                  <a:pt x="1038225" y="676275"/>
                </a:lnTo>
                <a:lnTo>
                  <a:pt x="0" y="676275"/>
                </a:lnTo>
                <a:lnTo>
                  <a:pt x="0" y="0"/>
                </a:lnTo>
                <a:close/>
              </a:path>
            </a:pathLst>
          </a:custGeom>
          <a:blipFill>
            <a:blip r:embed="rId27"/>
            <a:stretch>
              <a:fillRect l="-20564" r="-19802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2" name="Freeform 32"/>
          <p:cNvSpPr/>
          <p:nvPr/>
        </p:nvSpPr>
        <p:spPr>
          <a:xfrm>
            <a:off x="13287851" y="11588829"/>
            <a:ext cx="885825" cy="323850"/>
          </a:xfrm>
          <a:custGeom>
            <a:avLst/>
            <a:gdLst/>
            <a:ahLst/>
            <a:cxnLst/>
            <a:rect l="l" t="t" r="r" b="b"/>
            <a:pathLst>
              <a:path w="885825" h="323850">
                <a:moveTo>
                  <a:pt x="0" y="0"/>
                </a:moveTo>
                <a:lnTo>
                  <a:pt x="885825" y="0"/>
                </a:lnTo>
                <a:lnTo>
                  <a:pt x="885825" y="323850"/>
                </a:lnTo>
                <a:lnTo>
                  <a:pt x="0" y="323850"/>
                </a:lnTo>
                <a:lnTo>
                  <a:pt x="0" y="0"/>
                </a:lnTo>
                <a:close/>
              </a:path>
            </a:pathLst>
          </a:custGeom>
          <a:blipFill>
            <a:blip r:embed="rId28"/>
            <a:stretch>
              <a:fillRect t="-26370" b="-26570"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33" name="Group 33"/>
          <p:cNvGrpSpPr>
            <a:grpSpLocks noChangeAspect="1"/>
          </p:cNvGrpSpPr>
          <p:nvPr/>
        </p:nvGrpSpPr>
        <p:grpSpPr>
          <a:xfrm>
            <a:off x="4150576" y="11358201"/>
            <a:ext cx="774459" cy="799681"/>
            <a:chOff x="0" y="0"/>
            <a:chExt cx="774459" cy="799681"/>
          </a:xfrm>
        </p:grpSpPr>
        <p:sp>
          <p:nvSpPr>
            <p:cNvPr id="34" name="Freeform 34"/>
            <p:cNvSpPr/>
            <p:nvPr/>
          </p:nvSpPr>
          <p:spPr>
            <a:xfrm>
              <a:off x="0" y="0"/>
              <a:ext cx="774446" cy="799719"/>
            </a:xfrm>
            <a:custGeom>
              <a:avLst/>
              <a:gdLst/>
              <a:ahLst/>
              <a:cxnLst/>
              <a:rect l="l" t="t" r="r" b="b"/>
              <a:pathLst>
                <a:path w="774446" h="799719">
                  <a:moveTo>
                    <a:pt x="0" y="799719"/>
                  </a:moveTo>
                  <a:lnTo>
                    <a:pt x="774446" y="799719"/>
                  </a:lnTo>
                  <a:lnTo>
                    <a:pt x="77444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35" name="Group 35"/>
          <p:cNvGrpSpPr>
            <a:grpSpLocks noChangeAspect="1"/>
          </p:cNvGrpSpPr>
          <p:nvPr/>
        </p:nvGrpSpPr>
        <p:grpSpPr>
          <a:xfrm>
            <a:off x="3936997" y="3063821"/>
            <a:ext cx="8987342" cy="2358800"/>
            <a:chOff x="0" y="0"/>
            <a:chExt cx="8987346" cy="2358796"/>
          </a:xfrm>
        </p:grpSpPr>
        <p:sp>
          <p:nvSpPr>
            <p:cNvPr id="36" name="Freeform 36"/>
            <p:cNvSpPr/>
            <p:nvPr/>
          </p:nvSpPr>
          <p:spPr>
            <a:xfrm>
              <a:off x="1608582" y="63500"/>
              <a:ext cx="2587371" cy="1927733"/>
            </a:xfrm>
            <a:custGeom>
              <a:avLst/>
              <a:gdLst/>
              <a:ahLst/>
              <a:cxnLst/>
              <a:rect l="l" t="t" r="r" b="b"/>
              <a:pathLst>
                <a:path w="2587371" h="1927733">
                  <a:moveTo>
                    <a:pt x="0" y="1927733"/>
                  </a:moveTo>
                  <a:lnTo>
                    <a:pt x="2587371" y="1927733"/>
                  </a:lnTo>
                  <a:lnTo>
                    <a:pt x="258737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37" name="Freeform 37"/>
            <p:cNvSpPr/>
            <p:nvPr/>
          </p:nvSpPr>
          <p:spPr>
            <a:xfrm>
              <a:off x="4183634" y="121539"/>
              <a:ext cx="1793875" cy="2173732"/>
            </a:xfrm>
            <a:custGeom>
              <a:avLst/>
              <a:gdLst/>
              <a:ahLst/>
              <a:cxnLst/>
              <a:rect l="l" t="t" r="r" b="b"/>
              <a:pathLst>
                <a:path w="1793875" h="2173732">
                  <a:moveTo>
                    <a:pt x="0" y="2173732"/>
                  </a:moveTo>
                  <a:lnTo>
                    <a:pt x="1793875" y="2173732"/>
                  </a:lnTo>
                  <a:lnTo>
                    <a:pt x="179387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38" name="Freeform 38"/>
            <p:cNvSpPr/>
            <p:nvPr/>
          </p:nvSpPr>
          <p:spPr>
            <a:xfrm>
              <a:off x="7435977" y="306451"/>
              <a:ext cx="1487805" cy="1738503"/>
            </a:xfrm>
            <a:custGeom>
              <a:avLst/>
              <a:gdLst/>
              <a:ahLst/>
              <a:cxnLst/>
              <a:rect l="l" t="t" r="r" b="b"/>
              <a:pathLst>
                <a:path w="1487805" h="1738503">
                  <a:moveTo>
                    <a:pt x="0" y="1738503"/>
                  </a:moveTo>
                  <a:lnTo>
                    <a:pt x="1487805" y="1738503"/>
                  </a:lnTo>
                  <a:lnTo>
                    <a:pt x="148780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39" name="Freeform 39"/>
            <p:cNvSpPr/>
            <p:nvPr/>
          </p:nvSpPr>
          <p:spPr>
            <a:xfrm>
              <a:off x="6205601" y="352044"/>
              <a:ext cx="2072767" cy="1692910"/>
            </a:xfrm>
            <a:custGeom>
              <a:avLst/>
              <a:gdLst/>
              <a:ahLst/>
              <a:cxnLst/>
              <a:rect l="l" t="t" r="r" b="b"/>
              <a:pathLst>
                <a:path w="2072767" h="1692910">
                  <a:moveTo>
                    <a:pt x="0" y="1692910"/>
                  </a:moveTo>
                  <a:lnTo>
                    <a:pt x="2072767" y="1692910"/>
                  </a:lnTo>
                  <a:lnTo>
                    <a:pt x="20727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40" name="Freeform 40"/>
            <p:cNvSpPr/>
            <p:nvPr/>
          </p:nvSpPr>
          <p:spPr>
            <a:xfrm>
              <a:off x="3045587" y="367665"/>
              <a:ext cx="1871599" cy="1615948"/>
            </a:xfrm>
            <a:custGeom>
              <a:avLst/>
              <a:gdLst/>
              <a:ahLst/>
              <a:cxnLst/>
              <a:rect l="l" t="t" r="r" b="b"/>
              <a:pathLst>
                <a:path w="1871599" h="1615948">
                  <a:moveTo>
                    <a:pt x="0" y="1615948"/>
                  </a:moveTo>
                  <a:lnTo>
                    <a:pt x="1871599" y="1615948"/>
                  </a:lnTo>
                  <a:lnTo>
                    <a:pt x="187159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41" name="Freeform 41"/>
            <p:cNvSpPr/>
            <p:nvPr/>
          </p:nvSpPr>
          <p:spPr>
            <a:xfrm>
              <a:off x="5203317" y="367665"/>
              <a:ext cx="2098421" cy="1615948"/>
            </a:xfrm>
            <a:custGeom>
              <a:avLst/>
              <a:gdLst/>
              <a:ahLst/>
              <a:cxnLst/>
              <a:rect l="l" t="t" r="r" b="b"/>
              <a:pathLst>
                <a:path w="2098421" h="1615948">
                  <a:moveTo>
                    <a:pt x="0" y="1615948"/>
                  </a:moveTo>
                  <a:lnTo>
                    <a:pt x="2098421" y="1615948"/>
                  </a:lnTo>
                  <a:lnTo>
                    <a:pt x="209842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42" name="Freeform 42"/>
            <p:cNvSpPr/>
            <p:nvPr/>
          </p:nvSpPr>
          <p:spPr>
            <a:xfrm>
              <a:off x="63500" y="433197"/>
              <a:ext cx="1572895" cy="1550416"/>
            </a:xfrm>
            <a:custGeom>
              <a:avLst/>
              <a:gdLst/>
              <a:ahLst/>
              <a:cxnLst/>
              <a:rect l="l" t="t" r="r" b="b"/>
              <a:pathLst>
                <a:path w="1572895" h="1550416">
                  <a:moveTo>
                    <a:pt x="0" y="0"/>
                  </a:moveTo>
                  <a:lnTo>
                    <a:pt x="0" y="1550416"/>
                  </a:lnTo>
                  <a:lnTo>
                    <a:pt x="1572895" y="1550416"/>
                  </a:lnTo>
                  <a:lnTo>
                    <a:pt x="1572895" y="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43" name="Freeform 43"/>
            <p:cNvSpPr/>
            <p:nvPr/>
          </p:nvSpPr>
          <p:spPr>
            <a:xfrm>
              <a:off x="1184910" y="442087"/>
              <a:ext cx="1549781" cy="1532763"/>
            </a:xfrm>
            <a:custGeom>
              <a:avLst/>
              <a:gdLst/>
              <a:ahLst/>
              <a:cxnLst/>
              <a:rect l="l" t="t" r="r" b="b"/>
              <a:pathLst>
                <a:path w="1549781" h="1532763">
                  <a:moveTo>
                    <a:pt x="0" y="1532763"/>
                  </a:moveTo>
                  <a:lnTo>
                    <a:pt x="1549781" y="1532763"/>
                  </a:lnTo>
                  <a:lnTo>
                    <a:pt x="154978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44" name="TextBox 44"/>
          <p:cNvSpPr txBox="1"/>
          <p:nvPr/>
        </p:nvSpPr>
        <p:spPr>
          <a:xfrm>
            <a:off x="6289881" y="5108658"/>
            <a:ext cx="959396" cy="1591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286"/>
              </a:lnSpc>
            </a:pPr>
            <a:r>
              <a:rPr lang="en-US" sz="919">
                <a:solidFill>
                  <a:srgbClr val="FFFEFE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Gleydson Gadelha</a:t>
            </a:r>
          </a:p>
        </p:txBody>
      </p:sp>
      <p:sp>
        <p:nvSpPr>
          <p:cNvPr id="45" name="TextBox 45"/>
          <p:cNvSpPr txBox="1"/>
          <p:nvPr/>
        </p:nvSpPr>
        <p:spPr>
          <a:xfrm>
            <a:off x="7526150" y="5108658"/>
            <a:ext cx="750418" cy="1591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286"/>
              </a:lnSpc>
            </a:pPr>
            <a:r>
              <a:rPr lang="en-US" sz="919">
                <a:solidFill>
                  <a:srgbClr val="FFFEFE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Henrique Rego</a:t>
            </a:r>
          </a:p>
        </p:txBody>
      </p:sp>
      <p:sp>
        <p:nvSpPr>
          <p:cNvPr id="46" name="TextBox 46"/>
          <p:cNvSpPr txBox="1"/>
          <p:nvPr/>
        </p:nvSpPr>
        <p:spPr>
          <a:xfrm>
            <a:off x="8638061" y="5108658"/>
            <a:ext cx="678856" cy="1591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286"/>
              </a:lnSpc>
            </a:pPr>
            <a:r>
              <a:rPr lang="en-US" sz="919">
                <a:solidFill>
                  <a:srgbClr val="FFFEFE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Franci Araújo</a:t>
            </a:r>
          </a:p>
        </p:txBody>
      </p:sp>
      <p:sp>
        <p:nvSpPr>
          <p:cNvPr id="47" name="TextBox 47"/>
          <p:cNvSpPr txBox="1"/>
          <p:nvPr/>
        </p:nvSpPr>
        <p:spPr>
          <a:xfrm>
            <a:off x="9854965" y="5108658"/>
            <a:ext cx="649443" cy="1591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286"/>
              </a:lnSpc>
            </a:pPr>
            <a:r>
              <a:rPr lang="en-US" sz="919">
                <a:solidFill>
                  <a:srgbClr val="FFFEFE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Flávio Ferraz</a:t>
            </a:r>
          </a:p>
        </p:txBody>
      </p:sp>
      <p:sp>
        <p:nvSpPr>
          <p:cNvPr id="48" name="TextBox 48"/>
          <p:cNvSpPr txBox="1"/>
          <p:nvPr/>
        </p:nvSpPr>
        <p:spPr>
          <a:xfrm>
            <a:off x="10791730" y="5108658"/>
            <a:ext cx="676951" cy="1591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286"/>
              </a:lnSpc>
            </a:pPr>
            <a:r>
              <a:rPr lang="en-US" sz="919">
                <a:solidFill>
                  <a:srgbClr val="FFFEFE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Gustavo Arns</a:t>
            </a:r>
          </a:p>
        </p:txBody>
      </p:sp>
      <p:sp>
        <p:nvSpPr>
          <p:cNvPr id="49" name="TextBox 49"/>
          <p:cNvSpPr txBox="1"/>
          <p:nvPr/>
        </p:nvSpPr>
        <p:spPr>
          <a:xfrm>
            <a:off x="11733514" y="5116182"/>
            <a:ext cx="832342" cy="1591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286"/>
              </a:lnSpc>
            </a:pPr>
            <a:r>
              <a:rPr lang="en-US" sz="919">
                <a:solidFill>
                  <a:srgbClr val="FFFEFE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Ernane Pinheirro</a:t>
            </a:r>
          </a:p>
        </p:txBody>
      </p:sp>
      <p:sp>
        <p:nvSpPr>
          <p:cNvPr id="50" name="TextBox 50"/>
          <p:cNvSpPr txBox="1"/>
          <p:nvPr/>
        </p:nvSpPr>
        <p:spPr>
          <a:xfrm>
            <a:off x="12773568" y="5103466"/>
            <a:ext cx="615506" cy="1591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286"/>
              </a:lnSpc>
            </a:pPr>
            <a:r>
              <a:rPr lang="en-US" sz="919">
                <a:solidFill>
                  <a:srgbClr val="FFFEFE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Meyri Kamia</a:t>
            </a:r>
          </a:p>
        </p:txBody>
      </p:sp>
      <p:sp>
        <p:nvSpPr>
          <p:cNvPr id="51" name="TextBox 51"/>
          <p:cNvSpPr txBox="1"/>
          <p:nvPr/>
        </p:nvSpPr>
        <p:spPr>
          <a:xfrm>
            <a:off x="4374594" y="5906586"/>
            <a:ext cx="4104122" cy="5591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949"/>
              </a:lnSpc>
            </a:pPr>
            <a:r>
              <a:rPr lang="en-US" sz="1981">
                <a:solidFill>
                  <a:srgbClr val="FFFFFF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A esperança está viva. </a:t>
            </a:r>
            <a:r>
              <a:rPr lang="en-US" sz="1981">
                <a:solidFill>
                  <a:srgbClr val="D0A933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Flávio Ferraz </a:t>
            </a:r>
          </a:p>
        </p:txBody>
      </p:sp>
      <p:sp>
        <p:nvSpPr>
          <p:cNvPr id="52" name="TextBox 52"/>
          <p:cNvSpPr txBox="1"/>
          <p:nvPr/>
        </p:nvSpPr>
        <p:spPr>
          <a:xfrm>
            <a:off x="4374594" y="6535236"/>
            <a:ext cx="8961977" cy="5591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949"/>
              </a:lnSpc>
            </a:pPr>
            <a:r>
              <a:rPr lang="en-US" sz="1981">
                <a:solidFill>
                  <a:srgbClr val="FFFFFF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Saúde mental e estilo de vida: como viver para não adoecer? </a:t>
            </a:r>
            <a:r>
              <a:rPr lang="en-US" sz="1981">
                <a:solidFill>
                  <a:srgbClr val="D0A933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Dr. Ernane Pinheiro</a:t>
            </a:r>
          </a:p>
        </p:txBody>
      </p:sp>
      <p:sp>
        <p:nvSpPr>
          <p:cNvPr id="53" name="TextBox 53"/>
          <p:cNvSpPr txBox="1"/>
          <p:nvPr/>
        </p:nvSpPr>
        <p:spPr>
          <a:xfrm>
            <a:off x="4374594" y="7163886"/>
            <a:ext cx="9519133" cy="5591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949"/>
              </a:lnSpc>
            </a:pPr>
            <a:r>
              <a:rPr lang="en-US" sz="1981">
                <a:solidFill>
                  <a:srgbClr val="FFFFFF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Entre cliques e abraços: como fortalecer sua imunidade emocional.</a:t>
            </a:r>
            <a:r>
              <a:rPr lang="en-US" sz="1981">
                <a:solidFill>
                  <a:srgbClr val="D0A933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 Dr. Henrique Rego</a:t>
            </a:r>
          </a:p>
        </p:txBody>
      </p:sp>
      <p:sp>
        <p:nvSpPr>
          <p:cNvPr id="54" name="TextBox 54"/>
          <p:cNvSpPr txBox="1"/>
          <p:nvPr/>
        </p:nvSpPr>
        <p:spPr>
          <a:xfrm>
            <a:off x="4374594" y="7792536"/>
            <a:ext cx="5602729" cy="5591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949"/>
              </a:lnSpc>
            </a:pPr>
            <a:r>
              <a:rPr lang="en-US" sz="1981">
                <a:solidFill>
                  <a:srgbClr val="FFFFFF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A gratidão é o pão nosso de cada dia.</a:t>
            </a:r>
            <a:r>
              <a:rPr lang="en-US" sz="1981">
                <a:solidFill>
                  <a:srgbClr val="D0A933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 Diogo Lôbo</a:t>
            </a:r>
          </a:p>
        </p:txBody>
      </p:sp>
      <p:sp>
        <p:nvSpPr>
          <p:cNvPr id="55" name="TextBox 55"/>
          <p:cNvSpPr txBox="1"/>
          <p:nvPr/>
        </p:nvSpPr>
        <p:spPr>
          <a:xfrm>
            <a:off x="4374594" y="8421186"/>
            <a:ext cx="9604667" cy="5591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949"/>
              </a:lnSpc>
            </a:pPr>
            <a:r>
              <a:rPr lang="en-US" sz="1981">
                <a:solidFill>
                  <a:srgbClr val="FFFFFF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Equilíbrio emocional: a base de ambientes protegidos e saudáveis.</a:t>
            </a:r>
            <a:r>
              <a:rPr lang="en-US" sz="1981">
                <a:solidFill>
                  <a:srgbClr val="D0A933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 Dr. Michael Wegner</a:t>
            </a:r>
          </a:p>
        </p:txBody>
      </p:sp>
      <p:sp>
        <p:nvSpPr>
          <p:cNvPr id="56" name="TextBox 56"/>
          <p:cNvSpPr txBox="1"/>
          <p:nvPr/>
        </p:nvSpPr>
        <p:spPr>
          <a:xfrm>
            <a:off x="4374594" y="9049836"/>
            <a:ext cx="4037447" cy="5591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949"/>
              </a:lnSpc>
            </a:pPr>
            <a:r>
              <a:rPr lang="en-US" sz="1981">
                <a:solidFill>
                  <a:srgbClr val="FFFFFF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Ciência da Felicidade.</a:t>
            </a:r>
            <a:r>
              <a:rPr lang="en-US" sz="1981">
                <a:solidFill>
                  <a:srgbClr val="D0A933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 Gustavo Arns</a:t>
            </a:r>
          </a:p>
        </p:txBody>
      </p:sp>
      <p:sp>
        <p:nvSpPr>
          <p:cNvPr id="57" name="TextBox 57"/>
          <p:cNvSpPr txBox="1"/>
          <p:nvPr/>
        </p:nvSpPr>
        <p:spPr>
          <a:xfrm>
            <a:off x="4374594" y="9678486"/>
            <a:ext cx="7333136" cy="5591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949"/>
              </a:lnSpc>
            </a:pPr>
            <a:r>
              <a:rPr lang="en-US" sz="1981">
                <a:solidFill>
                  <a:srgbClr val="FFFFFF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Trabalho Seguro : cuidando de quem cuida.</a:t>
            </a:r>
            <a:r>
              <a:rPr lang="en-US" sz="1981">
                <a:solidFill>
                  <a:srgbClr val="D0A933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 Dr. Gleydson Gadelha</a:t>
            </a:r>
          </a:p>
        </p:txBody>
      </p:sp>
      <p:sp>
        <p:nvSpPr>
          <p:cNvPr id="58" name="TextBox 58"/>
          <p:cNvSpPr txBox="1"/>
          <p:nvPr/>
        </p:nvSpPr>
        <p:spPr>
          <a:xfrm>
            <a:off x="4374594" y="10307136"/>
            <a:ext cx="4563713" cy="5591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949"/>
              </a:lnSpc>
            </a:pPr>
            <a:r>
              <a:rPr lang="en-US" sz="1981">
                <a:solidFill>
                  <a:srgbClr val="FFFFFF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Pilares da Saúde Plena.</a:t>
            </a:r>
            <a:r>
              <a:rPr lang="en-US" sz="1981">
                <a:solidFill>
                  <a:srgbClr val="D0A933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 Dra Meyre Ramia</a:t>
            </a:r>
          </a:p>
        </p:txBody>
      </p:sp>
      <p:sp>
        <p:nvSpPr>
          <p:cNvPr id="59" name="TextBox 59"/>
          <p:cNvSpPr txBox="1"/>
          <p:nvPr/>
        </p:nvSpPr>
        <p:spPr>
          <a:xfrm>
            <a:off x="4393835" y="536343"/>
            <a:ext cx="4364907" cy="16860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90"/>
              </a:lnSpc>
            </a:pPr>
            <a:r>
              <a:rPr lang="en-US" sz="1635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JORNADA</a:t>
            </a:r>
          </a:p>
          <a:p>
            <a:pPr algn="ctr">
              <a:lnSpc>
                <a:spcPts val="3662"/>
              </a:lnSpc>
            </a:pPr>
            <a:r>
              <a:rPr lang="en-US" sz="4308">
                <a:solidFill>
                  <a:srgbClr val="FFFEFE"/>
                </a:solidFill>
                <a:latin typeface="ITC Benguiat"/>
                <a:ea typeface="ITC Benguiat"/>
                <a:cs typeface="ITC Benguiat"/>
                <a:sym typeface="ITC Benguiat"/>
              </a:rPr>
              <a:t>FORTALEÇA  SUA IMUNIDADE  EMOCIONAL</a:t>
            </a:r>
          </a:p>
        </p:txBody>
      </p:sp>
      <p:sp>
        <p:nvSpPr>
          <p:cNvPr id="60" name="TextBox 60"/>
          <p:cNvSpPr txBox="1"/>
          <p:nvPr/>
        </p:nvSpPr>
        <p:spPr>
          <a:xfrm>
            <a:off x="4988119" y="2005517"/>
            <a:ext cx="69933" cy="5428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780"/>
              </a:lnSpc>
            </a:pPr>
            <a:r>
              <a:rPr lang="en-US" sz="1999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 </a:t>
            </a:r>
          </a:p>
        </p:txBody>
      </p:sp>
      <p:sp>
        <p:nvSpPr>
          <p:cNvPr id="61" name="TextBox 61"/>
          <p:cNvSpPr txBox="1"/>
          <p:nvPr/>
        </p:nvSpPr>
        <p:spPr>
          <a:xfrm>
            <a:off x="4831451" y="2196017"/>
            <a:ext cx="3844528" cy="3523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85"/>
              </a:lnSpc>
            </a:pPr>
            <a:r>
              <a:rPr lang="en-US" sz="1999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Aforça invisívelqueprotegeasua</a:t>
            </a:r>
          </a:p>
        </p:txBody>
      </p:sp>
      <p:sp>
        <p:nvSpPr>
          <p:cNvPr id="62" name="TextBox 62"/>
          <p:cNvSpPr txBox="1"/>
          <p:nvPr/>
        </p:nvSpPr>
        <p:spPr>
          <a:xfrm>
            <a:off x="4932121" y="2549642"/>
            <a:ext cx="3639141" cy="3523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85"/>
              </a:lnSpc>
            </a:pPr>
            <a:r>
              <a:rPr lang="en-US" sz="1999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paz e liberta sua vida relacional.</a:t>
            </a:r>
          </a:p>
        </p:txBody>
      </p:sp>
      <p:sp>
        <p:nvSpPr>
          <p:cNvPr id="63" name="TextBox 63"/>
          <p:cNvSpPr txBox="1"/>
          <p:nvPr/>
        </p:nvSpPr>
        <p:spPr>
          <a:xfrm>
            <a:off x="10908259" y="2378793"/>
            <a:ext cx="3082252" cy="4945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35"/>
              </a:lnSpc>
            </a:pPr>
            <a:r>
              <a:rPr lang="en-US" sz="2668">
                <a:solidFill>
                  <a:srgbClr val="FFFEFE"/>
                </a:solidFill>
                <a:latin typeface="ITC Benguiat"/>
                <a:ea typeface="ITC Benguiat"/>
                <a:cs typeface="ITC Benguiat"/>
                <a:sym typeface="ITC Benguiat"/>
              </a:rPr>
              <a:t>10 DE SETEMBRO </a:t>
            </a:r>
          </a:p>
        </p:txBody>
      </p:sp>
      <p:sp>
        <p:nvSpPr>
          <p:cNvPr id="64" name="TextBox 64"/>
          <p:cNvSpPr txBox="1"/>
          <p:nvPr/>
        </p:nvSpPr>
        <p:spPr>
          <a:xfrm>
            <a:off x="7121376" y="12309796"/>
            <a:ext cx="1813122" cy="3482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61"/>
              </a:lnSpc>
            </a:pPr>
            <a:r>
              <a:rPr lang="en-US" sz="1972">
                <a:solidFill>
                  <a:srgbClr val="737373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INGRESSOS EM:</a:t>
            </a:r>
          </a:p>
        </p:txBody>
      </p:sp>
      <p:sp>
        <p:nvSpPr>
          <p:cNvPr id="65" name="TextBox 65"/>
          <p:cNvSpPr txBox="1"/>
          <p:nvPr/>
        </p:nvSpPr>
        <p:spPr>
          <a:xfrm>
            <a:off x="9146610" y="12309796"/>
            <a:ext cx="1958264" cy="3482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61"/>
              </a:lnSpc>
            </a:pPr>
            <a:r>
              <a:rPr lang="en-US" sz="1972">
                <a:solidFill>
                  <a:srgbClr val="FFFFFF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WWW.UHUU.COM</a:t>
            </a:r>
          </a:p>
        </p:txBody>
      </p:sp>
      <p:sp>
        <p:nvSpPr>
          <p:cNvPr id="66" name="TextBox 66"/>
          <p:cNvSpPr txBox="1"/>
          <p:nvPr/>
        </p:nvSpPr>
        <p:spPr>
          <a:xfrm>
            <a:off x="4314473" y="5078082"/>
            <a:ext cx="823532" cy="1972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661"/>
              </a:lnSpc>
            </a:pPr>
            <a:r>
              <a:rPr lang="en-US" sz="919">
                <a:solidFill>
                  <a:srgbClr val="FFFEFE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Michael Wegner</a:t>
            </a:r>
          </a:p>
        </p:txBody>
      </p:sp>
      <p:sp>
        <p:nvSpPr>
          <p:cNvPr id="67" name="TextBox 67"/>
          <p:cNvSpPr txBox="1"/>
          <p:nvPr/>
        </p:nvSpPr>
        <p:spPr>
          <a:xfrm>
            <a:off x="5422202" y="5070558"/>
            <a:ext cx="583597" cy="1972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661"/>
              </a:lnSpc>
            </a:pPr>
            <a:r>
              <a:rPr lang="en-US" sz="919">
                <a:solidFill>
                  <a:srgbClr val="FFFEFE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Diogo Lôbo</a:t>
            </a:r>
          </a:p>
        </p:txBody>
      </p:sp>
      <p:sp>
        <p:nvSpPr>
          <p:cNvPr id="68" name="TextBox 68"/>
          <p:cNvSpPr txBox="1"/>
          <p:nvPr/>
        </p:nvSpPr>
        <p:spPr>
          <a:xfrm>
            <a:off x="4361640" y="5268173"/>
            <a:ext cx="2536879" cy="764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160"/>
              </a:lnSpc>
            </a:pPr>
            <a:r>
              <a:rPr lang="en-US" sz="3409">
                <a:solidFill>
                  <a:srgbClr val="FFFEFE"/>
                </a:solidFill>
                <a:latin typeface="ITC Benguiat"/>
                <a:ea typeface="ITC Benguiat"/>
                <a:cs typeface="ITC Benguiat"/>
                <a:sym typeface="ITC Benguiat"/>
              </a:rPr>
              <a:t>PALESTRAS 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7993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580946" y="1285875"/>
            <a:ext cx="8229600" cy="10457640"/>
          </a:xfrm>
          <a:custGeom>
            <a:avLst/>
            <a:gdLst/>
            <a:ahLst/>
            <a:cxnLst/>
            <a:rect l="l" t="t" r="r" b="b"/>
            <a:pathLst>
              <a:path w="8229600" h="10457640">
                <a:moveTo>
                  <a:pt x="0" y="0"/>
                </a:moveTo>
                <a:lnTo>
                  <a:pt x="8229600" y="0"/>
                </a:lnTo>
                <a:lnTo>
                  <a:pt x="8229600" y="10457640"/>
                </a:lnTo>
                <a:lnTo>
                  <a:pt x="0" y="1045764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829" r="-829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Freeform 3"/>
          <p:cNvSpPr/>
          <p:nvPr/>
        </p:nvSpPr>
        <p:spPr>
          <a:xfrm>
            <a:off x="16859073" y="10544175"/>
            <a:ext cx="400227" cy="195014"/>
          </a:xfrm>
          <a:custGeom>
            <a:avLst/>
            <a:gdLst/>
            <a:ahLst/>
            <a:cxnLst/>
            <a:rect l="l" t="t" r="r" b="b"/>
            <a:pathLst>
              <a:path w="400227" h="195014">
                <a:moveTo>
                  <a:pt x="0" y="0"/>
                </a:moveTo>
                <a:lnTo>
                  <a:pt x="400227" y="0"/>
                </a:lnTo>
                <a:lnTo>
                  <a:pt x="400227" y="195014"/>
                </a:lnTo>
                <a:lnTo>
                  <a:pt x="0" y="1950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8C52FF">
                <a:alpha val="100000"/>
              </a:srgbClr>
            </a:gs>
            <a:gs pos="100000">
              <a:srgbClr val="00BF63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498544" y="1450718"/>
            <a:ext cx="7174079" cy="10122157"/>
          </a:xfrm>
          <a:custGeom>
            <a:avLst/>
            <a:gdLst/>
            <a:ahLst/>
            <a:cxnLst/>
            <a:rect l="l" t="t" r="r" b="b"/>
            <a:pathLst>
              <a:path w="7174079" h="10122157">
                <a:moveTo>
                  <a:pt x="0" y="0"/>
                </a:moveTo>
                <a:lnTo>
                  <a:pt x="7174079" y="0"/>
                </a:lnTo>
                <a:lnTo>
                  <a:pt x="7174079" y="10122157"/>
                </a:lnTo>
                <a:lnTo>
                  <a:pt x="0" y="1012215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7993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/>
          <a:stretch>
            <a:fillRect/>
          </a:stretch>
        </p:blipFill>
        <p:spPr>
          <a:xfrm>
            <a:off x="5507182" y="-30018"/>
            <a:ext cx="7273636" cy="12934290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>
            <a:off x="16859073" y="10544175"/>
            <a:ext cx="400227" cy="195014"/>
          </a:xfrm>
          <a:custGeom>
            <a:avLst/>
            <a:gdLst/>
            <a:ahLst/>
            <a:cxnLst/>
            <a:rect l="l" t="t" r="r" b="b"/>
            <a:pathLst>
              <a:path w="400227" h="195014">
                <a:moveTo>
                  <a:pt x="0" y="0"/>
                </a:moveTo>
                <a:lnTo>
                  <a:pt x="400227" y="0"/>
                </a:lnTo>
                <a:lnTo>
                  <a:pt x="400227" y="195014"/>
                </a:lnTo>
                <a:lnTo>
                  <a:pt x="0" y="19501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7993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6859073" y="10544175"/>
            <a:ext cx="400227" cy="195014"/>
          </a:xfrm>
          <a:custGeom>
            <a:avLst/>
            <a:gdLst/>
            <a:ahLst/>
            <a:cxnLst/>
            <a:rect l="l" t="t" r="r" b="b"/>
            <a:pathLst>
              <a:path w="400227" h="195014">
                <a:moveTo>
                  <a:pt x="0" y="0"/>
                </a:moveTo>
                <a:lnTo>
                  <a:pt x="400227" y="0"/>
                </a:lnTo>
                <a:lnTo>
                  <a:pt x="400227" y="195014"/>
                </a:lnTo>
                <a:lnTo>
                  <a:pt x="0" y="19501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Freeform 3"/>
          <p:cNvSpPr/>
          <p:nvPr/>
        </p:nvSpPr>
        <p:spPr>
          <a:xfrm>
            <a:off x="696074" y="2221700"/>
            <a:ext cx="4751826" cy="8322475"/>
          </a:xfrm>
          <a:custGeom>
            <a:avLst/>
            <a:gdLst/>
            <a:ahLst/>
            <a:cxnLst/>
            <a:rect l="l" t="t" r="r" b="b"/>
            <a:pathLst>
              <a:path w="4751826" h="8322475">
                <a:moveTo>
                  <a:pt x="0" y="0"/>
                </a:moveTo>
                <a:lnTo>
                  <a:pt x="4751826" y="0"/>
                </a:lnTo>
                <a:lnTo>
                  <a:pt x="4751826" y="8322475"/>
                </a:lnTo>
                <a:lnTo>
                  <a:pt x="0" y="832247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5459" r="-15459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4" name="TextBox 4"/>
          <p:cNvSpPr txBox="1"/>
          <p:nvPr/>
        </p:nvSpPr>
        <p:spPr>
          <a:xfrm>
            <a:off x="6669176" y="3974340"/>
            <a:ext cx="10838166" cy="40824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459"/>
              </a:lnSpc>
            </a:pPr>
            <a:r>
              <a:rPr lang="en-US" sz="3899">
                <a:solidFill>
                  <a:srgbClr val="EDF4E0"/>
                </a:solidFill>
                <a:latin typeface="TT Firs Neue"/>
                <a:ea typeface="TT Firs Neue"/>
                <a:cs typeface="TT Firs Neue"/>
                <a:sym typeface="TT Firs Neue"/>
              </a:rPr>
              <a:t>A crescente onda de adoecimentos psíquicos preocupa toda a sociedade, incluindo o TRT e MPT, que registram um</a:t>
            </a:r>
            <a:r>
              <a:rPr lang="en-US" sz="3899" b="1">
                <a:solidFill>
                  <a:srgbClr val="EDF4E0"/>
                </a:solidFill>
                <a:latin typeface="TT Firs Neue Bold"/>
                <a:ea typeface="TT Firs Neue Bold"/>
                <a:cs typeface="TT Firs Neue Bold"/>
                <a:sym typeface="TT Firs Neue Bold"/>
              </a:rPr>
              <a:t> aumento significativo</a:t>
            </a:r>
            <a:r>
              <a:rPr lang="en-US" sz="3899">
                <a:solidFill>
                  <a:srgbClr val="EDF4E0"/>
                </a:solidFill>
                <a:latin typeface="TT Firs Neue"/>
                <a:ea typeface="TT Firs Neue"/>
                <a:cs typeface="TT Firs Neue"/>
                <a:sym typeface="TT Firs Neue"/>
              </a:rPr>
              <a:t> nos casos, </a:t>
            </a:r>
            <a:r>
              <a:rPr lang="en-US" sz="3899" b="1">
                <a:solidFill>
                  <a:srgbClr val="EDF4E0"/>
                </a:solidFill>
                <a:latin typeface="TT Firs Neue Bold"/>
                <a:ea typeface="TT Firs Neue Bold"/>
                <a:cs typeface="TT Firs Neue Bold"/>
                <a:sym typeface="TT Firs Neue Bold"/>
              </a:rPr>
              <a:t>exigindo atenção imediata.</a:t>
            </a:r>
          </a:p>
          <a:p>
            <a:pPr algn="just">
              <a:lnSpc>
                <a:spcPts val="5459"/>
              </a:lnSpc>
              <a:spcBef>
                <a:spcPct val="0"/>
              </a:spcBef>
            </a:pPr>
            <a:endParaRPr lang="en-US" sz="3899" b="1">
              <a:solidFill>
                <a:srgbClr val="EDF4E0"/>
              </a:solidFill>
              <a:latin typeface="TT Firs Neue Bold"/>
              <a:ea typeface="TT Firs Neue Bold"/>
              <a:cs typeface="TT Firs Neue Bold"/>
              <a:sym typeface="TT Firs Neue Bold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11447410" y="8056756"/>
            <a:ext cx="1281699" cy="1281699"/>
          </a:xfrm>
          <a:custGeom>
            <a:avLst/>
            <a:gdLst/>
            <a:ahLst/>
            <a:cxnLst/>
            <a:rect l="l" t="t" r="r" b="b"/>
            <a:pathLst>
              <a:path w="1281699" h="1281699">
                <a:moveTo>
                  <a:pt x="0" y="0"/>
                </a:moveTo>
                <a:lnTo>
                  <a:pt x="1281698" y="0"/>
                </a:lnTo>
                <a:lnTo>
                  <a:pt x="1281698" y="1281699"/>
                </a:lnTo>
                <a:lnTo>
                  <a:pt x="0" y="128169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7993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WhatsApp Video 2025-08-20 at 08.52.09">
            <a:hlinkClick r:id="" action="ppaction://media"/>
            <a:extLst>
              <a:ext uri="{FF2B5EF4-FFF2-40B4-BE49-F238E27FC236}">
                <a16:creationId xmlns:a16="http://schemas.microsoft.com/office/drawing/2014/main" id="{7B603043-7278-370B-5E37-33415C4E4EE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638800" y="-30018"/>
            <a:ext cx="7010400" cy="12852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6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8C52FF">
                <a:alpha val="100000"/>
              </a:srgbClr>
            </a:gs>
            <a:gs pos="100000">
              <a:srgbClr val="00BF63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163773" y="376159"/>
            <a:ext cx="20384678" cy="8733382"/>
            <a:chOff x="0" y="0"/>
            <a:chExt cx="3158120" cy="135302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158120" cy="1353029"/>
            </a:xfrm>
            <a:custGeom>
              <a:avLst/>
              <a:gdLst/>
              <a:ahLst/>
              <a:cxnLst/>
              <a:rect l="l" t="t" r="r" b="b"/>
              <a:pathLst>
                <a:path w="3158120" h="1353029">
                  <a:moveTo>
                    <a:pt x="0" y="0"/>
                  </a:moveTo>
                  <a:lnTo>
                    <a:pt x="3158120" y="0"/>
                  </a:lnTo>
                  <a:lnTo>
                    <a:pt x="3158120" y="1353029"/>
                  </a:lnTo>
                  <a:lnTo>
                    <a:pt x="0" y="1353029"/>
                  </a:lnTo>
                  <a:close/>
                </a:path>
              </a:pathLst>
            </a:custGeom>
            <a:blipFill>
              <a:blip r:embed="rId2"/>
              <a:stretch>
                <a:fillRect l="-21404" r="-21404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4" name="Freeform 4"/>
          <p:cNvSpPr/>
          <p:nvPr/>
        </p:nvSpPr>
        <p:spPr>
          <a:xfrm rot="5400000">
            <a:off x="-3163732" y="3256383"/>
            <a:ext cx="10853496" cy="5779487"/>
          </a:xfrm>
          <a:custGeom>
            <a:avLst/>
            <a:gdLst/>
            <a:ahLst/>
            <a:cxnLst/>
            <a:rect l="l" t="t" r="r" b="b"/>
            <a:pathLst>
              <a:path w="10853496" h="5779487">
                <a:moveTo>
                  <a:pt x="0" y="0"/>
                </a:moveTo>
                <a:lnTo>
                  <a:pt x="10853497" y="0"/>
                </a:lnTo>
                <a:lnTo>
                  <a:pt x="10853497" y="5779487"/>
                </a:lnTo>
                <a:lnTo>
                  <a:pt x="0" y="577948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5" name="TextBox 5"/>
          <p:cNvSpPr txBox="1"/>
          <p:nvPr/>
        </p:nvSpPr>
        <p:spPr>
          <a:xfrm>
            <a:off x="7319598" y="9779999"/>
            <a:ext cx="12312679" cy="12534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60"/>
              </a:lnSpc>
            </a:pPr>
            <a:r>
              <a:rPr lang="en-US" sz="2400">
                <a:solidFill>
                  <a:srgbClr val="EDF4E0"/>
                </a:solidFill>
                <a:latin typeface="Barlow SemiCondensed"/>
                <a:ea typeface="Barlow SemiCondensed"/>
                <a:cs typeface="Barlow SemiCondensed"/>
                <a:sym typeface="Barlow SemiCondensed"/>
              </a:rPr>
              <a:t>Local: Teatro Riachuelo </a:t>
            </a:r>
          </a:p>
          <a:p>
            <a:pPr algn="l">
              <a:lnSpc>
                <a:spcPts val="3360"/>
              </a:lnSpc>
            </a:pPr>
            <a:r>
              <a:rPr lang="en-US" sz="2400">
                <a:solidFill>
                  <a:srgbClr val="EDF4E0"/>
                </a:solidFill>
                <a:latin typeface="Barlow SemiCondensed"/>
                <a:ea typeface="Barlow SemiCondensed"/>
                <a:cs typeface="Barlow SemiCondensed"/>
                <a:sym typeface="Barlow SemiCondensed"/>
              </a:rPr>
              <a:t>Data:  10/09 de Setembro/25</a:t>
            </a:r>
          </a:p>
          <a:p>
            <a:pPr algn="l">
              <a:lnSpc>
                <a:spcPts val="3360"/>
              </a:lnSpc>
            </a:pPr>
            <a:r>
              <a:rPr lang="en-US" sz="2400">
                <a:solidFill>
                  <a:srgbClr val="EDF4E0"/>
                </a:solidFill>
                <a:latin typeface="Barlow SemiCondensed"/>
                <a:ea typeface="Barlow SemiCondensed"/>
                <a:cs typeface="Barlow SemiCondensed"/>
                <a:sym typeface="Barlow SemiCondensed"/>
              </a:rPr>
              <a:t>Horário: 13h às 17 / 18h ás 22h</a:t>
            </a:r>
          </a:p>
        </p:txBody>
      </p:sp>
      <p:sp>
        <p:nvSpPr>
          <p:cNvPr id="6" name="Freeform 6"/>
          <p:cNvSpPr/>
          <p:nvPr/>
        </p:nvSpPr>
        <p:spPr>
          <a:xfrm>
            <a:off x="17259300" y="10854419"/>
            <a:ext cx="400227" cy="195014"/>
          </a:xfrm>
          <a:custGeom>
            <a:avLst/>
            <a:gdLst/>
            <a:ahLst/>
            <a:cxnLst/>
            <a:rect l="l" t="t" r="r" b="b"/>
            <a:pathLst>
              <a:path w="400227" h="195014">
                <a:moveTo>
                  <a:pt x="0" y="0"/>
                </a:moveTo>
                <a:lnTo>
                  <a:pt x="400227" y="0"/>
                </a:lnTo>
                <a:lnTo>
                  <a:pt x="400227" y="195014"/>
                </a:lnTo>
                <a:lnTo>
                  <a:pt x="0" y="19501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506092" y="0"/>
            <a:ext cx="19297650" cy="12858750"/>
          </a:xfrm>
          <a:custGeom>
            <a:avLst/>
            <a:gdLst/>
            <a:ahLst/>
            <a:cxnLst/>
            <a:rect l="l" t="t" r="r" b="b"/>
            <a:pathLst>
              <a:path w="19297650" h="12858750">
                <a:moveTo>
                  <a:pt x="0" y="0"/>
                </a:moveTo>
                <a:lnTo>
                  <a:pt x="19297650" y="0"/>
                </a:lnTo>
                <a:lnTo>
                  <a:pt x="19297650" y="12858750"/>
                </a:lnTo>
                <a:lnTo>
                  <a:pt x="0" y="1285875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80000"/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Freeform 3"/>
          <p:cNvSpPr/>
          <p:nvPr/>
        </p:nvSpPr>
        <p:spPr>
          <a:xfrm>
            <a:off x="-2286000" y="0"/>
            <a:ext cx="22860000" cy="12858750"/>
          </a:xfrm>
          <a:custGeom>
            <a:avLst/>
            <a:gdLst/>
            <a:ahLst/>
            <a:cxnLst/>
            <a:rect l="l" t="t" r="r" b="b"/>
            <a:pathLst>
              <a:path w="22860000" h="12858750">
                <a:moveTo>
                  <a:pt x="0" y="0"/>
                </a:moveTo>
                <a:lnTo>
                  <a:pt x="22860000" y="0"/>
                </a:lnTo>
                <a:lnTo>
                  <a:pt x="22860000" y="12858750"/>
                </a:lnTo>
                <a:lnTo>
                  <a:pt x="0" y="1285875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4" name="Freeform 4"/>
          <p:cNvSpPr/>
          <p:nvPr/>
        </p:nvSpPr>
        <p:spPr>
          <a:xfrm>
            <a:off x="-1161050" y="0"/>
            <a:ext cx="19288125" cy="12858750"/>
          </a:xfrm>
          <a:custGeom>
            <a:avLst/>
            <a:gdLst/>
            <a:ahLst/>
            <a:cxnLst/>
            <a:rect l="l" t="t" r="r" b="b"/>
            <a:pathLst>
              <a:path w="19288125" h="12858750">
                <a:moveTo>
                  <a:pt x="0" y="0"/>
                </a:moveTo>
                <a:lnTo>
                  <a:pt x="19288125" y="0"/>
                </a:lnTo>
                <a:lnTo>
                  <a:pt x="19288125" y="12858750"/>
                </a:lnTo>
                <a:lnTo>
                  <a:pt x="0" y="1285875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24000"/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5" name="Freeform 5"/>
          <p:cNvSpPr/>
          <p:nvPr/>
        </p:nvSpPr>
        <p:spPr>
          <a:xfrm>
            <a:off x="4000500" y="4391292"/>
            <a:ext cx="10287000" cy="2838450"/>
          </a:xfrm>
          <a:custGeom>
            <a:avLst/>
            <a:gdLst/>
            <a:ahLst/>
            <a:cxnLst/>
            <a:rect l="l" t="t" r="r" b="b"/>
            <a:pathLst>
              <a:path w="10287000" h="2838450">
                <a:moveTo>
                  <a:pt x="0" y="0"/>
                </a:moveTo>
                <a:lnTo>
                  <a:pt x="10287000" y="0"/>
                </a:lnTo>
                <a:lnTo>
                  <a:pt x="10287000" y="2838450"/>
                </a:lnTo>
                <a:lnTo>
                  <a:pt x="0" y="283845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40000"/>
            </a:blip>
            <a:stretch>
              <a:fillRect l="-53284" r="-40419" b="-803020"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4000500" y="11902745"/>
            <a:ext cx="10287000" cy="956767"/>
            <a:chOff x="0" y="0"/>
            <a:chExt cx="10287000" cy="95676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0287000" cy="956056"/>
            </a:xfrm>
            <a:custGeom>
              <a:avLst/>
              <a:gdLst/>
              <a:ahLst/>
              <a:cxnLst/>
              <a:rect l="l" t="t" r="r" b="b"/>
              <a:pathLst>
                <a:path w="10287000" h="956056">
                  <a:moveTo>
                    <a:pt x="0" y="0"/>
                  </a:moveTo>
                  <a:lnTo>
                    <a:pt x="0" y="956056"/>
                  </a:lnTo>
                  <a:lnTo>
                    <a:pt x="10287000" y="956056"/>
                  </a:lnTo>
                  <a:lnTo>
                    <a:pt x="10287000" y="0"/>
                  </a:lnTo>
                  <a:close/>
                </a:path>
              </a:pathLst>
            </a:custGeom>
            <a:solidFill>
              <a:srgbClr val="0B0B0B"/>
            </a:solid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8" name="Freeform 8"/>
          <p:cNvSpPr/>
          <p:nvPr/>
        </p:nvSpPr>
        <p:spPr>
          <a:xfrm>
            <a:off x="11754040" y="499320"/>
            <a:ext cx="1578845" cy="1907248"/>
          </a:xfrm>
          <a:custGeom>
            <a:avLst/>
            <a:gdLst/>
            <a:ahLst/>
            <a:cxnLst/>
            <a:rect l="l" t="t" r="r" b="b"/>
            <a:pathLst>
              <a:path w="1578845" h="1907248">
                <a:moveTo>
                  <a:pt x="0" y="0"/>
                </a:moveTo>
                <a:lnTo>
                  <a:pt x="1578845" y="0"/>
                </a:lnTo>
                <a:lnTo>
                  <a:pt x="1578845" y="1907247"/>
                </a:lnTo>
                <a:lnTo>
                  <a:pt x="0" y="190724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9" name="Group 9"/>
          <p:cNvGrpSpPr>
            <a:grpSpLocks noChangeAspect="1"/>
          </p:cNvGrpSpPr>
          <p:nvPr/>
        </p:nvGrpSpPr>
        <p:grpSpPr>
          <a:xfrm>
            <a:off x="11849776" y="595065"/>
            <a:ext cx="1397889" cy="1397889"/>
            <a:chOff x="0" y="0"/>
            <a:chExt cx="1863852" cy="1863852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863852" cy="1863852"/>
            </a:xfrm>
            <a:custGeom>
              <a:avLst/>
              <a:gdLst/>
              <a:ahLst/>
              <a:cxnLst/>
              <a:rect l="l" t="t" r="r" b="b"/>
              <a:pathLst>
                <a:path w="1863852" h="1863852">
                  <a:moveTo>
                    <a:pt x="931926" y="0"/>
                  </a:moveTo>
                  <a:cubicBezTo>
                    <a:pt x="417195" y="0"/>
                    <a:pt x="0" y="417195"/>
                    <a:pt x="0" y="931926"/>
                  </a:cubicBezTo>
                  <a:cubicBezTo>
                    <a:pt x="0" y="1446657"/>
                    <a:pt x="417195" y="1863852"/>
                    <a:pt x="931926" y="1863852"/>
                  </a:cubicBezTo>
                  <a:cubicBezTo>
                    <a:pt x="1446657" y="1863852"/>
                    <a:pt x="1863852" y="1446657"/>
                    <a:pt x="1863852" y="931926"/>
                  </a:cubicBezTo>
                  <a:cubicBezTo>
                    <a:pt x="1863852" y="417195"/>
                    <a:pt x="1446657" y="0"/>
                    <a:pt x="931926" y="0"/>
                  </a:cubicBezTo>
                  <a:close/>
                </a:path>
              </a:pathLst>
            </a:custGeom>
            <a:blipFill>
              <a:blip r:embed="rId8"/>
              <a:stretch>
                <a:fillRect l="-69115" t="-14708" r="-68294" b="-14726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11" name="Group 11"/>
          <p:cNvGrpSpPr>
            <a:grpSpLocks noChangeAspect="1"/>
          </p:cNvGrpSpPr>
          <p:nvPr/>
        </p:nvGrpSpPr>
        <p:grpSpPr>
          <a:xfrm>
            <a:off x="4000500" y="11248815"/>
            <a:ext cx="10286848" cy="999401"/>
            <a:chOff x="0" y="0"/>
            <a:chExt cx="10286848" cy="999401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0286873" cy="999363"/>
            </a:xfrm>
            <a:custGeom>
              <a:avLst/>
              <a:gdLst/>
              <a:ahLst/>
              <a:cxnLst/>
              <a:rect l="l" t="t" r="r" b="b"/>
              <a:pathLst>
                <a:path w="10286873" h="999363">
                  <a:moveTo>
                    <a:pt x="0" y="0"/>
                  </a:moveTo>
                  <a:lnTo>
                    <a:pt x="0" y="999363"/>
                  </a:lnTo>
                  <a:lnTo>
                    <a:pt x="10286873" y="999363"/>
                  </a:lnTo>
                  <a:lnTo>
                    <a:pt x="10286873" y="0"/>
                  </a:lnTo>
                  <a:close/>
                </a:path>
              </a:pathLst>
            </a:custGeom>
            <a:solidFill>
              <a:srgbClr val="FFFEFE">
                <a:alpha val="89804"/>
              </a:srgbClr>
            </a:solidFill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13" name="Group 13"/>
          <p:cNvGrpSpPr>
            <a:grpSpLocks noChangeAspect="1"/>
          </p:cNvGrpSpPr>
          <p:nvPr/>
        </p:nvGrpSpPr>
        <p:grpSpPr>
          <a:xfrm>
            <a:off x="4031761" y="3369859"/>
            <a:ext cx="8512283" cy="840457"/>
            <a:chOff x="0" y="0"/>
            <a:chExt cx="8512289" cy="840461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8512175" cy="840486"/>
            </a:xfrm>
            <a:custGeom>
              <a:avLst/>
              <a:gdLst/>
              <a:ahLst/>
              <a:cxnLst/>
              <a:rect l="l" t="t" r="r" b="b"/>
              <a:pathLst>
                <a:path w="8512175" h="840486">
                  <a:moveTo>
                    <a:pt x="0" y="0"/>
                  </a:moveTo>
                  <a:lnTo>
                    <a:pt x="0" y="840486"/>
                  </a:lnTo>
                  <a:lnTo>
                    <a:pt x="8512175" y="840486"/>
                  </a:lnTo>
                  <a:lnTo>
                    <a:pt x="8512175" y="0"/>
                  </a:lnTo>
                  <a:close/>
                </a:path>
              </a:pathLst>
            </a:custGeom>
            <a:solidFill>
              <a:srgbClr val="000000">
                <a:alpha val="89804"/>
              </a:srgbClr>
            </a:solid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15" name="Freeform 15"/>
          <p:cNvSpPr/>
          <p:nvPr/>
        </p:nvSpPr>
        <p:spPr>
          <a:xfrm>
            <a:off x="3936997" y="9587494"/>
            <a:ext cx="10413997" cy="1445400"/>
          </a:xfrm>
          <a:custGeom>
            <a:avLst/>
            <a:gdLst/>
            <a:ahLst/>
            <a:cxnLst/>
            <a:rect l="l" t="t" r="r" b="b"/>
            <a:pathLst>
              <a:path w="10413997" h="1445400">
                <a:moveTo>
                  <a:pt x="0" y="0"/>
                </a:moveTo>
                <a:lnTo>
                  <a:pt x="10413997" y="0"/>
                </a:lnTo>
                <a:lnTo>
                  <a:pt x="10413997" y="1445399"/>
                </a:lnTo>
                <a:lnTo>
                  <a:pt x="0" y="144539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alphaModFix amt="90000"/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6" name="Freeform 16"/>
          <p:cNvSpPr/>
          <p:nvPr/>
        </p:nvSpPr>
        <p:spPr>
          <a:xfrm>
            <a:off x="5888584" y="4534119"/>
            <a:ext cx="6267450" cy="5114925"/>
          </a:xfrm>
          <a:custGeom>
            <a:avLst/>
            <a:gdLst/>
            <a:ahLst/>
            <a:cxnLst/>
            <a:rect l="l" t="t" r="r" b="b"/>
            <a:pathLst>
              <a:path w="6267450" h="5114925">
                <a:moveTo>
                  <a:pt x="0" y="0"/>
                </a:moveTo>
                <a:lnTo>
                  <a:pt x="6267450" y="0"/>
                </a:lnTo>
                <a:lnTo>
                  <a:pt x="6267450" y="5114925"/>
                </a:lnTo>
                <a:lnTo>
                  <a:pt x="0" y="511492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alphaModFix amt="90000"/>
            </a:blip>
            <a:stretch>
              <a:fillRect t="-12174" b="-60451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7" name="Freeform 17"/>
          <p:cNvSpPr/>
          <p:nvPr/>
        </p:nvSpPr>
        <p:spPr>
          <a:xfrm>
            <a:off x="4131526" y="11336503"/>
            <a:ext cx="771525" cy="800100"/>
          </a:xfrm>
          <a:custGeom>
            <a:avLst/>
            <a:gdLst/>
            <a:ahLst/>
            <a:cxnLst/>
            <a:rect l="l" t="t" r="r" b="b"/>
            <a:pathLst>
              <a:path w="771525" h="800100">
                <a:moveTo>
                  <a:pt x="0" y="0"/>
                </a:moveTo>
                <a:lnTo>
                  <a:pt x="771525" y="0"/>
                </a:lnTo>
                <a:lnTo>
                  <a:pt x="771525" y="800100"/>
                </a:lnTo>
                <a:lnTo>
                  <a:pt x="0" y="80010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-29386" t="-21797" r="-18761" b="-17488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8" name="Freeform 18"/>
          <p:cNvSpPr/>
          <p:nvPr/>
        </p:nvSpPr>
        <p:spPr>
          <a:xfrm>
            <a:off x="5033086" y="11336503"/>
            <a:ext cx="533400" cy="800100"/>
          </a:xfrm>
          <a:custGeom>
            <a:avLst/>
            <a:gdLst/>
            <a:ahLst/>
            <a:cxnLst/>
            <a:rect l="l" t="t" r="r" b="b"/>
            <a:pathLst>
              <a:path w="533400" h="800100">
                <a:moveTo>
                  <a:pt x="0" y="0"/>
                </a:moveTo>
                <a:lnTo>
                  <a:pt x="533400" y="0"/>
                </a:lnTo>
                <a:lnTo>
                  <a:pt x="533400" y="800100"/>
                </a:lnTo>
                <a:lnTo>
                  <a:pt x="0" y="80010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9" name="Freeform 19"/>
          <p:cNvSpPr/>
          <p:nvPr/>
        </p:nvSpPr>
        <p:spPr>
          <a:xfrm>
            <a:off x="5692988" y="11563283"/>
            <a:ext cx="790575" cy="342900"/>
          </a:xfrm>
          <a:custGeom>
            <a:avLst/>
            <a:gdLst/>
            <a:ahLst/>
            <a:cxnLst/>
            <a:rect l="l" t="t" r="r" b="b"/>
            <a:pathLst>
              <a:path w="790575" h="342900">
                <a:moveTo>
                  <a:pt x="0" y="0"/>
                </a:moveTo>
                <a:lnTo>
                  <a:pt x="790575" y="0"/>
                </a:lnTo>
                <a:lnTo>
                  <a:pt x="790575" y="342900"/>
                </a:lnTo>
                <a:lnTo>
                  <a:pt x="0" y="342900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-32702" t="-34719" r="-154044" b="-31947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20" name="Freeform 20"/>
          <p:cNvSpPr/>
          <p:nvPr/>
        </p:nvSpPr>
        <p:spPr>
          <a:xfrm>
            <a:off x="6614341" y="11526517"/>
            <a:ext cx="790575" cy="400050"/>
          </a:xfrm>
          <a:custGeom>
            <a:avLst/>
            <a:gdLst/>
            <a:ahLst/>
            <a:cxnLst/>
            <a:rect l="l" t="t" r="r" b="b"/>
            <a:pathLst>
              <a:path w="790575" h="400050">
                <a:moveTo>
                  <a:pt x="0" y="0"/>
                </a:moveTo>
                <a:lnTo>
                  <a:pt x="790575" y="0"/>
                </a:lnTo>
                <a:lnTo>
                  <a:pt x="790575" y="400050"/>
                </a:lnTo>
                <a:lnTo>
                  <a:pt x="0" y="400050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-112291" t="-11380" r="-29877" b="-7666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21" name="Freeform 21"/>
          <p:cNvSpPr/>
          <p:nvPr/>
        </p:nvSpPr>
        <p:spPr>
          <a:xfrm>
            <a:off x="7535694" y="11360858"/>
            <a:ext cx="1076325" cy="714375"/>
          </a:xfrm>
          <a:custGeom>
            <a:avLst/>
            <a:gdLst/>
            <a:ahLst/>
            <a:cxnLst/>
            <a:rect l="l" t="t" r="r" b="b"/>
            <a:pathLst>
              <a:path w="1076325" h="714375">
                <a:moveTo>
                  <a:pt x="0" y="0"/>
                </a:moveTo>
                <a:lnTo>
                  <a:pt x="1076325" y="0"/>
                </a:lnTo>
                <a:lnTo>
                  <a:pt x="1076325" y="714375"/>
                </a:lnTo>
                <a:lnTo>
                  <a:pt x="0" y="714375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22" name="Freeform 22"/>
          <p:cNvSpPr/>
          <p:nvPr/>
        </p:nvSpPr>
        <p:spPr>
          <a:xfrm>
            <a:off x="10947540" y="11613328"/>
            <a:ext cx="1104900" cy="228600"/>
          </a:xfrm>
          <a:custGeom>
            <a:avLst/>
            <a:gdLst/>
            <a:ahLst/>
            <a:cxnLst/>
            <a:rect l="l" t="t" r="r" b="b"/>
            <a:pathLst>
              <a:path w="1104900" h="228600">
                <a:moveTo>
                  <a:pt x="0" y="0"/>
                </a:moveTo>
                <a:lnTo>
                  <a:pt x="1104900" y="0"/>
                </a:lnTo>
                <a:lnTo>
                  <a:pt x="1104900" y="228600"/>
                </a:lnTo>
                <a:lnTo>
                  <a:pt x="0" y="228600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23" name="Freeform 23"/>
          <p:cNvSpPr/>
          <p:nvPr/>
        </p:nvSpPr>
        <p:spPr>
          <a:xfrm>
            <a:off x="9817465" y="11336503"/>
            <a:ext cx="1000125" cy="704850"/>
          </a:xfrm>
          <a:custGeom>
            <a:avLst/>
            <a:gdLst/>
            <a:ahLst/>
            <a:cxnLst/>
            <a:rect l="l" t="t" r="r" b="b"/>
            <a:pathLst>
              <a:path w="1000125" h="704850">
                <a:moveTo>
                  <a:pt x="0" y="0"/>
                </a:moveTo>
                <a:lnTo>
                  <a:pt x="1000125" y="0"/>
                </a:lnTo>
                <a:lnTo>
                  <a:pt x="1000125" y="704850"/>
                </a:lnTo>
                <a:lnTo>
                  <a:pt x="0" y="704850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 t="-15095" b="-26795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24" name="Freeform 24"/>
          <p:cNvSpPr/>
          <p:nvPr/>
        </p:nvSpPr>
        <p:spPr>
          <a:xfrm>
            <a:off x="12182827" y="11536213"/>
            <a:ext cx="876300" cy="381000"/>
          </a:xfrm>
          <a:custGeom>
            <a:avLst/>
            <a:gdLst/>
            <a:ahLst/>
            <a:cxnLst/>
            <a:rect l="l" t="t" r="r" b="b"/>
            <a:pathLst>
              <a:path w="876300" h="381000">
                <a:moveTo>
                  <a:pt x="0" y="0"/>
                </a:moveTo>
                <a:lnTo>
                  <a:pt x="876300" y="0"/>
                </a:lnTo>
                <a:lnTo>
                  <a:pt x="876300" y="381000"/>
                </a:lnTo>
                <a:lnTo>
                  <a:pt x="0" y="381000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25" name="Freeform 25"/>
          <p:cNvSpPr/>
          <p:nvPr/>
        </p:nvSpPr>
        <p:spPr>
          <a:xfrm>
            <a:off x="8736082" y="11360858"/>
            <a:ext cx="1038225" cy="676275"/>
          </a:xfrm>
          <a:custGeom>
            <a:avLst/>
            <a:gdLst/>
            <a:ahLst/>
            <a:cxnLst/>
            <a:rect l="l" t="t" r="r" b="b"/>
            <a:pathLst>
              <a:path w="1038225" h="676275">
                <a:moveTo>
                  <a:pt x="0" y="0"/>
                </a:moveTo>
                <a:lnTo>
                  <a:pt x="1038225" y="0"/>
                </a:lnTo>
                <a:lnTo>
                  <a:pt x="1038225" y="676275"/>
                </a:lnTo>
                <a:lnTo>
                  <a:pt x="0" y="676275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 l="-20564" r="-19802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26" name="Freeform 26"/>
          <p:cNvSpPr/>
          <p:nvPr/>
        </p:nvSpPr>
        <p:spPr>
          <a:xfrm>
            <a:off x="13268801" y="11567131"/>
            <a:ext cx="885825" cy="323850"/>
          </a:xfrm>
          <a:custGeom>
            <a:avLst/>
            <a:gdLst/>
            <a:ahLst/>
            <a:cxnLst/>
            <a:rect l="l" t="t" r="r" b="b"/>
            <a:pathLst>
              <a:path w="885825" h="323850">
                <a:moveTo>
                  <a:pt x="0" y="0"/>
                </a:moveTo>
                <a:lnTo>
                  <a:pt x="885825" y="0"/>
                </a:lnTo>
                <a:lnTo>
                  <a:pt x="885825" y="323850"/>
                </a:lnTo>
                <a:lnTo>
                  <a:pt x="0" y="323850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 t="-26370" b="-26570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27" name="TextBox 27"/>
          <p:cNvSpPr txBox="1"/>
          <p:nvPr/>
        </p:nvSpPr>
        <p:spPr>
          <a:xfrm>
            <a:off x="4393835" y="536343"/>
            <a:ext cx="4364907" cy="16860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90"/>
              </a:lnSpc>
            </a:pPr>
            <a:r>
              <a:rPr lang="en-US" sz="1635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JORNADA</a:t>
            </a:r>
          </a:p>
          <a:p>
            <a:pPr algn="ctr">
              <a:lnSpc>
                <a:spcPts val="3662"/>
              </a:lnSpc>
            </a:pPr>
            <a:r>
              <a:rPr lang="en-US" sz="4308">
                <a:solidFill>
                  <a:srgbClr val="FFFEFE"/>
                </a:solidFill>
                <a:latin typeface="ITC Benguiat"/>
                <a:ea typeface="ITC Benguiat"/>
                <a:cs typeface="ITC Benguiat"/>
                <a:sym typeface="ITC Benguiat"/>
              </a:rPr>
              <a:t>FORTALEÇA  SUA IMUNIDADE  EMOCIONAL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4988119" y="2005517"/>
            <a:ext cx="69933" cy="5428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780"/>
              </a:lnSpc>
            </a:pPr>
            <a:r>
              <a:rPr lang="en-US" sz="1999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 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4831451" y="2196017"/>
            <a:ext cx="3844528" cy="3523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85"/>
              </a:lnSpc>
            </a:pPr>
            <a:r>
              <a:rPr lang="en-US" sz="1999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Aforça invisívelqueprotegeasua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4932121" y="2549642"/>
            <a:ext cx="3639141" cy="3523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85"/>
              </a:lnSpc>
            </a:pPr>
            <a:r>
              <a:rPr lang="en-US" sz="1999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paz e liberta sua vida relacional.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10908259" y="2378793"/>
            <a:ext cx="3082252" cy="4945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35"/>
              </a:lnSpc>
            </a:pPr>
            <a:r>
              <a:rPr lang="en-US" sz="2668">
                <a:solidFill>
                  <a:srgbClr val="FFFEFE"/>
                </a:solidFill>
                <a:latin typeface="ITC Benguiat"/>
                <a:ea typeface="ITC Benguiat"/>
                <a:cs typeface="ITC Benguiat"/>
                <a:sym typeface="ITC Benguiat"/>
              </a:rPr>
              <a:t>10 DE SETEMBRO 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7121376" y="12309796"/>
            <a:ext cx="1813122" cy="3482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61"/>
              </a:lnSpc>
            </a:pPr>
            <a:r>
              <a:rPr lang="en-US" sz="1972">
                <a:solidFill>
                  <a:srgbClr val="737373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INGRESSOS EM: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9146610" y="12309796"/>
            <a:ext cx="1958264" cy="3482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61"/>
              </a:lnSpc>
            </a:pPr>
            <a:r>
              <a:rPr lang="en-US" sz="1972">
                <a:solidFill>
                  <a:srgbClr val="FFFFFF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WWW.UHUU.COM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4655830" y="3425247"/>
            <a:ext cx="2280295" cy="3400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88"/>
              </a:lnSpc>
            </a:pPr>
            <a:r>
              <a:rPr lang="en-US" sz="1981">
                <a:solidFill>
                  <a:srgbClr val="FFFFFF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Palestra Confirmada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5216442" y="3766376"/>
            <a:ext cx="68990" cy="3387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76"/>
              </a:lnSpc>
            </a:pPr>
            <a:r>
              <a:rPr lang="en-US" sz="1972">
                <a:solidFill>
                  <a:srgbClr val="D0A933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 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5064214" y="10154974"/>
            <a:ext cx="8266909" cy="6925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00"/>
              </a:lnSpc>
            </a:pPr>
            <a:r>
              <a:rPr lang="en-US" sz="1981">
                <a:solidFill>
                  <a:srgbClr val="FFFFFF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Médico, professor e coordenador da Pós-graduação de Saúde Integrativa do Hospital Albert Einstein/SP (@dr.henriquerego)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7292054" y="9605715"/>
            <a:ext cx="4209917" cy="5724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00"/>
              </a:lnSpc>
            </a:pPr>
            <a:r>
              <a:rPr lang="en-US" sz="3071" spc="3">
                <a:solidFill>
                  <a:srgbClr val="FFFEFE"/>
                </a:solidFill>
                <a:latin typeface="ITC Benguiat"/>
                <a:ea typeface="ITC Benguiat"/>
                <a:cs typeface="ITC Benguiat"/>
                <a:sym typeface="ITC Benguiat"/>
              </a:rPr>
              <a:t>DR. HENRIQUE REGO 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4653372" y="3756851"/>
            <a:ext cx="7418327" cy="3482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61"/>
              </a:lnSpc>
            </a:pPr>
            <a:r>
              <a:rPr lang="en-US" sz="1972">
                <a:solidFill>
                  <a:srgbClr val="D0A933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Entrecliqueseabraços: como fortalecer sua imunidade emocional.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7993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959998" y="1956338"/>
            <a:ext cx="5524200" cy="8946073"/>
          </a:xfrm>
          <a:custGeom>
            <a:avLst/>
            <a:gdLst/>
            <a:ahLst/>
            <a:cxnLst/>
            <a:rect l="l" t="t" r="r" b="b"/>
            <a:pathLst>
              <a:path w="5524200" h="8946073">
                <a:moveTo>
                  <a:pt x="0" y="0"/>
                </a:moveTo>
                <a:lnTo>
                  <a:pt x="5524201" y="0"/>
                </a:lnTo>
                <a:lnTo>
                  <a:pt x="5524201" y="8946074"/>
                </a:lnTo>
                <a:lnTo>
                  <a:pt x="0" y="894607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Freeform 3"/>
          <p:cNvSpPr/>
          <p:nvPr/>
        </p:nvSpPr>
        <p:spPr>
          <a:xfrm>
            <a:off x="487542" y="3340268"/>
            <a:ext cx="10739066" cy="6178214"/>
          </a:xfrm>
          <a:custGeom>
            <a:avLst/>
            <a:gdLst/>
            <a:ahLst/>
            <a:cxnLst/>
            <a:rect l="l" t="t" r="r" b="b"/>
            <a:pathLst>
              <a:path w="10739066" h="6178214">
                <a:moveTo>
                  <a:pt x="0" y="0"/>
                </a:moveTo>
                <a:lnTo>
                  <a:pt x="10739066" y="0"/>
                </a:lnTo>
                <a:lnTo>
                  <a:pt x="10739066" y="6178214"/>
                </a:lnTo>
                <a:lnTo>
                  <a:pt x="0" y="617821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929" t="-5591" b="-5591"/>
            </a:stretch>
          </a:blipFill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506092" y="0"/>
            <a:ext cx="19297650" cy="12858750"/>
          </a:xfrm>
          <a:custGeom>
            <a:avLst/>
            <a:gdLst/>
            <a:ahLst/>
            <a:cxnLst/>
            <a:rect l="l" t="t" r="r" b="b"/>
            <a:pathLst>
              <a:path w="19297650" h="12858750">
                <a:moveTo>
                  <a:pt x="0" y="0"/>
                </a:moveTo>
                <a:lnTo>
                  <a:pt x="19297650" y="0"/>
                </a:lnTo>
                <a:lnTo>
                  <a:pt x="19297650" y="12858750"/>
                </a:lnTo>
                <a:lnTo>
                  <a:pt x="0" y="1285875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80000"/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Freeform 3"/>
          <p:cNvSpPr/>
          <p:nvPr/>
        </p:nvSpPr>
        <p:spPr>
          <a:xfrm>
            <a:off x="-2286000" y="0"/>
            <a:ext cx="22860000" cy="12858750"/>
          </a:xfrm>
          <a:custGeom>
            <a:avLst/>
            <a:gdLst/>
            <a:ahLst/>
            <a:cxnLst/>
            <a:rect l="l" t="t" r="r" b="b"/>
            <a:pathLst>
              <a:path w="22860000" h="12858750">
                <a:moveTo>
                  <a:pt x="0" y="0"/>
                </a:moveTo>
                <a:lnTo>
                  <a:pt x="22860000" y="0"/>
                </a:lnTo>
                <a:lnTo>
                  <a:pt x="22860000" y="12858750"/>
                </a:lnTo>
                <a:lnTo>
                  <a:pt x="0" y="1285875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4" name="Freeform 4"/>
          <p:cNvSpPr/>
          <p:nvPr/>
        </p:nvSpPr>
        <p:spPr>
          <a:xfrm>
            <a:off x="-1161050" y="0"/>
            <a:ext cx="19288125" cy="12858750"/>
          </a:xfrm>
          <a:custGeom>
            <a:avLst/>
            <a:gdLst/>
            <a:ahLst/>
            <a:cxnLst/>
            <a:rect l="l" t="t" r="r" b="b"/>
            <a:pathLst>
              <a:path w="19288125" h="12858750">
                <a:moveTo>
                  <a:pt x="0" y="0"/>
                </a:moveTo>
                <a:lnTo>
                  <a:pt x="19288125" y="0"/>
                </a:lnTo>
                <a:lnTo>
                  <a:pt x="19288125" y="12858750"/>
                </a:lnTo>
                <a:lnTo>
                  <a:pt x="0" y="1285875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24000"/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5" name="Freeform 5"/>
          <p:cNvSpPr/>
          <p:nvPr/>
        </p:nvSpPr>
        <p:spPr>
          <a:xfrm>
            <a:off x="4000500" y="4391292"/>
            <a:ext cx="10287000" cy="2838450"/>
          </a:xfrm>
          <a:custGeom>
            <a:avLst/>
            <a:gdLst/>
            <a:ahLst/>
            <a:cxnLst/>
            <a:rect l="l" t="t" r="r" b="b"/>
            <a:pathLst>
              <a:path w="10287000" h="2838450">
                <a:moveTo>
                  <a:pt x="0" y="0"/>
                </a:moveTo>
                <a:lnTo>
                  <a:pt x="10287000" y="0"/>
                </a:lnTo>
                <a:lnTo>
                  <a:pt x="10287000" y="2838450"/>
                </a:lnTo>
                <a:lnTo>
                  <a:pt x="0" y="283845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40000"/>
            </a:blip>
            <a:stretch>
              <a:fillRect l="-53284" r="-40419" b="-803020"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4000500" y="11902745"/>
            <a:ext cx="10287000" cy="956767"/>
            <a:chOff x="0" y="0"/>
            <a:chExt cx="10287000" cy="95676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0287000" cy="956056"/>
            </a:xfrm>
            <a:custGeom>
              <a:avLst/>
              <a:gdLst/>
              <a:ahLst/>
              <a:cxnLst/>
              <a:rect l="l" t="t" r="r" b="b"/>
              <a:pathLst>
                <a:path w="10287000" h="956056">
                  <a:moveTo>
                    <a:pt x="0" y="0"/>
                  </a:moveTo>
                  <a:lnTo>
                    <a:pt x="0" y="956056"/>
                  </a:lnTo>
                  <a:lnTo>
                    <a:pt x="10287000" y="956056"/>
                  </a:lnTo>
                  <a:lnTo>
                    <a:pt x="10287000" y="0"/>
                  </a:lnTo>
                  <a:close/>
                </a:path>
              </a:pathLst>
            </a:custGeom>
            <a:solidFill>
              <a:srgbClr val="0B0B0B"/>
            </a:solid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8" name="Freeform 8"/>
          <p:cNvSpPr/>
          <p:nvPr/>
        </p:nvSpPr>
        <p:spPr>
          <a:xfrm>
            <a:off x="11754040" y="499320"/>
            <a:ext cx="1578845" cy="1907248"/>
          </a:xfrm>
          <a:custGeom>
            <a:avLst/>
            <a:gdLst/>
            <a:ahLst/>
            <a:cxnLst/>
            <a:rect l="l" t="t" r="r" b="b"/>
            <a:pathLst>
              <a:path w="1578845" h="1907248">
                <a:moveTo>
                  <a:pt x="0" y="0"/>
                </a:moveTo>
                <a:lnTo>
                  <a:pt x="1578845" y="0"/>
                </a:lnTo>
                <a:lnTo>
                  <a:pt x="1578845" y="1907247"/>
                </a:lnTo>
                <a:lnTo>
                  <a:pt x="0" y="190724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9" name="Group 9"/>
          <p:cNvGrpSpPr>
            <a:grpSpLocks noChangeAspect="1"/>
          </p:cNvGrpSpPr>
          <p:nvPr/>
        </p:nvGrpSpPr>
        <p:grpSpPr>
          <a:xfrm>
            <a:off x="11849776" y="595065"/>
            <a:ext cx="1397889" cy="1397889"/>
            <a:chOff x="0" y="0"/>
            <a:chExt cx="1863852" cy="1863852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863852" cy="1863852"/>
            </a:xfrm>
            <a:custGeom>
              <a:avLst/>
              <a:gdLst/>
              <a:ahLst/>
              <a:cxnLst/>
              <a:rect l="l" t="t" r="r" b="b"/>
              <a:pathLst>
                <a:path w="1863852" h="1863852">
                  <a:moveTo>
                    <a:pt x="931926" y="0"/>
                  </a:moveTo>
                  <a:cubicBezTo>
                    <a:pt x="417195" y="0"/>
                    <a:pt x="0" y="417195"/>
                    <a:pt x="0" y="931926"/>
                  </a:cubicBezTo>
                  <a:cubicBezTo>
                    <a:pt x="0" y="1446657"/>
                    <a:pt x="417195" y="1863852"/>
                    <a:pt x="931926" y="1863852"/>
                  </a:cubicBezTo>
                  <a:cubicBezTo>
                    <a:pt x="1446657" y="1863852"/>
                    <a:pt x="1863852" y="1446657"/>
                    <a:pt x="1863852" y="931926"/>
                  </a:cubicBezTo>
                  <a:cubicBezTo>
                    <a:pt x="1863852" y="417195"/>
                    <a:pt x="1446657" y="0"/>
                    <a:pt x="931926" y="0"/>
                  </a:cubicBezTo>
                  <a:close/>
                </a:path>
              </a:pathLst>
            </a:custGeom>
            <a:blipFill>
              <a:blip r:embed="rId8"/>
              <a:stretch>
                <a:fillRect l="-69115" t="-14708" r="-68294" b="-14726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11" name="Group 11"/>
          <p:cNvGrpSpPr>
            <a:grpSpLocks noChangeAspect="1"/>
          </p:cNvGrpSpPr>
          <p:nvPr/>
        </p:nvGrpSpPr>
        <p:grpSpPr>
          <a:xfrm>
            <a:off x="4000500" y="11248815"/>
            <a:ext cx="10286848" cy="999401"/>
            <a:chOff x="0" y="0"/>
            <a:chExt cx="10286848" cy="999401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0286873" cy="999363"/>
            </a:xfrm>
            <a:custGeom>
              <a:avLst/>
              <a:gdLst/>
              <a:ahLst/>
              <a:cxnLst/>
              <a:rect l="l" t="t" r="r" b="b"/>
              <a:pathLst>
                <a:path w="10286873" h="999363">
                  <a:moveTo>
                    <a:pt x="0" y="0"/>
                  </a:moveTo>
                  <a:lnTo>
                    <a:pt x="0" y="999363"/>
                  </a:lnTo>
                  <a:lnTo>
                    <a:pt x="10286873" y="999363"/>
                  </a:lnTo>
                  <a:lnTo>
                    <a:pt x="10286873" y="0"/>
                  </a:lnTo>
                  <a:close/>
                </a:path>
              </a:pathLst>
            </a:custGeom>
            <a:solidFill>
              <a:srgbClr val="FFFEFE">
                <a:alpha val="89804"/>
              </a:srgbClr>
            </a:solid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13" name="Freeform 13"/>
          <p:cNvSpPr/>
          <p:nvPr/>
        </p:nvSpPr>
        <p:spPr>
          <a:xfrm>
            <a:off x="3936997" y="9878301"/>
            <a:ext cx="10413997" cy="1168156"/>
          </a:xfrm>
          <a:custGeom>
            <a:avLst/>
            <a:gdLst/>
            <a:ahLst/>
            <a:cxnLst/>
            <a:rect l="l" t="t" r="r" b="b"/>
            <a:pathLst>
              <a:path w="10413997" h="1168156">
                <a:moveTo>
                  <a:pt x="0" y="0"/>
                </a:moveTo>
                <a:lnTo>
                  <a:pt x="10413997" y="0"/>
                </a:lnTo>
                <a:lnTo>
                  <a:pt x="10413997" y="1168156"/>
                </a:lnTo>
                <a:lnTo>
                  <a:pt x="0" y="116815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alphaModFix amt="90000"/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14" name="Group 14"/>
          <p:cNvGrpSpPr>
            <a:grpSpLocks noChangeAspect="1"/>
          </p:cNvGrpSpPr>
          <p:nvPr/>
        </p:nvGrpSpPr>
        <p:grpSpPr>
          <a:xfrm>
            <a:off x="9541535" y="6758207"/>
            <a:ext cx="4471502" cy="840457"/>
            <a:chOff x="0" y="0"/>
            <a:chExt cx="4471505" cy="840461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4471543" cy="840486"/>
            </a:xfrm>
            <a:custGeom>
              <a:avLst/>
              <a:gdLst/>
              <a:ahLst/>
              <a:cxnLst/>
              <a:rect l="l" t="t" r="r" b="b"/>
              <a:pathLst>
                <a:path w="4471543" h="840486">
                  <a:moveTo>
                    <a:pt x="0" y="0"/>
                  </a:moveTo>
                  <a:lnTo>
                    <a:pt x="4471543" y="0"/>
                  </a:lnTo>
                  <a:lnTo>
                    <a:pt x="4471543" y="840486"/>
                  </a:lnTo>
                  <a:lnTo>
                    <a:pt x="0" y="840486"/>
                  </a:lnTo>
                  <a:close/>
                </a:path>
              </a:pathLst>
            </a:custGeom>
            <a:solidFill>
              <a:srgbClr val="000000">
                <a:alpha val="89804"/>
              </a:srgbClr>
            </a:solid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16" name="Freeform 16"/>
          <p:cNvSpPr/>
          <p:nvPr/>
        </p:nvSpPr>
        <p:spPr>
          <a:xfrm>
            <a:off x="4000500" y="3510486"/>
            <a:ext cx="7750426" cy="6448425"/>
          </a:xfrm>
          <a:custGeom>
            <a:avLst/>
            <a:gdLst/>
            <a:ahLst/>
            <a:cxnLst/>
            <a:rect l="l" t="t" r="r" b="b"/>
            <a:pathLst>
              <a:path w="7750426" h="6448425">
                <a:moveTo>
                  <a:pt x="0" y="0"/>
                </a:moveTo>
                <a:lnTo>
                  <a:pt x="7750426" y="0"/>
                </a:lnTo>
                <a:lnTo>
                  <a:pt x="7750426" y="6448425"/>
                </a:lnTo>
                <a:lnTo>
                  <a:pt x="0" y="644842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alphaModFix amt="90000"/>
            </a:blip>
            <a:stretch>
              <a:fillRect l="-8025" t="-19634" b="-62196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7" name="Freeform 17"/>
          <p:cNvSpPr/>
          <p:nvPr/>
        </p:nvSpPr>
        <p:spPr>
          <a:xfrm>
            <a:off x="4104265" y="11356686"/>
            <a:ext cx="771525" cy="800100"/>
          </a:xfrm>
          <a:custGeom>
            <a:avLst/>
            <a:gdLst/>
            <a:ahLst/>
            <a:cxnLst/>
            <a:rect l="l" t="t" r="r" b="b"/>
            <a:pathLst>
              <a:path w="771525" h="800100">
                <a:moveTo>
                  <a:pt x="0" y="0"/>
                </a:moveTo>
                <a:lnTo>
                  <a:pt x="771525" y="0"/>
                </a:lnTo>
                <a:lnTo>
                  <a:pt x="771525" y="800100"/>
                </a:lnTo>
                <a:lnTo>
                  <a:pt x="0" y="80010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-29386" t="-21797" r="-18761" b="-17488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8" name="Freeform 18"/>
          <p:cNvSpPr/>
          <p:nvPr/>
        </p:nvSpPr>
        <p:spPr>
          <a:xfrm>
            <a:off x="5005826" y="11356686"/>
            <a:ext cx="533400" cy="800100"/>
          </a:xfrm>
          <a:custGeom>
            <a:avLst/>
            <a:gdLst/>
            <a:ahLst/>
            <a:cxnLst/>
            <a:rect l="l" t="t" r="r" b="b"/>
            <a:pathLst>
              <a:path w="533400" h="800100">
                <a:moveTo>
                  <a:pt x="0" y="0"/>
                </a:moveTo>
                <a:lnTo>
                  <a:pt x="533400" y="0"/>
                </a:lnTo>
                <a:lnTo>
                  <a:pt x="533400" y="800100"/>
                </a:lnTo>
                <a:lnTo>
                  <a:pt x="0" y="80010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9" name="Freeform 19"/>
          <p:cNvSpPr/>
          <p:nvPr/>
        </p:nvSpPr>
        <p:spPr>
          <a:xfrm>
            <a:off x="5665727" y="11583467"/>
            <a:ext cx="790575" cy="342900"/>
          </a:xfrm>
          <a:custGeom>
            <a:avLst/>
            <a:gdLst/>
            <a:ahLst/>
            <a:cxnLst/>
            <a:rect l="l" t="t" r="r" b="b"/>
            <a:pathLst>
              <a:path w="790575" h="342900">
                <a:moveTo>
                  <a:pt x="0" y="0"/>
                </a:moveTo>
                <a:lnTo>
                  <a:pt x="790575" y="0"/>
                </a:lnTo>
                <a:lnTo>
                  <a:pt x="790575" y="342900"/>
                </a:lnTo>
                <a:lnTo>
                  <a:pt x="0" y="342900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-32702" t="-34716" r="-154044" b="-31950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20" name="Freeform 20"/>
          <p:cNvSpPr/>
          <p:nvPr/>
        </p:nvSpPr>
        <p:spPr>
          <a:xfrm>
            <a:off x="6587080" y="11546700"/>
            <a:ext cx="790575" cy="400050"/>
          </a:xfrm>
          <a:custGeom>
            <a:avLst/>
            <a:gdLst/>
            <a:ahLst/>
            <a:cxnLst/>
            <a:rect l="l" t="t" r="r" b="b"/>
            <a:pathLst>
              <a:path w="790575" h="400050">
                <a:moveTo>
                  <a:pt x="0" y="0"/>
                </a:moveTo>
                <a:lnTo>
                  <a:pt x="790575" y="0"/>
                </a:lnTo>
                <a:lnTo>
                  <a:pt x="790575" y="400050"/>
                </a:lnTo>
                <a:lnTo>
                  <a:pt x="0" y="400050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-112291" t="-11380" r="-29877" b="-7666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21" name="Freeform 21"/>
          <p:cNvSpPr/>
          <p:nvPr/>
        </p:nvSpPr>
        <p:spPr>
          <a:xfrm>
            <a:off x="7508434" y="11381032"/>
            <a:ext cx="1076325" cy="714375"/>
          </a:xfrm>
          <a:custGeom>
            <a:avLst/>
            <a:gdLst/>
            <a:ahLst/>
            <a:cxnLst/>
            <a:rect l="l" t="t" r="r" b="b"/>
            <a:pathLst>
              <a:path w="1076325" h="714375">
                <a:moveTo>
                  <a:pt x="0" y="0"/>
                </a:moveTo>
                <a:lnTo>
                  <a:pt x="1076325" y="0"/>
                </a:lnTo>
                <a:lnTo>
                  <a:pt x="1076325" y="714375"/>
                </a:lnTo>
                <a:lnTo>
                  <a:pt x="0" y="714375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22" name="Freeform 22"/>
          <p:cNvSpPr/>
          <p:nvPr/>
        </p:nvSpPr>
        <p:spPr>
          <a:xfrm>
            <a:off x="10920279" y="11633511"/>
            <a:ext cx="1104900" cy="228600"/>
          </a:xfrm>
          <a:custGeom>
            <a:avLst/>
            <a:gdLst/>
            <a:ahLst/>
            <a:cxnLst/>
            <a:rect l="l" t="t" r="r" b="b"/>
            <a:pathLst>
              <a:path w="1104900" h="228600">
                <a:moveTo>
                  <a:pt x="0" y="0"/>
                </a:moveTo>
                <a:lnTo>
                  <a:pt x="1104900" y="0"/>
                </a:lnTo>
                <a:lnTo>
                  <a:pt x="1104900" y="228600"/>
                </a:lnTo>
                <a:lnTo>
                  <a:pt x="0" y="228600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23" name="Freeform 23"/>
          <p:cNvSpPr/>
          <p:nvPr/>
        </p:nvSpPr>
        <p:spPr>
          <a:xfrm>
            <a:off x="9790205" y="11356686"/>
            <a:ext cx="1000125" cy="704850"/>
          </a:xfrm>
          <a:custGeom>
            <a:avLst/>
            <a:gdLst/>
            <a:ahLst/>
            <a:cxnLst/>
            <a:rect l="l" t="t" r="r" b="b"/>
            <a:pathLst>
              <a:path w="1000125" h="704850">
                <a:moveTo>
                  <a:pt x="0" y="0"/>
                </a:moveTo>
                <a:lnTo>
                  <a:pt x="1000125" y="0"/>
                </a:lnTo>
                <a:lnTo>
                  <a:pt x="1000125" y="704850"/>
                </a:lnTo>
                <a:lnTo>
                  <a:pt x="0" y="704850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 t="-15095" b="-26795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24" name="Freeform 24"/>
          <p:cNvSpPr/>
          <p:nvPr/>
        </p:nvSpPr>
        <p:spPr>
          <a:xfrm>
            <a:off x="12155567" y="11556397"/>
            <a:ext cx="876300" cy="381000"/>
          </a:xfrm>
          <a:custGeom>
            <a:avLst/>
            <a:gdLst/>
            <a:ahLst/>
            <a:cxnLst/>
            <a:rect l="l" t="t" r="r" b="b"/>
            <a:pathLst>
              <a:path w="876300" h="381000">
                <a:moveTo>
                  <a:pt x="0" y="0"/>
                </a:moveTo>
                <a:lnTo>
                  <a:pt x="876300" y="0"/>
                </a:lnTo>
                <a:lnTo>
                  <a:pt x="876300" y="381000"/>
                </a:lnTo>
                <a:lnTo>
                  <a:pt x="0" y="381000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25" name="Freeform 25"/>
          <p:cNvSpPr/>
          <p:nvPr/>
        </p:nvSpPr>
        <p:spPr>
          <a:xfrm>
            <a:off x="8708822" y="11381032"/>
            <a:ext cx="1038225" cy="676275"/>
          </a:xfrm>
          <a:custGeom>
            <a:avLst/>
            <a:gdLst/>
            <a:ahLst/>
            <a:cxnLst/>
            <a:rect l="l" t="t" r="r" b="b"/>
            <a:pathLst>
              <a:path w="1038225" h="676275">
                <a:moveTo>
                  <a:pt x="0" y="0"/>
                </a:moveTo>
                <a:lnTo>
                  <a:pt x="1038225" y="0"/>
                </a:lnTo>
                <a:lnTo>
                  <a:pt x="1038225" y="676275"/>
                </a:lnTo>
                <a:lnTo>
                  <a:pt x="0" y="676275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 l="-20564" r="-19802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26" name="Freeform 26"/>
          <p:cNvSpPr/>
          <p:nvPr/>
        </p:nvSpPr>
        <p:spPr>
          <a:xfrm>
            <a:off x="13241541" y="11587305"/>
            <a:ext cx="885825" cy="323850"/>
          </a:xfrm>
          <a:custGeom>
            <a:avLst/>
            <a:gdLst/>
            <a:ahLst/>
            <a:cxnLst/>
            <a:rect l="l" t="t" r="r" b="b"/>
            <a:pathLst>
              <a:path w="885825" h="323850">
                <a:moveTo>
                  <a:pt x="0" y="0"/>
                </a:moveTo>
                <a:lnTo>
                  <a:pt x="885825" y="0"/>
                </a:lnTo>
                <a:lnTo>
                  <a:pt x="885825" y="323850"/>
                </a:lnTo>
                <a:lnTo>
                  <a:pt x="0" y="323850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 t="-26370" b="-26570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27" name="TextBox 27"/>
          <p:cNvSpPr txBox="1"/>
          <p:nvPr/>
        </p:nvSpPr>
        <p:spPr>
          <a:xfrm>
            <a:off x="4393835" y="536343"/>
            <a:ext cx="4364907" cy="16860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90"/>
              </a:lnSpc>
            </a:pPr>
            <a:r>
              <a:rPr lang="en-US" sz="1635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JORNADA</a:t>
            </a:r>
          </a:p>
          <a:p>
            <a:pPr algn="ctr">
              <a:lnSpc>
                <a:spcPts val="3662"/>
              </a:lnSpc>
            </a:pPr>
            <a:r>
              <a:rPr lang="en-US" sz="4308">
                <a:solidFill>
                  <a:srgbClr val="FFFEFE"/>
                </a:solidFill>
                <a:latin typeface="ITC Benguiat"/>
                <a:ea typeface="ITC Benguiat"/>
                <a:cs typeface="ITC Benguiat"/>
                <a:sym typeface="ITC Benguiat"/>
              </a:rPr>
              <a:t>FORTALEÇA  SUA IMUNIDADE  EMOCIONAL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4988119" y="2005517"/>
            <a:ext cx="69933" cy="5428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780"/>
              </a:lnSpc>
            </a:pPr>
            <a:r>
              <a:rPr lang="en-US" sz="1999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 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4831451" y="2196017"/>
            <a:ext cx="3844528" cy="3523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85"/>
              </a:lnSpc>
            </a:pPr>
            <a:r>
              <a:rPr lang="en-US" sz="1999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Aforça invisívelqueprotegeasua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4932121" y="2549642"/>
            <a:ext cx="3639141" cy="3523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85"/>
              </a:lnSpc>
            </a:pPr>
            <a:r>
              <a:rPr lang="en-US" sz="1999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paz e liberta sua vida relacional.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10908259" y="2378793"/>
            <a:ext cx="3082252" cy="4945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35"/>
              </a:lnSpc>
            </a:pPr>
            <a:r>
              <a:rPr lang="en-US" sz="2668">
                <a:solidFill>
                  <a:srgbClr val="FFFEFE"/>
                </a:solidFill>
                <a:latin typeface="ITC Benguiat"/>
                <a:ea typeface="ITC Benguiat"/>
                <a:cs typeface="ITC Benguiat"/>
                <a:sym typeface="ITC Benguiat"/>
              </a:rPr>
              <a:t>10 DE SETEMBRO 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7121376" y="12309796"/>
            <a:ext cx="1813122" cy="3482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61"/>
              </a:lnSpc>
            </a:pPr>
            <a:r>
              <a:rPr lang="en-US" sz="1972">
                <a:solidFill>
                  <a:srgbClr val="737373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INGRESSOS EM: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9146610" y="12309796"/>
            <a:ext cx="1958264" cy="3482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61"/>
              </a:lnSpc>
            </a:pPr>
            <a:r>
              <a:rPr lang="en-US" sz="1972">
                <a:solidFill>
                  <a:srgbClr val="FFFFFF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WWW.UHUU.COM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5736022" y="10445791"/>
            <a:ext cx="6896624" cy="3496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74"/>
              </a:lnSpc>
            </a:pPr>
            <a:r>
              <a:rPr lang="en-US" sz="1981">
                <a:solidFill>
                  <a:srgbClr val="FFFFFF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Escritor e Mentor do Comportamento Humano (@flavio.ferraz7)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10487120" y="6813585"/>
            <a:ext cx="2280295" cy="3400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88"/>
              </a:lnSpc>
            </a:pPr>
            <a:r>
              <a:rPr lang="en-US" sz="1981">
                <a:solidFill>
                  <a:srgbClr val="FFFFFF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Palestra Confirmada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10639206" y="7154713"/>
            <a:ext cx="68990" cy="3387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76"/>
              </a:lnSpc>
            </a:pPr>
            <a:r>
              <a:rPr lang="en-US" sz="1972">
                <a:solidFill>
                  <a:srgbClr val="D0A933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 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6546142" y="9896523"/>
            <a:ext cx="3016082" cy="5724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00"/>
              </a:lnSpc>
            </a:pPr>
            <a:r>
              <a:rPr lang="en-US" sz="3071">
                <a:solidFill>
                  <a:srgbClr val="FFFEFE"/>
                </a:solidFill>
                <a:latin typeface="ITC Benguiat"/>
                <a:ea typeface="ITC Benguiat"/>
                <a:cs typeface="ITC Benguiat"/>
                <a:sym typeface="ITC Benguiat"/>
              </a:rPr>
              <a:t>FLÁVIO FERRAZ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10484663" y="7145188"/>
            <a:ext cx="2486406" cy="3482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61"/>
              </a:lnSpc>
            </a:pPr>
            <a:r>
              <a:rPr lang="en-US" sz="1972">
                <a:solidFill>
                  <a:srgbClr val="D0A933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A</a:t>
            </a:r>
            <a:r>
              <a:rPr lang="en-US" sz="1972">
                <a:solidFill>
                  <a:srgbClr val="FFFFFF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 </a:t>
            </a:r>
            <a:r>
              <a:rPr lang="en-US" sz="1972">
                <a:solidFill>
                  <a:srgbClr val="D0A933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esperança</a:t>
            </a:r>
            <a:r>
              <a:rPr lang="en-US" sz="1972">
                <a:solidFill>
                  <a:srgbClr val="FFFFFF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 </a:t>
            </a:r>
            <a:r>
              <a:rPr lang="en-US" sz="1972">
                <a:solidFill>
                  <a:srgbClr val="D0A933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está</a:t>
            </a:r>
            <a:r>
              <a:rPr lang="en-US" sz="1972">
                <a:solidFill>
                  <a:srgbClr val="FFFFFF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 </a:t>
            </a:r>
            <a:r>
              <a:rPr lang="en-US" sz="1972">
                <a:solidFill>
                  <a:srgbClr val="D0A933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viva.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</TotalTime>
  <Words>843</Words>
  <Application>Microsoft Office PowerPoint</Application>
  <PresentationFormat>Personalizar</PresentationFormat>
  <Paragraphs>162</Paragraphs>
  <Slides>20</Slides>
  <Notes>0</Notes>
  <HiddenSlides>0</HiddenSlides>
  <MMClips>2</MMClips>
  <ScaleCrop>false</ScaleCrop>
  <HeadingPairs>
    <vt:vector size="6" baseType="variant">
      <vt:variant>
        <vt:lpstr>Fontes usadas</vt:lpstr>
      </vt:variant>
      <vt:variant>
        <vt:i4>15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20</vt:i4>
      </vt:variant>
    </vt:vector>
  </HeadingPairs>
  <TitlesOfParts>
    <vt:vector size="36" baseType="lpstr">
      <vt:lpstr>Poppins Bold</vt:lpstr>
      <vt:lpstr>Popper Sans</vt:lpstr>
      <vt:lpstr>Barlow SemiCondensed</vt:lpstr>
      <vt:lpstr>TT Firs Neue Bold</vt:lpstr>
      <vt:lpstr>Glacial Indifference Bold</vt:lpstr>
      <vt:lpstr>Lora Bold Italics</vt:lpstr>
      <vt:lpstr>TT Firs Neue</vt:lpstr>
      <vt:lpstr>Nickainley</vt:lpstr>
      <vt:lpstr>Glacial Indifference</vt:lpstr>
      <vt:lpstr>ITC Benguiat</vt:lpstr>
      <vt:lpstr>Brasika</vt:lpstr>
      <vt:lpstr>Calibri</vt:lpstr>
      <vt:lpstr>Arial</vt:lpstr>
      <vt:lpstr>Lora</vt:lpstr>
      <vt:lpstr>Lora Bold</vt:lpstr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COSEMS  RN</dc:title>
  <cp:lastModifiedBy>SUPORTE</cp:lastModifiedBy>
  <cp:revision>2</cp:revision>
  <dcterms:created xsi:type="dcterms:W3CDTF">2006-08-16T00:00:00Z</dcterms:created>
  <dcterms:modified xsi:type="dcterms:W3CDTF">2025-08-20T13:31:36Z</dcterms:modified>
  <dc:identifier>DAGwEGMV5fc</dc:identifier>
</cp:coreProperties>
</file>