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B_F9BEB92B.xml" ContentType="application/vnd.ms-powerpoint.comments+xml"/>
  <Override PartName="/ppt/comments/modernComment_108_354EA7DD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7" r:id="rId8"/>
    <p:sldId id="268" r:id="rId9"/>
    <p:sldId id="264" r:id="rId10"/>
    <p:sldId id="269" r:id="rId11"/>
    <p:sldId id="271" r:id="rId12"/>
    <p:sldId id="272" r:id="rId13"/>
    <p:sldId id="270" r:id="rId14"/>
    <p:sldId id="273" r:id="rId15"/>
    <p:sldId id="26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A0AF27-8602-3A5D-3385-D7DB9E73606E}" name="Debora Spalding Verdi" initials="DV" userId="S::debora.verdi@saude.gov.br::519019ff-f58c-475c-9bc2-186f700d5dd2" providerId="AD"/>
  <p188:author id="{D75C553B-29E9-BE53-B6DD-DB5B3D338473}" name="Lorenna Almeida Ramalho" initials="LR" userId="S::lorenna.ramalho@saude.gov.br::656d36c5-73d0-4ccf-8a56-3a850af591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B1"/>
    <a:srgbClr val="FEC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1681B-A02D-10E2-1C24-A219EBB8DC99}" v="67" dt="2025-09-17T10:43:05.919"/>
    <p1510:client id="{2F25D358-A80B-0916-EB74-70CD385A7E6B}" v="98" dt="2025-09-16T21:38:20.111"/>
    <p1510:client id="{63521665-2CDC-D279-4F08-CDFF6C7AEE8F}" v="1" dt="2025-09-16T18:37:32.278"/>
    <p1510:client id="{A8AEA0D9-EFAA-457B-80E1-4FD198DA324E}" v="53" dt="2025-09-16T21:35:23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36" y="-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108_354EA7D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32FE8F1-03FA-49A9-A976-6C5E32BAA422}" authorId="{75A0AF27-8602-3A5D-3385-D7DB9E73606E}" created="2025-09-16T21:32:38.44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894347229" sldId="264"/>
      <ac:spMk id="2" creationId="{00000000-0000-0000-0000-000000000000}"/>
      <ac:txMk cp="0" len="1">
        <ac:context len="3" hash="8933509"/>
      </ac:txMk>
    </ac:txMkLst>
    <p188:pos x="4728072" y="229518"/>
    <p188:txBody>
      <a:bodyPr/>
      <a:lstStyle/>
      <a:p>
        <a:r>
          <a:rPr lang="pt-BR"/>
          <a:t>Esse teria que ir para as entregas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9-17T10:13:21.365" authorId="{D75C553B-29E9-BE53-B6DD-DB5B3D338473}"/>
          </p223:rxn>
        </p223:reactions>
      </p:ext>
    </p188:extLst>
  </p188:cm>
</p188:cmLst>
</file>

<file path=ppt/comments/modernComment_10B_F9BEB92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F855725-FB01-4E20-895D-FABCA741F26E}" authorId="{75A0AF27-8602-3A5D-3385-D7DB9E73606E}" created="2025-09-16T21:31:38.11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90026027" sldId="267"/>
      <ac:spMk id="15" creationId="{00000000-0000-0000-0000-000000000000}"/>
      <ac:txMk cp="876" len="112">
        <ac:context len="990" hash="3167581086"/>
      </ac:txMk>
    </ac:txMkLst>
    <p188:pos x="1634168" y="4388385"/>
    <p188:txBody>
      <a:bodyPr/>
      <a:lstStyle/>
      <a:p>
        <a:r>
          <a:rPr lang="pt-BR"/>
          <a:t>Puxei esse item pra cá e excluí o outro que estava oculto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9-17T10:11:44.923" authorId="{D75C553B-29E9-BE53-B6DD-DB5B3D338473}"/>
          </p223:rxn>
        </p223:reactions>
      </p:ext>
    </p188:extLst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265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07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40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33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45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8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53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766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355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14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9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5032-9958-4D13-ABD9-B4F94772C297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45AF-6772-4B96-8C64-125A6A4AE5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140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microsoft.com/office/2018/10/relationships/comments" Target="../comments/modernComment_10B_F9BEB92B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microsoft.com/office/2018/10/relationships/comments" Target="../comments/modernComment_108_354EA7DD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ctrTitle"/>
          </p:nvPr>
        </p:nvSpPr>
        <p:spPr>
          <a:xfrm>
            <a:off x="1444239" y="1674892"/>
            <a:ext cx="8955993" cy="2210116"/>
          </a:xfrm>
        </p:spPr>
        <p:txBody>
          <a:bodyPr>
            <a:no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e-SUS Regulação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827" y="4379508"/>
            <a:ext cx="4714389" cy="471438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24" y="5948236"/>
            <a:ext cx="3489646" cy="78846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7" y="193457"/>
            <a:ext cx="905070" cy="9050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0697623" y="6367370"/>
            <a:ext cx="147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solidFill>
                  <a:schemeClr val="bg1"/>
                </a:solidFill>
              </a:rPr>
              <a:t>17/09/2025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8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/>
          <p:cNvSpPr/>
          <p:nvPr/>
        </p:nvSpPr>
        <p:spPr>
          <a:xfrm>
            <a:off x="2789039" y="3770080"/>
            <a:ext cx="768375" cy="439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3898900"/>
            <a:ext cx="2794000" cy="29591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3262823" y="296562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Apoio e Suporte</a:t>
            </a:r>
          </a:p>
        </p:txBody>
      </p:sp>
      <p:sp>
        <p:nvSpPr>
          <p:cNvPr id="5" name="AutoShape 3" descr="data:image/jpg;base64,/9j/4AAQSkZJRgABAQEAYABgAAD/2wBDAAUDBAQEAwUEBAQFBQUGBwwIBwcHBw8LCwkMEQ8SEhEPERETFhwXExQaFRERGCEYGh0dHx8fExciJCIeJBweHx7/2wBDAQUFBQcGBw4ICA4eFBEUHh4eHh4eHh4eHh4eHh4eHh4eHh4eHh4eHh4eHh4eHh4eHh4eHh4eHh4eHh4eHh4eHh7/wAARCADDAP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ij6zV/mD/AFWyf/oHiezf8NHeOP8AoFeHf/Aeb/47R/w0d44/6BXh3/wHm/8AjteX+FPDureKNZj0fRLYXF5IrMqGRUyFGTyxArb8X/DPxl4T0n+1dd0tLa08xYt4uY3+Y5wMKxPY1Xtq/LzXdjkqZJw9TrKhOnBTeyb1fyvc7X/ho7xx/wBArw7/AOA83/x2j/ho7xx/0CvDv/gPN/8AHa8ZoqfrNX+Y6/8AVbJ/+geJ7N/w0d44/wCgV4d/8B5v/jtH/DR3jj/oFeHf/Aeb/wCO14zRR9Zq/wAwf6rZP/0DxPZv+GjvHH/QK8O/+A83/wAdo/4aO8cf9Arw7/4Dzf8Ax2vGaKPrNX+YP9Vsn/6B4ns3/DR3jj/oFeHf/Aeb/wCO0f8ADR3jj/oFeHf/AAHm/wDjteM0UfWav8wf6rZP/wBA8T2b/ho7xx/0CvDv/gPN/wDHaP8Aho7xx/0CvDv/AIDzf/Ha8Zoo+s1f5g/1Wyf/AKB4ns3/AA0d44/6BXh3/wAB5v8A47R/w0d44/6BXh3/AMB5v/jteM0UfWav8wf6rZP/ANA8T2b/AIaO8cf9Arw7/wCA83/x2j/ho7xx/wBArw7/AOA83/x2vGaKPrNX+YP9Vsn/AOgeJ7N/w0d44/6BXh3/AMB5v/jtH/DR3jj/AKBXh3/wHm/+O14zRR9Zq/zB/qtk/wD0DxPZv+GjvHH/AECvDv8A4Dzf/HaP+GjvHH/QK8O/+A83/wAdrxmij6zV/mD/AFWyf/oHifU3wI+LPiPx54uutI1ey0qCCGwe5VrWKRXLCSNQCWdhjDnt6V7VXyr+yD/yUrUf+wPL/wCjoa+qq9XCTlOneTPyHjLBUMFmbpYeKjGy0R8q/tff8lK07/sDxf8Ao6avGa9k/bAkjX4l6eGkVT/Y8XBP/TaavGPOh/56x/8AfQry8Sv3sj9b4XqQWUYdN/ZH0Uzzof8AnrH/AN9Cjzof+esf/fQrCzPe9rT/AJkPopnnQ/8APWP/AL6FHnQ/89Y/++hRZh7WH8yH0Uzzof8AnrH/AN9Cjzof+esf/fQosw9rT/mQ+imedD/z1j/76FHnQ/8APWP/AL6FFmHtYfzIsWz3Echkt2lR1BJaMkEDvyK9n1iSab9lDS3mkkkkfVjguSSfnk9a8z8AeNrrwbqk19YQ6Zdi4hME8N5EJEdCeR1BHTsee+a3fE/xc1TXJ9JRtP0S003Srhbi306CIrbs69C4DAkdeAQOTW8HFQab3svTVP8AQ+ezSnXxOJpKEY8sJKfNzK7sn7trdW+9j3HwX4Si0jwbpXgG/wBAuZ11yxnm1O/S3LJbTMoKKXxgEAY69VHrXG/s6aVDoev+OdN8Q2sciafbbLpHj3AqpfdgHqCB+Oa8z1n4r+MtT1+TWP8AhJbuzZ5FcWtrdyR26YxgCPcRjjkHOec1oy/GTW31nWtWWx0GO41qyWzu9kcgUqAQHH7z72DjPI4HFbOvDnU0tk18raHgPJcxeHrU5zi/bJN2ltJSTe/lpp/Kj1w+CdP8MfDfx9eaRPDeaLqlgLrTZQQxVNj5XPtkYPoR3zV3TNSl0f4ReDprTXfDmiPNZgPJqsBcS4A4XGOR3rwHQviZrmkeCdR8HxT2dxpd8jIVnyzwBh83lkMMZ64IIz+NbujfG3WtN8PafoZ0fwve2thEIoTd2zyNgdz+8xn6AVSrQ15dNF+DZjichx00/aSjU9+97rWKhypu6av3031O6+Ft4+seIviXfXk2n30p04jz7SPbC+1GUMgPQEAVu/DaPxSPgJoEngzT9NutSNzKJReKu3yvMlyeSOc7a8Ys/izq1nrGu6la2GgwPrdsttcQxwssUahduY1D8HnPJPNUP+Fj6yvgnTPClvLZ21rpl19qt7iEss4fLEZbdjGXPYdBUU60YxSd9rf+TN/kdOKyPEYhvl5UnKm7N3SUabi00rX1fS3c901vwn4R1z43aBY3trpwvk017rV7O1AEUky7dqkfixweSoGetZXhH4gX3ir4ly+BdX8K6U2hTSzW/wBjFphrZUDYYn1+XngdeMV5J4i+Jms6z4qsfFAOnadrFmgUXVkpRpccAuGYgnGR0AIOOldHdfHzxRJbTfZ7Xw9ZX86bJdQt7XE7D6liM/hTVaKfld3Vt77GUsixfsIwmlN8nKrzt7OV2+ZW3Wqt1skjifHml22ieNNY0izkMltaXkkMRJydoYgAn1HT8KxKSa6WaV5pbhZJHYs7M+SxPUk03zof+esf/fQrhSdj76jNQpxjKd2krvv5j6KZ50P/AD1j/wC+hR50P/PWP/voU7M09rT/AJkPopnnQ/8APWP/AL6FHnQ/89Y/++hRZh7Wn/Mh9FM86H/nrH/30KPOh/56x/8AfQosw9rD+ZD6KZ50P/PWP/voUedD/wA9Y/8AvoUWYe1p/wAyPaf2Qf8AkpWo/wDYHl/9HQ19VV8p/sfyI/xK1Ha6t/xJ5ehz/wAtoa+rK9nBfwj8O49aebya/liYeveD/COv3i3uu+FtD1W6VBGs17p8UzhASQu51Jxknj3NUP8AhWfw4/6J/wCE/wDwT2//AMRXV0V1nxh55J4a+DaaqumN4O8JG5af7MMaHEUE2N3lFxHsD452k59q2P8AhWfw4/6J/wCE/wDwT2//AMRXGLLfeD9bivtOns/EPg7XvEG17eRMXWnXksxDNGejoJQSVIDL2PFevULWKf8AWy/zHLSVv63Zyq/DX4dKGC+AfCoDDDAaPb8jOefk9QKT/hWfw4/6J/4T/wDBPb//ABFdXRQI8z1bR/gjpN3c2uoeE/CMEtq8cc+dCiIjZwNilhHjJ3LgZ5yK0NE8H/CTWhcnTfBHhSb7LL5M4OhwoY32hsENGD0YH8ag+PUMEPw9mkjijjabV9NeRlUAu32uAZPqcAD6AV38cMMcskscSJJKQZGVQC5AwMnvwMUR1V/O34J/qNnML8NfhypDL4A8KAjkEaPb8f8AjlH/AArP4cf9E/8ACf8A4J7f/wCIrq6KBHE6r4F+FOk2bXmpeCvB1rACF3yaTbgFicBR8nJJ4AHJNVdH8K/B/V7qa0sfBnhFruBQ0ttJokMU0anoxjeMMAexxg1X+IUzW3xf8ATaidujk3kSO/8Aq1vWjAh3dtxXzAvuTil8fwyS/GHwBJpn/H/E1414U6iyMWG3/wCyZPLxn+LpRHW3n/X/AAfTUb0v6X/r8vXQ3P8AhWfw4/6J/wCE/wDwT2//AMRSt8Nfh0wUN4B8KkKMKDo9vwM5/ue5rqqKBHJt8NfhuoLN4A8JgDkk6Pb/APxFYNvovwRnuoLePwv4MJuZPLtpW0WFYbh/7schj2OeDwpJrQ+Pq6m/wf8AEa6Ssz3H2Yb1izvaHevmgY5z5e+qXxck0XUvgJqklg0U1ncaav8AZfkc7pSB9nEeP4t+zGO9Juyb7f1/wxSV2l3/AOB/mbn/AArP4cf9E/8ACf8A4J7f/wCIo/4Vr8OdpX/hAPCmCckf2Pb/APxFb3h9b1NB09dSbdei1jFwfWTaN365q7VSVm0RF3SZyn/Cs/hx/wBE/wDCf/gnt/8A4isrXPCvwg0Vguo+C/Ccb+U0xRNCikZY1+9IVSMkIO7HgetegV5r8QbPVrXxRd+LfCGpWMuradpaxappF8p8m7tdzumHHMb58zDcqehHFRJ21excVc24Phz8M54I54fAXhKSKRQ6Muj25DKRkEfJUqfDX4dIwZfAPhVWByCNHtwQf++K1vCGowav4U0nVbWzaygvLKKeK3ZQpiVkBCYHAwDitStJK0miIu6TOU/4Vn8OP+if+E//AAT2/wD8RVbUvAXws02ykvb/AMD+D7a3jxvkk0i3AGTgD7nUkgAdycV2lcv8TdJtNc8OR6VPq76RczXkDWF2qhvLukcSRfKeGG5Ohxnp1IqGUjM0bwZ8J9YS4aw8C+FnNtL5M6PoMUbxPgNtZXjDA4YHkdCK0P8AhWfw4/6J/wCE/wDwT2//AMRVX4Za1rN9fa9o3iXT7CHW9JniiurywBEF6rxho3APzK23gqSccYODXa1TFqco3w1+HLHLeAPChOAOdHt+n/fFUtb8EfCnRdMm1PVPA/hK2s4F3SzNosBVF9ThOB713Fct8X/+SUeLf+wLd/8AolqzqS5YuXYuC5pKPcwNO0P4JX91bWtt4X8FefdLuto5NIgjacYzmMMgL8c8Zrd/4Vn8OP8Aon/hP/wT2/8A8RXHfFOOO9+A2l6fbKJdYuobBdGVOZftQMZRk7jaAWJHRQc8V61EGESCQ5cKNx9TW048ra7OxlGV0n3X9f16mV4f8L+GfDrzSeH/AA7pGkPOAJWsbKOAyAdA2wDOMnr61r0UVBQUUUyaVIY975x7Akn6AcmgDNtfDfh+11J9St9F0+K8eVpmmS3UMZGGGfOPvHPJ6nvWrVdL62a3E6yEoW2D5Tu3ZxjHXNSwTRzpvjbIyQeMEEdQRQA+iiigDP1zQ9F123S31vR9P1SFG3pHeWyTKreoDAgGrsEUUEKQwRpFFGoVERQqqB0AA6CooLy3nmaGNm3hd2GQrkeoyOR9Kfb3ENxv8pi2xtrZUjB9OfrQBLUH22z/AOfu3/7+Cp64KgDrdTXRdTspLHUhp97ayjEkM+yRGHup4Ncv4f8AB+j+GvEtxqvhzW/sNretuvdOdkmhkI6FC3zxnk8Btv8As1BNIsMTSvu2qMnapY4+g5NQaXfWup2EV9ZS+bbzDMb7SMjOOh57UKyfmVyycOa2n6/5nf8A22z/AOfu3/7+CpIpY5l3RSJIucZVgRmuFrpvCv8AyDpP+up/kKdiDXridb+Gug3Oq2utaJu8PavaSGSK4sY08ti33t8LAo2cnnAbnhhXbVzlr438N3PiWPw9HfTC/l8wQeZaSpFcFPviKVlEchXuFY459DS6+Y+nkdBAsiwIs0iyShQHdV2hj3IGTj6ZNPoooAKy9U8OaBql6t7qWjWF3crH5QlmgVmMec7CSOVzzg8ZrUrB8V+MNA8LgNrV1PCm0PI8dpLMkKE4DytGpEa543NgcH0NHUepuqAqhVAAAwAO1LSIyugZWDKRkEdCKWgSCqmr6Zp2r2LWOqWNte2rEMYp4w65ByDg9wQCD2NW6KAKumadYaZbm306zgtImYuywxhQzHqxx1PueatVnaDrml67BcT6TeJdxW9zJayOmdolQ4ZQe+DxkcVo0AQyXVvG5R5lVh1BNU9Vi0TVrGSw1W3sr+0k+/BcxLLG31VgQaoar/yEJfqP5VVp2C5oaRpXhXR2VtI0nSNPZU2A2tqkRC+nygce1af221/57p+dcPpviHS9RvnsrN7p5U3ZZrOZI/lODh2UKefQ89q1aSakrpl1KVSk+WpFp+asdPDPDMSIpFfHXFSVkeH/AL830Fa9BAVFdSxQxZlnEIY7Q5IGD+PFS0Hkc80AYEayRG3eRt1vFeMRKQBuDKcMf+BHGa0NHBLXko/1clwxQ9iMAZH4g1fNFABSMwVSzHAAyTS0UAZlu3maws9vcC5hkiO9uCI8HgAj1549qXRpI3udQCSIx+0E8HPG1a0hx04ooAK4Ku9rgqaExk8kcMLyyyLHGoJZmOAB7muc+F08M3gbTTDLHJtRlbawODuPBrpqKnl97mOiNdLDyo23ad/RNbfPuFdN4V/5B0n/AF1P8hXM103hX/kHSf8AXU/yFUznRr15S3jLwN4n+JGkQR+JNKc6NdyRWNnDMrz3N26mIsEXJEaKXGe5JPAUFvVqKS3TH0aCiiigArzz40XWmah4d1Hw4nildP1cWhuI9OTypHvRzsjMTqWkRmXaVTBOcd69DpCqlgxUFh0OORSauOLs7lLw+99JoOnyanbx2981tG1zDH92OQqNyj2ByKvUUVUndtkxVkkFYXjiPWp9DNvoccDSSyKtwZbkwFYP49rhWwxHAOOMk9RW7RUtXKTseWfs6XyXWk+JoIYtOihh8QXZRbO7EwXc5+XAUYUADaf4h2GK9Tooqr6LySX3Kwurfm/xOe1X/kIS/UfyqozBVLMcADJNW9V/5CEv1H8qq0COL0GV017TY9A119W0eSCT7UjNG6wbQPLIZFBDEnG09eT2NdpSABRwAPpS1MI8qsdOKxCryUkrWXld6t3dktdbbdDU8P8A35voK16yPD/35voK16bOdBRRRQAjMqjLEAZxzS14fo/ibUX1H/hN9f0Oz1TTrjxG+kWztdEzaWgnMEZSEptBLjLMG3neOwAr3ChaxUv62T/UHpJx/rt+gUUUUAFFcR8UvD/hK8tRrXiHw/Za1exoLPT4LtA6tLI+ERQeAWYjJ7AZ6Cuh8H6HaeGvDNhodlHHHDaRBcRoFUsTliAOBliTj3oW39f1/wAODNaqH9j6b/z7/wDj7f41fooAof2Ppv8Az7/+Pt/jSLpGmMNywAj1Ejf41z3xnYj4canDHfGzuLjyoLchC3myvIoSIgEZDsQh5HDGsT4LzTLrviuy1LSRoOqpcW8txpMBVrWJTFtWWFl4YSFGJOFIIwRkZItbg1ZJne/2Ppv/AD7/APj7f41atLaG1jMcCbFJ3EZJ5/GpaKACk3LuK7huAyRnnFLXgsFtr2j694S0zUtDmh8TP4nmeTWI5YXXULNvNeUkh/M2iMoCrKApVAP4aFrJIf2W/wCtmz3qiiigQUUV4k1zceH/AAF8Y7nQ1+zTWmpXLW/lDHlH7JBll9MZJpN7+Sv+KX6lRjdrzaX5/wCR7YrK2drA4ODg96WvL/DdrbaH8WtH0vQ4khsLzws0t1HEMK7RSxiKVsdWIkcbup/CvUKpq34/g2v0ITv+H4pP9Qoorz7xDbwR/HnwlcpEizTaTqKyOBy4Uwbc+uMn86S1aXr+Tf6D6HoNFefXlvBF+0Lpk8cSJLN4bu/NYDBfE8AGfXAr0GhaxT73/BtfoD0k16fkn+pz2q/8hCX6j+VVatar/wAhCX6j+VcZ8V4o5Ph/qxkRWKQ70JH3WyORSnLli5G2FoqvXhSbtzNK/q7HUkgDJOKKw/F1jpF3ppbVrBNQwpjgtnG7fIw4Cg8bvRuwycgZqz4Vs7nTvDenWF5cG4ube3SOWTdncwGDz3oUnzNDlRgqCqc2t7Wt+Kd+nXRb9Tp/D/35voK16yPD/wB+b6CtemzBBRRRQBgR+DfDsepvfpYsHku/tzRefJ5BuP8Ant5W7Zv75x15681v0UUdLB1uFFFFAFDUdIsNQ1DT768haWbTpGltcuwVHZSpbaDgnaSATnGTir9FFABRRRQBR17SNO1zS5dM1W2FxaylSybipBUhlYMpBVgQCCCCCKZo+iafpMtxPaxyNcXRUzzzStLLJtGFBZiTgDoOgyfU1o0UAFFFFABWVp/h/SrLVp9XjgeXUZlKNczytLIqZzsUsTsTP8K4HtWrRQAUUUUAFYOj+D/D+lHVTaWk7DV3aS/S4vJrhJ2ZQpJWR2AyoA4A4GK3qKLBcxfDvhbRdAmabTreUSmBLcSTXEkzJCmdkalySqDJ4FbVFFFwCsW+8L6Ne+JrPxJcQ3TanZI0dvIt7MiIrY3Dy1cIQdozlTnAzW1RR5gYs/hfRpvFUPiiSK6OqwwmCOUXswRYyQSvlh9mCVBPy8kCtqiijpYDntV/5CEv1H8qyNb0qx1rTpNP1GOSW2k++iTPHuHoSpBx7Vr6r/yEJfqP5VVptJqzHCcqclKDs1s0Y+qeG9K1M2xvBfM1spWJo9QnjYA9clXBJ9zk1f0yxttNsY7KzRkhjztDSM5ySSSWYkkkknJNWaKSik7pFzxFacFTlNuK6Xdvu+ZqeH/vzfQVr1keH/vzfQVr0MzQVQ8RXF5a6DfXVg0AuYYHkj89CyZUZwQCD29av1Q8RwXl1oN9a6fHBJdTQPHGs8pjTLDHLBWI6+hqKl+R8u5dO3MubY53SvEOqap8LdI8TG90bSbm8sILu6ubxGNtbh0DMQu9SeTgAuOucnGDa+Fuv33ifwRZa1qH2Fp5mlAksmzDMiyMqyKCSVDKA20kkZwap+FdP8XeG/h94e0aHT9FvL/T4IbS6U6hIkTRpHt3o/kk5yAdpXpnmtDwD4aXwzYahGWi87UdRn1CZIRiKJ5SDsTpwABzgZOTgZxW0rc8rbdP69P67ZRvyRvv/X6/136OiiioKOU8Fa/qmqeI/FelamLLbo19FBA9vGybkeBJctuY8jfjjA4qv4U8YXGvePtY0eO1jj0u0sLa5tJ+d9x5jyqX9Ah8v5fUc55AEHh/wpq39t+NW16KxTTfEUyPH9ivpTMqCBISrfu02khScqxxnHvVXwp4F1HRPihf6+Ji2ky6fDaW6vq080wMZkPzoybSuHGBuO3GR1oj9m/b8ba/iOWzt/Wq/S56JRRRQI5TxXr+qaT418KaXbrZvYaxczW9xvjYyoUgeQFWDY6qByDWR4k8XajbePBodv4m8J6PArQxrDqdvI9xcyONxEZEyAcFQMg5OevStLxtoevap4v8KappkOmtaaPdy3Fx9ounjkcPC8WEVY2BxvzyR0x70zxxoOt+LrLUfDN/Z6XDod00W29W5drgIrKzfujHtD5U4bfxkHHGKF09Rv8AT9X/AMA7OikUbVCjoBiloEc98SNW1HQPAms67pQtWutPs5bpVuY2eN9ilipCsp5x1zWT4v8AHtv4d0TQ3nazXUtZUCAXE3lQR4j3ySOx5CKOwySSoHXI1viVpOpa94D1rQ9JW0N3qFlLao11M0cab0K7iVVjxnpjmsW+8L661/4P1+3XTzqehW8trc2huH8mWOVFVtkmzIYFFIynPI460l1+X6/8Ab6fP9LfqdT4ZvV1HRLa+TVbDVUmUut3YrthkGf4Rubjt941pVzXw58NP4X0O5s5XhMt3qFzfSRw58qEzSF/LTIHyrkDOBnk4GcV0tUxBXE+GPEHibWLXxhapHpTappGoyWNi3lukLkQxuhkG4nq/OCOBxXbVxvgHRPEGi6l4qutTt9M2arqbX9sLa7eQjMUaBH3RLj/AFecjPWpW7v2/G6/S4+i9f0f/ADwtd+Nj4sn03XtQ8O3tpb2gkmOn6fNA8cjt8i7nmcHgOSMZHy+tdlWF4J0m90vR2bVpYptWvJmur+SIkoZW/hUkA7VUKi5A4UVu1TEFcpqmv6pZ/E/RfDoWzbTdSsbq4J8tvOR4THxu3bcHzP7ueK6uuP1zQ9eu/ihoHiG2i006Zp1pc283mXTrO3nGPlUEZXjy+7DOe1JfEvn+T/UOjMO5+IOp/8ACdz+HrdLIXUGrQ2f9lSQuLqe0dAWvEfdjYuWP3SMIQTkivTK8u1L4danqGpTtd/2fJN/wkCaraa0ZW+2W8QdW8hV2/3VMY+bbtOSM8H1GiPwK+//AAF+t/8AhrDl8Ttt/wAF/wDA/wCHOe1X/kIS/UfyrmvHGp3ujeF73VLAW7TWyb9syFlYZxjgj1rpdV/5CEv1H8q5rx1pt9rPha90vTxbefcpsDTyMiqM9chWPbpipqX5Hbc6MFyfWaftPhur32tfX8Bur6tcp4jsdBs5ILea6tpbjzpoy4OwqNigEZPzZPPAHvxP4Q1Ztc8PW2pSRLFK+9JEU5UOjlGx7ZU49qg8R6ZcatYQQNpulSTjJ826HnLbN/eRSvzn/vn3q94f0u20TRbXSrTd5NtGEBbqx6lj7kkn8aUebmd9jeq8P9Uikvfv+HvXd/O8bLyv1Oj8P/fm+grXrI8P/fm+grXq2eegooqjrmrWOi2JvL95Vj3BFWKF5pJGPRUjQFnb2UE8GgC9RXOWXjjwzeeH49cttQZ7SS5+xqv2eQTfaN23yfKK7xJn+Ernv05rV0PV9P1uxN5ptx50QkeJ8oyNHIh2sjKwBVgRggigC9RRSSOsaNJIwVFBLMTgAetAC0Vz3h/xp4d13WJtI0+7n+2xQi48qezmgMsWceZH5iqJEzxuXI6c8irvh/xBpOvfbf7LuHmNjcm1uQ8LxmOUKGKkOAejDnpzQBqUUUUAFFc54h8b+G9A1COx1a9mgd3SNpRaSvBCznCCWVVKRliRjew6ijWfG/hrR9Yh0rUb6aGaWZIBJ9klaBJXxsjeYKY0ZsjCswPI9RQtdgOjooooAKKzPEWu6doNmtzqDXBDttjitrWS4mkOMkLHGrO2AMnA4HWs8eN/Db+G7XxBbXk97YXYYwG0s5p5X253fukUuNuDnK/LjnFK/UdmdHRVPQ9V0/XNItdX0q6S6sbuMSwTJnDqeh55H0PIq5VNNaMQUUyeWKCCSeaRY4o1LO7HAVQMkk+lYXhvxl4f8Qanc6Zpt1cC9to1lkgubOa2cxscLIolVS6EjG5cj3pB5nQUVnWOuaXfa1qGjWl4k19pyxNdxKD+68wEoCemSFJx16eorRoAKKK5zUfG/hvT9fg0S8vporqedbZJDaSm385hlYjOF8sSHspbPt0o62Dpc6OiueuPGmgQeJD4daTUH1ASJEyxaXcyRIzAMA0qxmNeGBOWGM84roaOlwOe1X/kIS/UfyqrVrVf+QhL9R/KsfWNWstJhWS8aY7s7UhgeZyB1O1ATgdzjAobSV2OFOVSSjBXb7F6is9da0ttIh1Zb2I2UwUxSjJ37ugA6knpjGc8Yq5bTLcQLMiyKrdBIhRvxB5H407ocqU4K8ota2+fY2PD/wB+b6Ctesjw/wDfm+grXpMlBWF458U6J4Q0M6xrl5b20QcRw+dKqeZK3CqCxAGeeTwBkngVu0UmNHhFrc6GZvDHiDTdbstWs4vFkt5r17aPutYrm4t5FTD9NqFo0z7gnBNdz8H43kufGOqRnOn6j4hmmsmH3ZEWOONnU91Lo+D3xmu9ZQylWAIIwQe9KAFAVQAB0Aqk7X+7/wBJ/wAhS1t/X83/AMkFR3UsEFrLNdSRxwRoWleQgKqgZJJPGMVJRSYHl3g7xb4N8YfEqPWbDxDp15eJZS2Wm2VvKJJVh3B5ZpAv3NxRAAcYAGeWwLXwc1LTr3xH4/Szv7W5b/hImk2xTKx2/Z4Bu4PTIIz6g16PRQtPut97TB6/ff7lYKKKKAPLPi54u8ETTy+B9a8S6TpqMYrjVvOuFWQRKwcRIvVpH2gcDheepUGL4leNPAmoX0fhLU/Eml2MEE0F7qUckyiZ9jLLHAkf3i7MqE8ZA46tx6xRRHS33jYinKg88jvS0UUCOZ+IXjHRPBumRXmrX9ha3Fy5hs1up1iV5CM8sfuqOrH09SQDyvhjUvBdr8PING0/4gW9mt7NcBdWt5Yo/tFwzeZOYTIrIfmkOAM46A5BNeoUjKrY3KGwcjI6H1pWumn1Hfa39f1/mch8GYtSt/hxpVrqltHbywCSGIJD5PmQrIwikKfwlkCsR6tXYUUVTd3clKxBqNzaWdhcXd/NFBaQxtJNJKQERAMksTxjFeU6B4q0XxZ4q1PX/CetaPqPiKXS2tNJsRcbhDAr7mlnKg7Szsp2noAo6lseu0VNtSr6HjvwiuZLf4u+LtJeLTklWzsvtHl6kJ5fMUS7mI2LuYsxLdME+9exUUVVxdQrynx/4y8Dal4ltvC2oeJdKto9L1CG7vIPPUzz3CMHigjQfMTv2sxA7BRkk7fVqKS3T7B0aPLPEN08PiUXHgfxhJeas+txR6logeGWMoSiTF1CeZHtRdwctxtA5yBXqdIFUMWCgE9Tjk0tC0il/XQHq7nPar/yEJfqP5VzPi7xFp2gW8X2q9s7a6ucx232mUIue7En+EcE+vA6mum1X/kIS/UfyqrSkm1ZM0ozhCopVI3Xa9vxszzGGHTft/hmGz1qWLRYLO6W21CMoFe63KC2XUrkjzMfjiuz8D3WpXvhi1uNVbfdEuDJs2+agdgj47blAb8a2iAwwwBHvS1MKfK9zuxmYrE01Bx1vu7N7ye9lvza9NL2NTw/9+b6Ctesjw/9+b6CterZ5qCiis7xDp8ep6c1tcX13Z22d07W1w0DsgByvmKQyDoSVIPHWkwRo0V5f4Q0C61XwVKNZ8SeIbfR4NUubnT511OWG5ksQCIvNmDCQpyzDJyRszXS/C7T2s/DjXX2zVriK/ma5t11G+luZIoSAI13SszDKgMR2LEVVv69e/nv9wP+v6/rc6uiimyqzROqOY2KkK4Gdp9eaQDqK8zsdPvtJ+IGqf2P4g1J9Mg0WQ6nLqd9JcQRXpIMTjzCQhCb2dVwoUpwMisb4L+INQv/ABVbWOqTarY3f9hLJcW1/PJKmpy7x/pdsWyPLxnONp/eKCoCg0R1/r1/y/FediWib/rp/n/Wh7LRRRQAUV538XNKvnt4r7Rta1mHxFLdwRaTBb3skcIIZS4eJSEkTYHZi4bA6EcCuS+JniDXdHPjO7vjr9nqNlLbzeHJreO4NlJFiMbCUHlbmkLqwk5O5QO1C1/r0/HX8x2/r+unme40U2JmaJGddrFQSPQ06glO6uFFYvjSxN9ocqiHV7nZ832XTb37LNcHGAvmb0KjnPDr079D5X4K12+1pfAfhe61fVpRINROrNNI8NyZbYhRbyOp3HaZBk5+bYCepoWrt1Ktpc9uori/g5ql9qXha7h1C4lupdN1a905biVtzyxwzMqMx7nbgE9yM12lHZ9/1F1a7foFFNlUvE6LI0ZZSA64yvuM5Ga8z8FSy6b8WtX0G4m8R2sFxpqTWltqd4bpboo5WW4jk8x/L++gMfy9jtFC1dv6/r+u4dLnp1FcN8Hp7qW28Tw3V9eXgtfEd3bwtcztKyRrs2qGYk4HpXc0dE+6T+9XB7tdm19wUUU2Vd0TLkjI6g4NADqKp6I7yaTbPIzOxjBLMck1coYHPar/AMhCX6j+VVatar/yEJfqP5VVpiCiqyKy3Y2O7LtPmbmyM9vpVmmBqeH/AL830Fa9ZHh/7830Fa9SxoKxPGnh7/hJ9GOltrGpaXG0ivJJYmLfIBzsbzY3UqTjIxzjB4yDt0UAmckPBCy+HrzRdS8Ta/qkV7Mj3Et3JFvaNduYAI41VY2Aw2FyQzc811qgKoVQABwAO1FFFwCo7mNpbeSJJpIGdCokjxuQkfeGQRke4I9qkooYHC6R8Nrezt5bO+8WeJtY0+aGaKWyvZbcRSeapV2YxQozMQzcsx5OeuDWroPg+00y/sL6fUL7UrjTbNrKye68vMMTbd33FXcx2ICxzwvuc9LRR/X5/wCbAKKKKAOO8Q+BZtX8QT6zH418T6ZJLCIBDZNaiOKPuELwM65PJIbJOPQY0b/wrZ6lqVnc6peXl7bWLpLa2MjL5CSIBtkYAbpGB5G8kA8gZGa6CihaA9QooooAzNe0y71H7M1nruo6S8EhZjaLEwlBGCrCRHGPTGCDWRN4F0lYtNbT5rrT73Tbma6gvIirStJNnzi+4ENv3EkEdcYxgV1VFAXMvwtodj4c0WLStP8AMMSM8jSStl5ZHYu7sQBlmZiTwOtalFFAEV7Cbmzmt1nmtzLGyCWEgPHkY3KSCMjqMg1jaJ4ajsb5dTvdTvdX1RbY2qXt2sQdIi24qqxoqjJAJOMnA7ACt6igDnvBnhWHwwdT8jVtSvxqV7JfSi78n5ZXxuK+XGuAcDg5roaKKACkkXchUMVyOoxkfnS0UAQ2Nstpapbo7uqDCl8Zx+AFTUUUAc9qv/IQl+o/lVU1rXumzzXTyq0YVjxknPT6VD/ZNz/fi/M/4UxGTFb+WwbzpWGc4JGCfwFTVof2Tc/34vzP+FH9k3P9+L8z/hQBJ4f+/N9BWvVHS7OW1aQyMh3AY2mr1IYUUUUAFFFFABRRRQAUUUUAFFFFABRRRQAUUUUAFFFFABRRRQAUUUUAFFFFABRRRQAUUUUAFFFFABRRRQAUUUUAf//Z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g;base64,/9j/4AAQSkZJRgABAQEAYABgAAD/2wBDAAUDBAQEAwUEBAQFBQUGBwwIBwcHBw8LCwkMEQ8SEhEPERETFhwXExQaFRERGCEYGh0dHx8fExciJCIeJBweHx7/2wBDAQUFBQcGBw4ICA4eFBEUHh4eHh4eHh4eHh4eHh4eHh4eHh4eHh4eHh4eHh4eHh4eHh4eHh4eHh4eHh4eHh4eHh7/wAARCADEAP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+JXjf8A4Q3+z/8AiV/bvtnmf8t/L2bNv+yc53fpXH/8Lu/6lj/yf/8AtdH7Sf8AzAP+3n/2lXjteHjMZWp1pRjLT5dj5fMcxxNHEyhCVkrdF2Xkexf8Lu/6lj/yf/8AtdH/AAu7/qWP/J//AO1147RXN/aGI/m/Bf5HF/a+M/n/AAX+R7F/wu7/AKlj/wAn/wD7XR/wu7/qWP8Ayf8A/tdeO0Uf2hiP5vwX+Qf2vjP5/wAF/kexf8Lu/wCpY/8AJ/8A+10f8Lu/6lj/AMn/AP7XXjtFH9oYj+b8F/kH9r4z+f8ABf5HsX/C7v8AqWP/ACf/APtdH/C7v+pY/wDJ/wD+1147V3S9J1TVGddN0+6vGjALiCIvtB6ZxTWOxMnZS/Bf5DWa4xuyl+C/yPVf+F3f9Sx/5P8A/wBro/4Xd/1LH/k//wDa68v1HQdc06Hzr/R7+1i/vy27Kv5kYrNoePxKdnL8F/kOWaY2LtKVvkv8j2L/AIXd/wBSx/5P/wD2uj/hd3/Usf8Ak/8A/a68dopf2hiP5vwX+RP9r4z+f8F/kexf8Lu/6lj/AMn/AP7XR/wu7/qWP/J//wC1147RR/aGI/m/Bf5B/a+M/n/Bf5HsX/C7v+pY/wDJ/wD+10f8Lu/6lj/yf/8AtdeO0Uf2hiP5vwX+Qf2vjP5/wX+R7F/wu7/qWP8Ayf8A/tdH/C7v+pY/8n//ALXXjtFH9oYj+b8F/kH9r4z+f8F/kexf8Lu/6lj/AMn/AP7XR/wu7/qWP/J//wC1147RR/aGI/m/Bf5B/a+M/n/Bf5HsX/C7v+pY/wDJ/wD+10f8Lu/6lj/yf/8AtdeO0Uf2hiP5vwX+Qf2vjP5/wX+R7F/wu7/qWP8Ayf8A/tdH/C7v+pY/8n//ALXXjtFH9oYj+b8F/kH9r4z+f8F/kexf8Lu/6lj/AMn/AP7XR/wu7/qWP/J//wC1147RR/aGI/m/Bf5B/a+M/n/Bf5HsX/C7v+pY/wDJ/wD+10f8Lu/6lj/yf/8AtdeO0Uf2hiP5vwX+Qf2vjP5/wX+R714L+Kf/AAknia00X+wvsv2jf+9+179u1GbpsGfu46969Jr5t+C//JS9J/7bf+iXr6Sr18vrTq03Kbu7n0OU4ipiKLlUd3f9EePftJ/8wD/t5/8AaVeO17F+0n/zAP8At5/9pV47XkZh/vEvl+SPns3/AN8n8vyQUUUVxHnBRRRQAUUUUAFem/A6SSGy8TzROUkSxDKwPIIDYNeZV1Xw/wDF0fhU6gJtLGoR3sQjdDP5eAM5/hOc5rpws4wm3J20f4o6sDUjSxEJzeiZ0Pwt8XeIdQ8WW+kaley6lZXgaOaK4+cAbSc8/T6VteC/DukLqnjGBdJsNQNjcAWiXQG1fvfLuPQdBn2rmY/iHY6bDKfDXhGw0m6kUr9oMplZR7ZUf4e1UPBfjWPQrbVbfUNJ/tZNTI8/fceXnrnPynOd1dcK9NNKUr2T19bWW3T0O+jiaUHCNSfNZt3s9FZq2qvv5Gx4vvING1bTJLvwZoEYHmN5NtKsizZGMNgdicitvxTN4e0jwULjVPCek2WsX8bC2tYowXiUjh2OOMdfrgeuOTTxj4bg1ew1Cy8D21sbSRnKC8LeYcYXqnGDz0NW9f8AH+ga1JPcXvgiKS7kjKCd79mK8YBA2dvSodWHs5rmV35dPu36dCoYiknN8612uvx+H7kdhY6LZReDtCubLwroN/PPaq073jpEc7RzkjknJrI+H2k6Lret+Kk1bSbC2ijCoEjwUtj8yko3bpnNYsfxA0ebQtN0vVvB8WoiwhEUbvelewBOAnGcDvWbYeMbTTz4gjsdCW3t9XgEMcK3PFvhSM52/Nyc9q1qV6HtObRqz0+WnT/MPrOH/daqytdW8vTv5s7D4f8Aw5js/E14/iOGKa1gkMFokoytyxGdwHcBefr9KXwLounz2viyRNF0u8ubXUHS1S7QCNQCflyegrk9N+IusRapo93qKC9i0tGSOIP5ZkJUruZucnHfFP0Lx1aWNtrlrfaB9vttXuWmkj+1mPaCSduQuT9eKmNXDpJR6KS1+Vm9H597CpYjBxcbKyu27+cX5PZ6fib/AMRtB0+38KaXqUmi2VjqUl2I5f7Py0Gzngnpnp+tdZqWg6Yvie10eLwDZz6bPEDNfJGE8onOeQO2B3zzXmGs+Nrafw6ugaNoEWlWHnrNIv2lpmYgg/eYDHIHrWrP8WNRfxImopZOth9n8mXT2uSyP1+YHbweR27Vca+HUn5tdPLXptf5+RpHFYVTbb6R2Xm77pdLX0Rc0vwz4b0dfE+v3lv/AGrZ6VcmC1ti/wApPH3j3wWA/A9aihg8P+N/COsXltoNtouo6XH5ytbcRyLgnBGAP4T+lc54a8ZnQrzUI7fS4rjR75iZNPuJN4A9A2Pw6Va1rx3DJoM+ieHtBt9Etbk/6QUkMjyD0zgYH58Vz+1peyt/dta2vN3v/wAHyMo4jDW6Je9dW3ve1nb07WOJooorgPGCiiigAooooAKKKKAOx+C//JS9J/7bf+iXr6Sr5t+C/wDyUvSf+23/AKJevpKvfyr+C/X9EfWZF/u8vX9Ec9438FeGvGlrb23iTTmvI7Zy8Oy5lhZSRg/NGynB44zjgelcr/woj4W/9C9df+Di9/8Aj1el0V6Tin0PYcIvdHlWo/Br4O6aiSajpv2NHbajT69dxhj6DM3JqyvwJ+FjKGXw/ckEZBGsXvP/AJGo+JFvrOmeKJvF2m6daeJdOj0k2OraO0oWeOHczmSHPykkEhkONwVcHiu68KXmnah4Y0u+0fd/Z1xZxSWobOREUBXOec4x1pRhFq9v61/y/qwSpxTWn9af1/w5w6/An4XKwYeHrnIOedXvD/7VpP8AhRHwt/6F66/8HF7/APHq9Loo5I9g5I9jym/+DfwbsHRL7ThatICUE2vXaFgMZIzNzjI/Oksvg98Gb6cwWVitzKFLlIdfunYLkDOBN05H513PjDStOudNvtSuLOKW7g064iikdclFZcsBnpkqvPtWH8FtK05fhz4O1ZbOJb5dAt4fOVcMUaONmBx15VTz/U0RhF3utrfjf/IJU4K2m9/wt/mZ3/CiPhb/ANC9df8Ag4vf/j1K3wK+FzHJ8PXPQDjV7wdB/wBda9Koo5I9g5I9jzT/AIUR8Lf+heuv/Bxe/wDx6qln8Hfg1eXMtrZ6eLieH/WxRa/du6fUCbI/Gtb4+6hdaf4Dj8maS3tbrU7O01CeNipitZJlWU5HTIO0n0aqHx40600n4cxavodrBZaro1zatpD28YRkczInlLjqrqxUr0OelChF9Otvy/zD2cdref8AX3fIk/4UR8Lf+heuv/Bxe/8Ax6l/4UT8LtpX/hHrrBOf+Qvef/Ha9JTcUBYYOOR70tHJHsJQj2PNP+FEfC3/AKF66/8ABxe//Hqp3vwd+DVjcRW95p62003+qjm1+7Rn+gM2T+FerNkKcDJxxXmXwOt7LxH8OZ9S1y0gvdS1W7ul1gXEYdi6zOnlMD/CihVC9ABRyLXQfs4WvYf/AMKI+Fv/AEL11/4OL3/49Sr8CvhcpyPD1z0I51e8PUY/561Y/Z/nvJPAk9rcTy3NtY6re2enzyMWaS1imZY/mPUAAqD6KK9Cp8kdLIXs43att+h5p/woj4W/9C9df+Di9/8Aj1R3PwP+E1rbvcXOiTQQxjc8kmtXiqo9STNgV6fXH/FPSNV1bTdMOg3VimqWGoR31ta3rEQ3hjDZibHI4bcCAcFVPapcY9hqnHsc7Y/BT4RX1stzY6Q91A33ZIdcu3U/QibFT/8ACiPhb/0L11/4OL3/AOPVufC3WrLWtL1KSHQ5dC1CDUZItVsJGDeVdbVLkMPlYMCrBhjOc4yTXX1ThHsLkj2PNT8CfhcT/wAi9df+De8/+O0n/CiPhb/0L11/4OL3/wCPV6XVPXYkn0S+gkvDZJJbyI1yGCmEFSN+T0x1/CplFJaIapwb1R5rafBv4N3lzNa2mnC4nh4lii167Z4/94CbI/Grf/CiPhb/ANC9df8Ag4vf/j1QfDa5u9E8SaZ4L8V6DbW+tWelPDperWTZt7+1Row4xwY3BEZKnIySQeefUqpwj0FyR7Hmx+BXwu2Bf+EeucAk/wDIXvM8+/m+1Mf4F/CuNGkk0C5VFBLMdZvAAPU/vq9MoIBBBGQeopckew+SPY8mtfhB8F7uYQ2tlHPKeiR+ILpmP4Car3/CiPhb/wBC9df+Di9/+PVm/DDw/wCHNU+Euq2+tafZNaDVNVLyPGoMQW6l+dW6qVAyCORgV1XwPvNW1D4S+G7zW5Jpb6WzBeSX78i5IR29ym0k+9ChFrbt+P8AwwOnFO1urX3Mh8M/CXwD4b1y21vRtGuLe/tixikbUrqULuUqfleQqeGPUV3NFFNJLYaSWwUUUHgUxmHq/hTR9U1KXULkXiTz2wtbjyL2WJZ4gWIV1RgDjc3PXkjOK17S3gtLWK1tYUhghQRxRouFRQMAAdgBRDc28ys0NxFIqfeKuCB9aLe6trgn7PcQzbeuxw2PyoAlooooAq6tYW2qabPp94JTb3CFJBFM8TFT1AZCGH4GoPDWiab4d0W20bSIpobG2QRwRyXEkxRQMBQ0jM2ABwM8Vca5t1nFu08QmPRC43H8KdJLHGVEkiqWOFBOMn2oQD6KKKAK+pWNnqenz6fqFrDdWlwhjmhlQMjqeoIPUVwuofD28tNa0zU/D+syy22nkeXpGsSy3VquOA8bFt8cgBIDHeAOABXfXFxBbpvuJo4lzjLsAM/jTZru1hCma6gjDDK75AMj2zQt7h0sTLnA3AA98GimxSRzRiSKRZEPRlOQfxp1ABXGeKfh9Y6nFqE2i6pqXhvUL9xJPcadOyJM4GN0kWdjZHBIwxH8VdmSFBJIAHUmoobm3mjaSGeKRF+8yuCB9aTVxptGZ4Osb/S/D1tpuoRaZHJbKIkGnRtHCUHQhGzs+mT9a2KZDNFMCYpEkAODtOcU+qbbd2SlYKzNf0Ow1tLUXouFktJxPby29w8MkT7SuQyEHkMwIOQQeRWnUQubc3BtxPEZgMmPcN35UhlbRNI0/RraSDT4TGJpWmmZnZ3lkbq7MxJY8DknoAOgq9UYnhMvkiZDJ/d3DP5VJQAVBqFpb39hcWN5EJra4iaKWM9GRhgjj1Bqeo7i4gt1DTzRxAnALsBn86GrgnYyNF8L6TpN1FdwLdT3MMBtoZru6kuHiiJBKKXY4B2rk9TgZJwK26jlnhiUNJMiBuhZgM1IKbbARmVfvMB9TTJTFJE0bSYVgVJVypwfQg5H1FZfiD/Wxf7prMosK4zTPh/4O06xk0+3tblrKWZ55bWfVLmeGR2bcxaOSQq2W5IIwTXVq0KqFVkVQMAAjAFcg95ZrepZNdQLdOCyQmQb2A6kL1xU9A2mtWtzqQ6E4DqT7GnVz2k/8hCL8f5GuhpAFNkCmNhJjZj5s9MU6myIkiGORFdGGCrDIIoAzkjinuLmcSJF50PloO5UZ+Yj8alsmnjvpbWTynRY1dXRNuMkjaRk+lTR2NjGGEdnboHG1gsQG4ehqWGKOFNkUaxr6KMCgB9FFFAGdqCwSyJCCieXKs0rnjbjkfif5VTSe5ikub4GN2F15LRsp3bMgAA54656d61WsbFpfOazt2kzneYhnPrmpDBCZvOMMfmf3toz+dCBklFFFAFe9eONMlFeVgVRT3z/AE9aqxxw2mnQxx+XNKAIY2xnLf4Dk/hVy4tbW4INxbQzEdN6BsfnTkt4EEYSGNRHnYFUDbnrj0oAWCNYYUjXooxT6KKAGy+X5bebt2Yy27pise7EJhv7l22ieNVVVI3YBwGP4n8q2JY45YzHKiuh6qwyD+FRRWdnCGEVpBGHGGCxgbh6H1oAp6V5639zHdhWuNiEun3WXkDjsetadMiiiiBEUaoD12jFPoAKzrhYJbyBVKItvLvZumWPG0fXPNaNV1sbFZfOWztxJndvEQzn1zQBleTcQz2difLcpcGYOrHds5JLDHHXHXmt2mRxRxljHGqljliByT70+gAqtqMbTW0iRvEkhQjc65+Xv3qzUUtvbzOrywxuy/dLKCRQBkWDiS4jaaPykOnjah6AZ+b9MVoaHv8A7HtfMzu8odfTt+lWJoIZsedEkmOm5c4qQU7iMfxB/rYv901mVp+IP9bF/umsygGcxrwH/CwfDJwM+Vec/wDAErp6qXGl6bcXsV9cadaTXUP+qnkhVpE+jEZFW6mMbXOmvWjUhTivsq3/AJM3+pa0n/kIRfj/ACNdDXPaT/yEIvx/ka6GqZzIKKKKQzmPG/jGLwrby3U2g6zqNpaw+fe3FlFGUtYucu291LYAJIQMQBkgcZ6O0uIbq1iurdxJDMiyRsOjKRkH8q4L4ra5Cx/4RS50rxJLYXkOdQudP0W6ulaE8GFWiRgGcZBOflUnuRjttFmW40eznjs5rJJIEZbaZNjwgqMIy9iOhHaiOzf9f1/wfIJbr+v6/wCGLdFFFAFPWL59PsWuItPvNQl3BUt7VVLuT7sVVR7swHvVDwZ4ktfFGkPqFtaXdm0VzLa3FvdKokhmjYq6naSpwR1UkH1qXxVqFlp2l7tQh1N7edxA7afBNJIm4H5v3ILqOPvDpkVgfCLR9Q0XSNTs5nvP7LOpSyaPFeMzTx2xCnDlvn5fzCN/zYIzzRHd/wBdv6/4bUey/rv/AF/w+na0UUUAFYaeKdLk8bnwhE0smopZNeSFV/dxqGVdpP8AeO8HHpycZGdi5EzW8i27okxQ+WzruUNjgkZGRntkV5F4b0rxNpPxo06O8ZbuFdGmjur+PR7lYpZHmWRsyklBIxBOc4AG3HSiOs0vX8mD+Fv+t0ew0UUUAFc1r3iyTTdc/siz8L67rMqwxzSyWC2/lwq7Mq7jLKhz8jHgHiulrzL4o6dbavNqdvocPiO08XpDH9gu7X7XDbmQcoxkH7hlGSGDdsjBOKOqGlc9NHT0opluJVt41mYPKEAdgMAtjk0+hkp6BVDX9Y0/QtLk1LVLgQW6ELnaWZ2Y4VFUcsxJACgEkmr9effGTSbjUJvCl21rfXel6frAn1GKzMnmqhikRZAI/nOx2UnbyBz2pPp8il1+Z2ukXk99afaJ9NutPJPyxXJTfj1IRmA+mc+oFXK4r4T2eq2NprcN1NqMmlf2pIdHGoPI0622xOCZPn279+3dztx2xXa1T6C7hVbVLxdP0y6vnhmmW3heUxwrukcKCcKO5OOBVmgnAJPQVL2Gtzk/D/jObVNeg0i58HeJNIkmgedZb5bYR7U2g58uZ2HLKOneusrmPA/2rUnvvE2oWs9rJfyeXaQToUkhtYyRHuU8hmJaQg8/OAeldPVdELqzH8Qf62L/AHTWZWn4g/1sX+6azKBMxNQ8S2VldXMTw3EkdpLFFdTIF2wtJjbkE7j95c4Bxn6426838TaXfXOv6nqNvb3UGqw3Fv8AYY44S1teRLtIMvG1iGLckgptUj39IrOlJyvc9LHYajRpU5U3q1r90X+bevytdO9rSf8AkIRfj/I10Nc9pP8AyEIvx/ka6GtGeagooopDCiuD8TeLdWXxTrPh/RW0+3uNJ0ZdTP2yJn+1Fi4CLhl2qPLwW55cccc9R4Q1mPxF4V0rXoYmhj1GziuljY5KB0DY/DNC1V/66/5MHo7f10f6o1KKKKACiuU1TX9Us/ifovh0LZtpupWN1cE+W3nI8Jj43btuD5n93PFc7efELVIoL7xDHDZf2BY+IV0aSIxt5zL5iwvOH3YGJW4XbyqnnJ4Fq1br/nb8weiv/W1/yPTaKKKACiuU+K+vap4Y8FXeu6Stm81s8W5LmNmVlaRUONrLg/Nnv0o+KOv6r4a8Nxatpa2bsL61glS4jZspLMkZK7WGCN+ecjihdPWwHV0UUUAFFJJu2N5ZUPg7SwyAfeuN8DeIPEHiDwpqV00Wm/2rband2Ee1XSDEUxjDkFi3QbiM89MjrR/X9feHS/8AX9aHZ0Vx/gHW/EF5r3iLQPEH9n3M2jzQql7YwPDFMsse/aUZ3KuvGfmPDKeK7CgAoorlIde1T/ha03heZbNtP/scahE6RsJQ3m+XtYliCOp4AoWrS/ra4dG/67HV0VwX/CU61D8VbHwxLqHh27gu4p5ZrKDct3ZIgBjdmL/vN+QNoRSOoyATXe0dEwe9goorlPilr+qeGfDkWraWtm5F9a28qXEbNlJZkiJXawwRvzzkcUdUu/6gdXRXJfFbxZN4R8H6hqOn20d3qUVpNPbwOTtxGu5nfHO0cfUlRxmunsZWnsoJnwGkjVjjpkjNC1B6W8/6/UzfEH+ti/3TWZWn4g/1sX+6ayZ/N8l/JZFkwdpdSVB9wCKd7IVrsfRXKWXiK+uPh/ba7I1lb3c+xSzq3kxlpdm4jdnABz17VqeFL6bUdMa5m1TS9S/eFRLYRlEGMfKQXY7s57jtxUxmpOyOyrgatKMpS+zJx67r5W/E6HSf+QhF+P8AI10Nc9pP/IQi/H+RroapnGgooopDOJ+Jng4+MRHYnS9FVWjMb6rcwiW6tkbIdYFK8MR/EWAUnOCRXW6VY2ul6Xa6bYxCK1tIUhhQfwooAA/IVZooWisD1CiiigDj9c0PXrv4oaB4htotNOmadaXNvN5l06zt5xj5VBGV48vuwzntWBc/D3VpIb/w6stl/wAI/feIV1l5jI3nKnmrM8Gzbg5lXht33WPGRz6fRRHS3l/nf8xt3Vv62t+QUUUUCOT+Lehax4m8DXuh6Ktj9pumi+a8neJFCyK5OVRyT8uMY71D8T9D8QeJfB0Ol6bDpaXjXdrcTC4u5FjTypklIVliJbOzHKjrn2rsqKP87gNhMhiQzKqSFRvVW3AHuAcDI98D6U6iigBJN4RjGqs+DtDHAJ9zziuA8I6H428PeD9dtbe30BtYutSur2x3X0rQDz5WfEh8kMNobsDnHavQKKXf7v6+4d/8/wCvvOR+HeneKNNjuINestDtYW/eBrG9luZridiTJLK7xR8njAAP4AAV11FFU2IK4/8AsPXv+Fu/8JP5Om/2T/ZH9n/8fT/aN3m+Zu2eXtx2xv8Af2rsKKS3T/rawdGv67nFXfh/W/EWu6LfeIbPS7FdD1B7u3ks7l5pJ/kdFU7o18tSHywy2SoHTmu1oooW1geruFcj8WNC1rxJ4WXStETTzMb22uHa8uHiULFMkuBtjcknZjoOtddRR1TA4D4qeBJ/Ffh3VDYM0OuX+nfYfn1SeK2VSDwQincAWP8AAN3euu8M2c+n6BZWNySZoYQr5uXn57/vHAZh9QK0aKFpdf1/WoPW39dv8jH8Qf62L/dNZM5kEL+SqPJj5VdioJ9yAcfka1vEH+ti/wB01mU+gr6nNeGNP17Q/B9npwt9OnvbY7SouXEboWJJDeXkHnpjHvV7w/pJ0+71K+l8tbjUZ1mljiJKJhAoAJAyeMk4GSela9FSoJWOurjJ1HN2Sc3d2663t9+pa0n/AJCEX4/yNdDXPaT/AMhCL8f5GuhqmciChhkEc8+hxRSMMqQCQcdR2pDPJdI8VXnhf4eePtbmmutUk0jW7yGzS7uGkPBRYo9zHO3cw79M1t/DjVpB4guPD+vQ65H4mFkt5LJfTI0NxEW2loVjdo41DfLtABxjO7rV+w+Hukw6H4g0W+1DUtUsteuJbi7jumiBWSTG4oY40I6AjrggYrS0Hwvb6bqv9rXGoXup6iLNbJLm62blhVt20BFUZJwScZJA+lEdLX7Jfh/n96HKzvbu/wA/8r/M36KKKBHC67NdW/xr8MQRX14ttd6ZftPbfaG8l2jMOxtmduRvbnHeqXiDwpCfFFlBD4k8VNqWoXr3kiprlzHDDbI4ZwIlcIF5SMDH8eecGum1PwrDfeNNM8Uvq2pRXGnQyww20fk+QySbd4bMZc52L0YYxxirlhodva+ItR11p557u9jih/eEbYIkBwiADgFmZjnJJPsACOnL5X/NtfoN9TVooooEcL8d5rq0+Geo31jfXllc27wNHLbXDRNzMikEqRkEMRg1l/GXWNQ0vWNH8m31TVNPNpdvd6bpNw8d5wE2XACEMyIcgjPVwQCQBXY+O/DNv4v8OTaFeahf2NtOyNI9mYw7bWDAZdGAGQOgqLUPCsd1rNlrUWraha6pa2j2bXUYiJmiYhiHUoVzuUEEAYPtxUtXX9dv6/NFJpC/DS8kv/h/oV5Lq8esSy2MRkvowQs7beW5APXPUA56gHiuhrP8N6NY+H9DtNG02NktLVNkYZsseckk9ySST7mtCtJu8m0RFWSQkih0ZCWAYEEqcH8COleP6ZfeKv8AhT3ieTRZ9T1LVLbXL2CE+c0tz9nS72ssZYklxEGC98gY5r2CRSyMquyEggMuMj3GeK5rwt4RHhvSNQ0/T9e1SQ3t3Ldme4WBniklcu5QLGq8knhgcVHV+n6r/glX0Xr+jOa+G2ufbPiPr2laXNq8mix6bZ3SxaklwsltcO0gZQJxvAZVVsdM5I6mvS6yPDPh7T9AiufspmmubuXzry7uH3zXEmANztwOAAAAAoAwABWvVPZf1/XYXV/1/XcK861/Sr61+I3h6bRta1ma/mu5JtVhkvZGtRY7HGDDny0w/lqhVQxOSScMa9Fri7fwDLDr82rf8Jt4pcT3a3U1qZLVYpNpBWMlYBJ5YwBtD9OO5yl8S/r+v6QfZZw+h69qz6H4P8aNqN693rXid7K6t2uHMP2eSWaNYxHnauwIhBAByDk/Ma9srkdP8AaTZ6jbTpdXr2Vnfy6jaae5TyILiTducYXcRl3IBYgFj7Y66hfDb+tlp+Y5ayv/AFu/0sFcj8UNNtbrw9dXl7q2tWaW9u3kR6beyW7tOeEI8shpG3bQqHKknoa66uZ8YeEZPEWo2N6nijXdHayDGKOw+z7C543kSwv82OAeMAnHU5mSurDi7O5ynjFvEWn/AA88FTapqV3DrianpUGoPb3DRiVnljWVXCkBgec9uteo1yWteBodW8PaXo114i13bp93HeC58yFp55Y5PMVpC0RH3ucKFHbGOK6yNSqKrOzkAAs2Mn3OOK0bvf1b/Bf5MhK1vT9WZHiD/Wxf7prE1C2+12rW/nzQK2NzQuUfHcBhyM9Mjn0Irb8Qf62L/dNc9runf2rpkth9turNZcBpLYqHx3HzKwweh4qZbbGlK3tFd2137GB4XsLiey1S3bUtQOkten7FI9y5lMIVdwEpO/YX3YOc46HBFW/AUd1Hpt55tzc3Fm17IdPe4kLyfZ+NuWbkjO4gnnbikfwq8mmT2MviTW5Fm2AyFoMqi5+QARbQpzz8uT0zjitLRNLk01JRLqmoai8hHz3bJlQBwFCKqgfhms4Raa06HqYrE0506iU07taWfS2u276v101029J/5CEX4/yNdDXPaT/yEIvx/ka6GtWeOgooqG9t47uzmtZWkWOVCjFHKNgjBwRyPqKQyUMGzgg4OOKFYMMqQeccV5v4I8K6TF4u8R32hWEOneGr2zishbWv7mK7nQv5s6hcYGGVN45YqTzwTD8K7RNB+I3i3Qn0K10WS4itr+G306XfZeThowyjYm2UsjbvlGcDGcZItfu/r8NQel/6/rXQ9KvSRZzkEgiNsEfSuM+03H/PeX/vs12V9/x4z/8AXNv5VxFNCZL9quM4+0S59N5o+03H/PxL/wB9muQ8Q6PZ3OvafJZQKuqR3aXU93/HHAp5Ut12sBtC9OpxwazNa1dbjxhoUshu4oodQliSI28gBAhkBc/Lzk9OuAM9zWTq23XW35HqUct9uk6cn8Lb02snbq97aPT02v6F9puP+e8v/fZo+03H/PeX/vs1FRWx5ZKbq4A5uJR/wM0fabj/AJ7y/wDfZrB8WWWlXWns2qWKX+FKQW7jdvkboFB43f7XYZOQM1i3fhu9fQNIt7qz07W5bCzaOSO9lIV5MJyDtbJ+Vhk+tZSqNX02O+hhKVSEZSny3dtl2ezbXkne2/U7j7Tcf895f++zW34Vkkke48yR3wFxuOfWuN8LXlvf+HNPvLS1+yW8sCmODAHljH3eOwrr/CX37n6L/WtOhyVabpVJQlum19x0FIrBhlSCOnFQalaQX1hNZ3O/yJVKyBXKEr3GRyMjivF9TVvBOgeNvFPgm1tdK02/+x2mlQxIEg84yeU94qAbQuZV5xhvL3cggmSbHt+5d23IzjOO+KWvPvhvcHS/FGpeD77Qbaz1KCzivvt8N01y1/E7Mu+WR0VzIGU5zkc8YHFeg1QgpNw3bcjOM4pa821vwrpU3xL0O90K0jt9Vsbx73V9TU/vWgeN1FvI/V97Mu1DwqpkY4ylukHRs9JorzK38B+B0+INlBpXhvTlvdMYanfX3khpvNYt5SlzzuZtzn/cHZq9NoW1we9gpGYKMsQB70tcb8VdF8PapoMp1vR4tZuHie30+0lG4tO4O3yweFf/AG+qgE5ABpSbSHFXdjsWZVHzEDnHNLXhPjTTteso9B0W3trfxlqWm+F5ItT0+4IOAdqfao2bhpdyMApwWAPK9a9Y+HV1aXvgLQbqxvbm+tn0+Hy7m4GJZQEA3OOzHHPvVW3t0/za/T+rMm+3n/wP8/6uTeIP9bF/umsytPxB/rYv901h6pb2l1YyQ3wU2uN0odsKVHJDf7PqDwR1ob0Kik5JMsAgjIII9aAQwBBBB6EV54uhX8Wi3b6LYj7BNq8V3HpQYRh7VQoZVDYVd7AvtOBjg4yRWt8PpWl1PxGYLWS009b1FhgbbiOTy180DaSo+brg9c981lGq20mj062WwhSnUhUvy9NL9FZq++vmtHqdxpP/ACEIvx/ka6Gue0n/AJCEX4/yNdDWrPKQVW1Wxt9U024068Ept7mMxSiKZ4mKkYIDoQy/UEGrNR3M0NtbyXFxIscMSF3djgKoGSTUu1tSle+hymmfDXwlp0U8drb6oBNbG1Jl1q8laOIlSVjLykx8qvKYPA5re0TRNP0dZPsaTNLKFEtxcTvPNIFHy7pHJYgZOBnAycdaztK8beG9SXVDFfS250qMTXqXtrLatDEQSJCsqqShCnDDjg1b0DxJpGuTTwafPL58CRySQz28kMgRwSj7XAJVsHB6cEdQarUX9f1+Bo33/HjP/wBc2/lXEV299/x4z/8AXNv5VxFCEzEn8K6LPfy3ssV40ssgkkH2+cI7DGMpv2kcDjGMDFXdQ0mxv7y0vLpJWmtHLwFZ3QIxBBOFIB4JHPY1Hca7plvqcWnzTSJNLIIkYwv5ZkIyE8zG3djtnNTrqVm2rnSRK32wQmbyzGw+QEDIOMHkjvUJQ2Vv+Cd0p433ZSctFpv8Ozt5W07Fup47W6kQPHbTMp6EISDUFdhof/IKt/8AdP8AM1ZwnCaz4Ui1eaGa+stRLwgiMw3E8OM9fuMM0xPCEEccEcdlqSJCjIFW4nAYMcnf83z5JJy2TXpdRQ3EM0skUbEvEQHBUjGfrUcsex0LF14wUFN2Wyu7L+rs42LTrmKJYorGVI0AVVWIgKB0AGK2/DEE0Lz+dDJHkLjcpGetblFXcw63KWuaXZ61pFzpOoLK9pdRmOZYp3hZlPUb0IYZ9iK5/Tvhx4Qsra8tl0+7uob22+yzpfalc3YMWc7V86RtgyAflx0HoK62q1xfW1vII5ZCpJAJ2EqCemSBgfjSsO7KmieH9M0eaWezjma4mRI5J7i4eeVkTOxd7knaMnAz1JPUk1qUUUXEFchF8N/CcesnVhb6o1ybsXjCTWbx4mmDBgxiaUxnBA4K44HHFdfTJ5khTc+7GcAKpYk+wHJo2dw6WKelaRYaZPf3FnCyzX9wbm5dnZmkfaF6k8AKoAA4AHFX6jtp4rmETQtuQ55xj9DUlABXO+KfBegeJr62vtWTUTcWyNHC9rqt1a7VY5biGRQc4HJ54FdFRQFzmo/AvhuFLRbe1ubdrW2a1jlhvpllaFm3MjuH3OCxJyxJySc5Nb2n2drp9hBYWNvHb2tvGscMUa4VEAwAB6Yp6zxNcPbq4MiAMy+gPT+VSUAY/iD/AFsX+6awNZ0yz1ewexvlle3cgssczxE4OR8yEH9a3/EH+ti/3TWZTaTVmOE5QkpRdmupj2XhvS7OCeG2+3ILjb5rtfzvIwXOBvZywHJ4BHWtGxtLWxtI7WzgjggjGFRFwBT3njSTYxbd7KT/ACqSkopbIupiKtW/tJN+ruWtJ/5CEX4/yNdDXPaT/wAhCL8f5GuhpsyQVX1K9tNN0+41C/uEt7W3jaSaVzhUQDJJ9gKsUUmM8B8cWWp6nbeO5fDuqHxRpmoaLDcPeosUjrJHNn7LHJEoV18oOdmCQW5Pzc9v4burbXPjPPrmizx3Wlw+GYbeWeFg0ZlecyImRxuCAkjsHHrXoyKqKFRQqjoAMAUIqoMIoUZzgDHNC0t5f8FfqNu6fn/wP8iK+/48Z/8Arm38q4iu5uUaS2ljXGWQqM+pFc3/AGDfesP/AH1/9amiWed+KrhbzUbFtJ1OO6vrG/iV9O+R1+9h2YY3KVViwbOBjpU013aj4p28BuYRL/ZEi7C43ZMqEDHrjmu9GgXmS37nJ6nd/wDWpf7BvvWH/vr/AOtWap63v1v+Fj0o46MYKHJooyW6v73y2X367mVXYaH/AMgq3/3T/M1if2DfesP/AH1/9aug02F7exihkxuUYOOnWtGeaixWbYSxtrOoKsiE/u+Af9mtKikMKKKKACsvV7yxZjYzXMUYOGlywzjrge5xWpRQAinKgjoRS0UUAFQ3csUUYEtwIN52q5IHP48VNQeevNAFHRFkS0ZH+ZVlYRvjBdc/eP15571eoooAKbN5gibygpkwdoY4GfenUUAY2mMya5PEwj3+Sm/EuSTlsnp7/hWzRRQBj+IP9bF/umsytzVbOa5dGj24UHOTVL+yrr1j/wC+qYjFuThmMMx84EfJwc/hVur/APZN1/0z/Oj+yrr1j/76oAi0n/kIRfj/ACNdDWVY6fcQ3aSuU2rnOD7Vq0MaCiiikAUUUUAFFFFABRRRQAUUUUAFFFFA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data:image/jpg;base64,/9j/4AAQSkZJRgABAQEAYABgAAD/2wBDAAUDBAQEAwUEBAQFBQUGBwwIBwcHBw8LCwkMEQ8SEhEPERETFhwXExQaFRERGCEYGh0dHx8fExciJCIeJBweHx7/2wBDAQUFBQcGBw4ICA4eFBEUHh4eHh4eHh4eHh4eHh4eHh4eHh4eHh4eHh4eHh4eHh4eHh4eHh4eHh4eHh4eHh4eHh7/wAARCADEAP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trwd4X1vxdqraXoNot1dLEZihlVPlBAJyxA6kU4160nZNmVXhvJKMHUqUYqK3b0S/E9M/4aO8cf8AQK8O/wDgPN/8do/4aO8cf9Arw7/4Dzf/AB2ua1P4NfEPTdNudQvNFjjtraJppWF5CdqKMk4DZPArz6nKvXi7SbRlhcj4exacsPThNLezv+TPZv8Aho7xx/0CvDv/AIDzf/HaP+GjvHH/AECvDv8A4Dzf/Ha8ZoqfrNX+Y6v9Vsn/AOgeJ7N/w0d44/6BXh3/AMB5v/jtH/DR3jj/AKBXh3/wHm/+O14zRR9Zq/zB/qtk/wD0DxPZv+GjvHH/AECvDv8A4Dzf/HaP+GjvHH/QK8O/+A83/wAdrxmij6zV/mD/AFWyf/oHiezf8NHeOP8AoFeHf/Aeb/47R/w0d44/6BXh3/wHm/8AjteM0UfWav8AMH+q2T/9A8T2b/ho7xx/0CvDv/gPN/8AHaP+GjvHH/QK8O/+A83/AMdrxmij6zV/mD/VbJ/+geJ7N/w0d44/6BXh3/wHm/8AjtH/AA0d44/6BXh3/wAB5v8A47XjNFH1mr/MH+q2T/8AQPE9m/4aO8cf9Arw7/4Dzf8Ax2j/AIaO8cf9Arw7/wCA83/x2vGaKPrNX+YP9Vsn/wCgeJ7N/wANHeOP+gV4d/8AAeb/AOO0f8NHeOP+gV4d/wDAeb/47XjNFH1mr/MH+q2T/wDQPE9m/wCGjvHH/QK8O/8AgPN/8do/4aO8cf8AQK8O/wDgPN/8drxmij6zV/mD/VbJ/wDoHie9+Dvj54x1nxdo2kXWm6CkF9fwW0rRwShwryKpIJkIzg8cGvpWvhH4Yf8AJSvC/wD2GLT/ANHJX3dXo4KpKcXzM/MuO8twuAxFKOGgopp3t6nyr+19/wAlK07/ALA8X/o6avGa9k/bAdE+JWnb3Vc6PF1OP+W01eMedD/z1j/76FefiV+9kfpXC9SCyjDpv7I+imedD/z1j/76FHnQ/wDPWP8A76FYWZ73taf8yH0Uzzof+esf/fQo86H/AJ6x/wDfQosw9rD+ZD6KZ50P/PWP/voUedD/AM9Y/wDvoUWYe1p/zIfXsP7JX/JTLr/sGS/+hx14350P/PWP/voV0nw78cX3gbXJNY0ldPnneBoCt0GZNrEEnCspz8o71th5qFRSZ5Wd0XjMvq4ek1zSVlqdh430vwPbaZqVxpfxMvtQ1AFvLsWtJUWQlsFdx4AwT+Veza5q02jeGPC62fiPwvofnaZEzrqtuWaUhE5XBHTv9a+SLi7jnuJJnkiDSOWIDcZJzXqEHx31xNOs7GfQ/CV5HZwLBE1zaPIwVQB1Mnt2rShVUYtPTba/S589m+S1q0aKhP2nK23zOC3SS+zb702dV4Qu/wDhZHgrxl4RvDaT6vBPJqOnSwJtWQ7iSE7hd36SVS8aRx+Cfh14U8DrGi6pqc8eoaocDcoLDah/HA/7Z15zpHxB1LSfHsnjLT0023vJHdmt0Qi3wwwV2hs7fbPUCqni/wAaah4o8WN4k1OW1+1lkKxx5EaBMYUAknHHr3NEaqUY99E/Rf0vuN6eUVVi17yVD4+W+1Tltb0+16n1B8T9fu9D1iSGx8UeENLRLUSCzv7YtOx55BBAwcYFc/8ACkeJpfgVa3PhKx0+51h9QlJF0q7Nhdt3Uj2715zefH/XbyXzrzw74NuJMY3y2Tu2PTJlrlZfiVrDeDV8LQnT7a0S9N6k0G5ZlkLFsA78AAn09Oa0deKm5Xeq/VM8TDcO4pYSNCUYJqUG22mmkpXulZvfq7nt3iaz0iH4z/D8Pa6bB4hkVm1iGzUeXu8v5SR9d+M8kY9qr/GbxJfWth4j0+HxT4RaHDwf2atsftgVjtK5zjcAc59q8l1H4savf+LNH8U3Fnoh1XS02LMsbj7QMYHmjfyeT029fTitHXfjbq2sWF7a3Xh7wgGvInjknSybzRuBBYMZD83PWpnVi6corq3+NjenkeKhVw85pSUIpO8o6Pnb0unpZ6Ws7aHd+LoYRb/BPESDebffhR83/Hv19a9N1Kz16bxjqMGu6T4ePgQW5LTXCJ5g/djJPPA3Z6gcV8u6l8TdWv08LLNFpajwzs+xbFYeZt2Y8zL8/wCrHTb3q/D8Y/EUfi3VPERXSZDqkCwXdjIjtauoUKPk35zgf3u59av6xC8vNt/h1M8Tw7jKtOCi43ip7vrKpzKzvo7bPW21jvfDS6P4K+FGr+PPDul2upX8uqSW9rPcx+YLWASFUOOo4we2SwzUWt3UPxF+BmqeLdd0uzs9Z0m5EcN7bxeX9oXKZU+v3yMeoGK848D/ABN1rwg15FpZ06TT7xy8un3KGS3yfQFtw4468gDOaf48+KWueLtOh0q5Om6dpcLblsrCPy4iR0JyST9OntWMqkXT5fJK3Z9/1PS/snEfXPaXV+dS9pze8ofyW/De3U42imedD/z1j/76FHnQ/wDPWP8A76Fc1mfa+1h/Mh9FM86H/nrH/wB9Cjzof+esf/fQosw9rT/mQ+imedD/AM9Y/wDvoUedD/z1j/76FFmHtYfzIfRTPOh/56x/99Cjzof+esf/AH0KLMPa0/5kdL8MP+SleF/+wxaf+jkr7ur4O+GE0P8Awsvwv+9T/kMWn8Q/57JX3jXqZf8ACz8j8SJRliaFn9l/mZHiDwv4a8RNC3iDw7pGrtACITfWUc5jBxnbvBxnAzj0FZf/AArP4cf9E/8ACf8A4J7f/wCIrq6K9A/NzzzWvDPwc0eZodR8HeEonjRZJQuhxP5KE4DyFYzsUkEAtgHB9K1/+FafDj/on/hP/wAE9v8A/EVyXxCGoeHdW8SeOPDd1Yaraw28cfiXQr1eJI449waJ/wCF/Lf7pBVvrXqllMtxZw3Co0ayxq4VhgqCM4I7Ghaq/wDXkD0ZzSfDb4dIcr4B8KqcEZGj244IwR9z0pP+FZ/Dj/on/hP/AME9v/8AEV1dFAHneueG/g3olyLbVPB3hK3lMDXG3+womxEpwzkrGcAepo0Pw38G9buvsul+DvCVxL5C3AX+wolzExwHBaMAg+orofiRDCPAniW58qMTHR7lDJtG4qI3IGfTJP50fDeGE+A/DNz5UZmGj2yCTaNwUxISM+mQPyojre/S343/AMkOWlrdb/hb/Nlf/hWfw4/6J/4T/wDBPb//ABFK3w1+HTHLeAfCrHAGTo9v0AwP4K6qigRyM/w5+GcELzT+A/CEUUalnd9ItwqqOpJKcCsWw0H4K317b2dv4T8Hma6BNqJNEhjFyAMkxM0YEgxz8hPFSftDNcR/DxZlV30+LU7OTVVUZzZLOplyP7uOvtmov2gBHffDBf7MdZdSmvbNtFaE5Y3HnIUaMj/Z3HI/hz2oWv32/L/P8Bv9L/1+pvf8Kz+HH/RP/Cf/AIJ7f/4ij/hWnw5xj/hX/hTH/YHt/wD4iuqTdsG7G7HOPWloEmcp/wAKz+HH/RP/AAn/AOCe3/8AiKw9U0D4LaZcT2954S8Ho9sAbkrokLrbgjIMrLGRHxz8xHFejNnadvXHFeb/ALPc6t8OprfUWUavbaheLrSyn5xcGZ2Yvn1UqQT/AA47Uu/9f1/ww+htW3w6+GNzbx3Ft4F8ITQyqHjkj0m2ZXU8gghcEVIPhr8OVOR4A8KDtxo9v/8AEVi/s9QTQeAZlww01tVvX0kN2szM3lY/2SMkexFei1TF3Ryn/Cs/hx/0T/wn/wCCe3/+IqrqngP4V6ZZteX/AIH8IW8CkLubR7flicKoGzJJJAAHJJwK7WuU+J2kQ65pFjp660dG1L+0IptKuvL3gXUYZ1BU8MCFbIJGfripY0UNG8FfCjWIJZtP8C+FZBDKYZVbQoY3jkABKsrRhlOCDgjuKv8A/Cs/hx/0T/wn/wCCe3/+IqD4X65qmqjW7DX9MsbTWtKvhbX01jkwXbGJGWVSfmGUZQVOSMAZrsqp9BHKt8Nvh0xy3gHwqxwBk6PbngDA/g9KT/hWfw4/6J/4T/8ABPb/APxFdXTJ2RIJHkJCKpLEemOelS3ZXGjz+x8NfBu+1JNPtfB3hKWeTzPKxocWyXYcPsfy9r7TwdpOK2P+FZ/Dj/on/hP/AME9v/8AEVx/gd9S8H654a8LtNZeIfCupiZtA1BUxdWQEbSBJOzpsJAkGD2I5r1uqasK+pyo+Gvw62FP+EB8K7SQSP7Ht8Ejp/B7n86T/hWfw4/6J/4T/wDBPb//ABFdXRSA8u+wfAkSXaN4a8Gx/YpPKumk0SJVt3xnEjGPCHHPJFdDa/Dv4Y3VvHc2vgXwfPBKoeOSPSbZldT0IIXBFZfwylgj8T/El7iSNIk14NIzkBVX7JBknPQdaX4AWstt4MvmjjeLS7jWb2fSI2BAWzaUmPaD0U/Mw9mFEdUvRP77afj+DHLS/q1+f+X4m5afDzwBZ3cN3aeBvDFvcQOskUsWkwK8bqchlIXIIIBBFdPRRQIKKKbLIscZkc4UdTQBmXnhvw/eamdTutF0+e9YKGnkt1Z2C8rkkc7e2enatWqi6jaGGSXzHAjYK6mNgwJ6fLjP6VJa3kFyzLCZMqASGjZev1AoAnooooArapp9hqljJY6pY219aSjEkFxEskbj3VgQaTS9O0/SrGOx0uxtbG0jGI4LaJY41HsqgAUv262+0i33kOxIXKHaSOoDYwTTlvLdphEHO4sVB2nBYdQD0zQBPRRRQAjqroyOoZWGCCMgj0ribv4a6NBr9t4g8Myt4d1K3Up/osSNbyITyrQsNoz6psb3rsbq6htlDSlueyoWOO5wB0ppvLfZG6yFxIu5diliV9cCjrcPIsLnA3EE9yBRTYpEljWSNgyMMqR3FOoAK5fxp4B8L+LYJhqmnKl1IFH222/dXA2/d+cfeA/utlfaundlRC7HCgZJqvHfWsiSsJCoh/1gdCpX8CM0rDTsV/DljfabpUdlf6o2pyRfKtw8CROydgwTCk+4AHtWjUUFxFMWWMncuNyspBGenBqWqbJQVT1jStN1i0FpqthbXsAdZBHPGHAcchhnoR2I5FXKrteW63K27OwdjtB2HaT6bsYz7UhiabYWOm232bT7OC0h3FtkMYUFj1OB3Pc1ZqJbiFrk2wY+aF3Fdp6eualoAKDyKKKAMrR/Dfh/R5vO0rRdPsZMMoaC3VCoJyQMDgE84HGa1ay9I8QaTq2qalpljcPJd6Y6JeRtC6GMuCV+8BnIGcjIrUoAZNNFCAZHCZ6ZqL7ba/8APdPzqn4g/wBXF9TWRTsK5NF4Z8Cw3Ut1F4b8Px3Ez75ZV0+IO7epO3JPvW6Ly0A/16fnXDax4i0jSJ1iv7iSLJUM4gd44txwu91BVMn+8RWtSTT0TNJ0qkIqcotJ7PudIt5bMwVZkJJwBmp65m0/4+of99f5101MgKjupobeBpp2CRoMkmpKKQGXYXVmzXV59ojdiA8m05CKBwM+vWrlirGIzSLiSU7yPQdh+AqwaKACiiigDKmvLG41CKI3MX7iXhA2WaToMD0GTVS13C8hlRgyNdPm1PWI85cfz9Oa6CjAznHNCBhRRRQBT1O9gtECvNFHLJkIXYAD3PtVELb28NtdWV0pCRGFVKb/ADhnsAQc5FbVHfPegCpo8EltpsEMuN6r8wHYk5x+tW6KKAGzSRwxNJI4RFGSx6CsG8SVo75oZDdQsI5DJgEnDcrkcEACugoHA4oAzrRhNrNxPCwaLyEQsDkFsk/yP61o0DjpxRQAVl37ia7t2trgSyRTANBwQOxJ7ggZ5rUo70AZvmx/8JHs8xN32XGM853VpUUUAFFFFAHnHgHUtOuPjJ8Qbe3v7WabNh+7SZWb5YSG4B7Hg+hr0eiijoD3MvxB/q4vqayK1/EH+ri+prIpoTOM8fa54dbzfDOo6xY2XnqrXpllVWWLrtA6lmAwPQc+gPYW8iS28csedjqGXIwcEccdqfRUxi022dNWvCVKFOMWrXvre7drvZW2XV/5y2n/AB9Q/wC+v866auZtP+PqH/fX+ddNVM5kFFFFIYhYAgEgE9B60teWfH7SYI9FXxR/YNref2bPBdXd8LkpfW0MUgYi2ypAJwcjcuQTwSa9RicSRJIuQGUMMjB5oWquD0Y6iiigAoBB6HNc5481x9IsbeCFbtJr6XyRcQWkk4tlxlpCEVuQOFyOWI7Zrnf2dLyC6+GFrHDJcyNDd3au06OGJNzIQdzj5jg8nnnrzQtbg9LHotFFFABRQ2dpx17V5L4D0q38G+PtN0bUPBuhW2o6pYTNHrWnSF5Znj2GUTbo1I3Fg2QSM8ULV2Dpc9aooooAKCQoJJAA6k0V4v401zV7jxf4u1CfRbLW9D8HwwE6bcXZiD7ovOlmCeWyyOFIC7yANpxyc0rrqNK+x7QORkdKKr6ZdQ32m2t7bqyw3EKSxhhghWAIyO3BqxVNNOzJTurhRRWH410Pw7rmj7PFNpb3Wm2bm7kS55iG1W+Zx0IAJPPpmpbsrlJXNyiuO+E/h7SdF0Ka+0rRbXSE1eb7WLaCERiOPAESkDodgBP+0zV2NU1YlMKKKbK6xxPJIwRFUszHsB3qW7K40KGUkqCCR1HpS14L8LJrm38Z+F5NTtDFbXsN9/ZWtwKM62rnzF+0jO5GCKXAbO7rlcEH3qqtoge7Rl+IP9XF9TWRWv4g/wBXF9TWRQhMQkAgEgZ6e9LXnfj+G7tJPEV9f6bJeWc1gi2F1G6brSVQRtAZgwJcqQUBJOPQV3elfaf7LtPtn/Hz5Ked/v7Ru/XNRCfM2rbf8H/I7sRglSowqqSfN/kn36Xs72/EvWn/AB9Q/wC+v866auZtP+PqH/fX+ddNVs4UFFFFIZh3fhXRrzV5dSuo7uZ5ihlge9mNs7Jjaxg3eWSMD+HsD1rcoooAKKKKAGTRrNC8TlwrqVJRyrYPoRgg+45rN8K+HdJ8MaUNL0WGaC0EjSCOS6lnwzEs2DIzEZJJxnqTWrRQAUUUUAMnjSaF4ZASjqVYAkHBGDyORWVoHhrSdEKvZpdSypH5STXd5LcyJHnOxXlZiF4HAPOBnpWxRQAUUUUAFYOr+D/D+q6jcX95ZO011CsF2I55I0uo1ztSVVYLIBk/eB4JHQkVvUUAIqqqhVUKoGAAOAKWiigAqjr2k2OuaVLpepxNNZzFfNjDsu8BgdpIIJBxyOhGQeDV6igAHAwOBRRRQAUjAMpVgCCMEHvS0UAYGi+D/D+jzWstjZyKLMOLON7iSSO1D/eESsxCZ6cDgcDA4rfoooAy/EH+ri+prIrX8Qf6uL6msimhMpXWl2V1fRXl1G08kJDRK7sY0YdGCZ27vfGRV2iihJIqU5SSTexLaf8AH1D/AL6/zrpq5m0/4+of99f5101DJQU2bzDC4hZFk2nYXXKg9sgEZH406mzGQQuYVR5Ap2K7bVJ7AkA4Hvg0mM82sviDqo+FaeI7u1sn1efVH0u3iiVlhaU3jW8ZILFscBjz2PSuh8J+IL+58Wa94W1Y20l5paW88c9vGY1mhmVsEqWbDBkcHnkYPFcvp/w/8QP8Ln8N6hJpdvqlvqzapYzQXEksXmC7NygfdGpA52nAPc+1dR4S0DULfxVrvinV1torzVEt4I7eCUyLDDCrYBcquSWdz04GKa8/60X63CXW39a/lbbzOqooopAcpDr2qf8AC1pvC8y2baf/AGONQidI2EobzfL2sSxBHU8AUabr+qSfFHVfDF0tmbG30yC+t3jjZZcySSIVYliDjy+wHWov7D17/hbv/CT+Tpv9k/2R/Z//AB9P9o3eb5m7Z5e3HbG/39qLHQ9ei+LWoeJpotNGlXOlw2KbbpzODHJI+4p5YXB8zGN/GO9Efs387/jb9By+1byt+F/1OwooooEcp8V9e1Twx4Ku9d0lbN5rZ4tyXMbMrK0iocbWXB+bPfpU/jmfxRb6ZNdeHbnRrMW1u9xLLqMMkquVGQgCOmwYBy5Jx/dNV/i3oWseJvA17oeirY/abpovmvJ3iRQsiuTlUck/LjGO9VvHlj411aGxs9M0zw9cWDLu1G3vNTmi85h0jBWBt0fc5CluARjIMu7WhStdXN/wZq02veEdI1q4s2s5r+yiuHgJyYy6Biv4ZrWqjoP9qDSLf+2lsk1DafOWzZmhU5OFUsASAMDJAzjOB0q9WkrczsRG9lcSTdsbyyofB2lhkA+9cd4E8Q65r/hTVLy4XTI9RtNSvLJGCukGIZWQOwJLdBkjPtkda7GTeEYxqrPg7QxwCfc84rhfA+i+LvDfhjWYGtNEm1G41W5v7WNb6Uwss0xkKO5hBUgHGQrc1C3fp+q/4JXRev6P/gE3wt8T6h4jbXY7u/0XVIdOvvs1vqGljZHcDYrNlDI5UqxK53YOMiu1rlvCnhy4s/E+s+KtQjtra/1eK3iktrWQvGiwhsEuVUu5LnJ2jACjtmupqn0F1YVyk2v6pD8VrXwwy2babc6RNfKwjYTK8ckaYLbtpB3k9BXV1x19oevS/FrT/E0UOmnSrbS5rF9104nJkkjfcE8srgeXjG7nPakviXbX8nb8bA/hfy/NfpcbrfjG4t/iJoHhmwtopbW8nnhvbl8/I6QNKI0x/F90sT0BA6k47OvMdZ+G90vjTw3qeiTSjT9Ou57q7FxrdyJC0qsD5a7WHVsn5hu5B4r06hbIHuFcp8V9e1Twx4Ku9d0lbN5rZ4tyXMbMrK0iocbWXB+bPfpXV1yfxb0LWPE3ga90PRVsftN00XzXk7xIoWRXJyqOSflxjHegaKvxO8U3nh+bToLXW/D+ircJNLNd6xC8kQVCgCgLJHyS+cknABrqtEmluNHtJ57uzvJZIVZri0UrDKSM7kBZvlPb5jx3rO1Z/E7m3htNK0We3mgZbvz76RfKc/3QIj5i4z12npT/AAJ4eh8KeENM8O28zTx2MAiEjDG49ScdhknA7DAoWzv/AFv/AMAT6E3iD/VxfU1jnODjGe2a2PEH+ri+prHOcHaAT2yaYjmdM8TNH4f1jVdaMKJpl3PC5gQgMsZwMAk8n696t+FdYOsRyzNe6c7Ljda2z72t88gO2eTj0AHXGetZCeF9TuvDGvaRfPZ276heS3UEkMrSBSzh1DAqvQqM461q6XpV4fEsmv38dtBO1iloYoJC4bDlixJUfQDHTPrisIOd437L77ant4iGD5Kji1zX0t2tGyS83e7W1vv6O0/4+of99f5101czaf8AH1D/AL6/zrpq3Z4iCiimzSLDC8r7tqKWO1SxwPQDk/hSGOornR428NN4U/4SlL6V9K84wiVLSZnMgk8raIgnmE7+MBf0qTwt4v0PxNcXNvpMl+ZbVUeZLrTbi1Khs7SPORc52t0z0oA3qKKKACisuHxBpM3iWbw2lw/9qQ24unhaF1Hlbgu4MRtIyccE1Wh8XeH5tXj0uO9Yzy3EltE5gkEMk0YJeNZduwuNrZAOflb0OBag9DdooooAKKy/E/iDSfDWmHU9auHtrQOqGRYXkALHAzsBxkkDJ45pNc8Q6Xo80UF5LM1xLG8qQW9vJPIY0xufagJ2jI5x1IHUgUXHY1aKraXf2eqabb6lp9zHc2lzGssM0ZyroRkEVZoasIKKgv7u2sLKa8vJlht4ULyO3RQKwdL8d+F9Qs9Vuo9Qktl0gBr9L21ltZbdSMhmjlVWwQMg457UBY6WisvQvEGl61Jcw2M0vn2pTz4J4Hhlj3DcpKOAcEdDjHB9DWpQAUUVzlx438N2/iODQJr2aO8uJjbwu1pKLd5gM+UJ9vlmTAPy7s8YxmjrYOlzo6Ky4fEGkzeJZvDaXD/2pDbi6eFoXUeVuC7gxG0jJxwTWpR0uAUUVjeKPE2keG7dJtUkusOGYJbWctzJtX7z7IlZgoyMsRgZHPNDdhpNmzRXM6p488L6dotprMmoS3FjdwfaYZLO0mucw4BMrCJWKoM8swAFb+n3lrqFjBfWU8dxa3Eaywyocq6MMhgfQg0WFcpeIP8AVxfU1kVr+IP9XF9TWLcTRW8DzzSLHFGpZ2Y8ADqad7IVm3ZD6KydP8R6RfC88m4kRrMBriOe3khdFPIba6gkHBwQOam0fWdP1ZrhLOSXzLZwk0U0DxSISMjKuAcEcg45pKUXszeeFrwTcoNW30el9r+pq2n/AB9Q/wC+v866auZtP+PqH/fX+ddNTZggps0kcMLzTSJHGilndzhVA6kk9BTqKQzy74Ka5olv8JrvVJ9QtHtLDUNRnuJFkVxEoupnBOOmVwR65GK7LwNDdPpLaxqMLQ3+qv8AapYm6wqQBHEf91AoP+1uPet5lVhtZQR6EUtAPV/NsKKKKAPOBqWnf8NHGz+32v2n/hGPL8rzl37/ALTu24znOOcenNcR4XW4Xxjo+qWVwk9rc+JrsTeGJjuk0uVvNVrpTncDjc5VhsxN8uDgn36kCqHLhVDEYJxyaI6cvlf8Xf8Ar7xyd7+f+Vv6+4WiiigR55+0XeWln8JNW+13UEHmPAqeZIF3Hz4zgZ6nAJ/CofiH5On69p3jrR/EdrFff2fJZR2JtTef2nEzB1WFEkVi+4DDAkYPPHNek0m1d+/aN2Mbsc49KTX9fKw7nK/CHQ77w38NtE0bVNovoLctcKpyEd2LlB7KWx+FdXRRVSd22Sijr+qaboujXWraxdQ2thaxmWaaU4VAO/59PfFeGeJtU0Pxd4b8Wa5oerWmq6tcrY3FzZ2EgnNtYW1wrbHKZG8gyMRn1AyFyfoGikt7/wBf1+nqVfSx554Tmi1f4za/rmkzx3OlDRbK0a4hYNHJP5ksmAw4JVHXPpuFeh0iKqLtRQo9AMUtHRL+t7i6t/1tb9ArynxX4y8Daz4107w/c+JdLiXRdUjme2WdWnub0HEcSIPmIVnyxx1AH97Hq1FC3TDo0ecDUtO/4aONn9vtftP/AAjHl+V5y79/2ndtxnOcc49Oa9HoooWkUu1/xbf6g9ZN+n5JfoFcd8TPGuieE7SG2vdY0vTtS1FWis2vpljRB/FI2SPlXOcdzgDrkdjRSaurDTseRSeL/Afhf4caP4c0bxVpUEd7ZvaWN7eTKieUhKSXBzjcN24gDhieOMkegfD4aKngnSIfDlx9o0iC1SGzm5/eRoNgbPfO3Oe/UVu0VV933/r9RdvIy/EH+ri+prB1C6tbGxmvL6aOG2hQvJI5wqqO5re8Qf6uL6msijW2gJrmV9jifD3iDw3eatqWvnWbJpXtkDLHKGFtbox2+Yw4DFpCTn6diateD1mXxLrMkN8NU0+4SGZb5gm4y4YGMMgCsqqFIwON2K6w8ikACgBQAB0ArONNprXY9GrjoSU1CDXMktWnZK1re6n0/wA7k1p/x9Q/76/zrpq5m0/4+of99f5101aM81BRRVbVLVr6wltFuri180BTLA22RRnnaexIyMjkZyOaQyzRXl3hrVF8Ir4r1CbVby58Nrew2+jf2jfvMzzldsqJNKxYxmQgZYkAq56CrfwS1ybVn8VxXniCDV7qDXJApimDqsXlRYEag8R53AfjyTk0LV6dr/l/mD0Wve35/wCR6NRRRQAUV51r2lX1r8RvD02ja1rM1/NdyTarDJeyNaix2OMGHPlph/LVCqhickk4Y1QhmbRPiJaT+JbfxdC+qanPBY3P9stJpxYl/KjNuspC5jAxlMbhzg0R1t/X9f56Datf+u/+X3NHqlFFFAgormviFp1jeaJNc6rq2rWNlawu5Gn3kls7OfundEQ7MDwqZwSeQeK8/Ou+NorXwr4NvLfU73Vf7EOpa41lNFHdSKrKixB3dQrFj8zKd3y8YzkJP+vv/Kw7f193+Z7LRWJ4D1fS9e8I6dq2jfahY3EZMa3JYyqQxVlcsSdwYMDknkdTW3VNWdhIKKg1G3e7sZraO5mtWlXb50JAdAepUnofftXnPhnw/eXmreLdJs/EHiBPDTvbR207anNJOlwhJuVhndjIFPyKcNw28DGDSH0uem0VxHw40iG11XWNQsdV1280/eLO3GoatcXas0ZPmyL5rtj5/k4/55n1rt6BdQoorzvxfpV9D438PXOi61rD6tcal5l3Ab2Q2o09QfNDQZ8sAfIqtt3FiOTzQt0v6/r9A6NnolFeIL4k1OP4lw2V7fX8CSeJXht9WSeR9Ong2EfYdgOxZg2F5H3lYht3Fe30LWKl3/yT/UHpJx/rqv0CiiigAoqjYs39p30ZkdlUoVDMTjI5xV6gDL8Qf6uL6msitfxB/q4vqayKaEwoqteoShZZHEnAQBsc/TvVkdOaYiW0/wCPqH/fX+ddNXM2n/H1D/vr/OumpMaCs7xLpba1od1pa6nf6Z9pTYbmyZFmQd9pdWAyOM478YrRoqWrlJ2OZ8KeEF0ISLceINY1uMxJDFFqHkeXbqucBEiijUdepBPA6VJ4N8I2nhe41Wa11C+u21S7a7mFysICSEAHb5ca4GFHBz0roqKq+txBRRRSA4u38Ayw6/Nq3/CbeKXE92t1NamS1WKTaQVjJWASeWMAbQ/Tjuc6Vp4VQX8F1qms6lrItLlrmyivPK227kMARsRSxAZgNxbAPrzXRUULSwPUKKKKAOb8Z+FH8SXFhMviXW9H+xOZI1sPs+13PAZhLE+SOcdMZ9aqx+BYIrjTdQj1/Wjq9jFNB/aUkkTzXEUr72SQGPYRuAK4UbcDHGQeuooC5n+G9GsfD+h2uj6bGyWtspVNzZYkklmJ7kkkn3NaFFFAFLXbB9U0e60+PULzTmuIzH9ps2VZos9ShZWAPvg1zvh/wRLo1ncW0fjDxHdq9mbS3+0NbhbRT/FGsUKLu4HLBun1z19FK247lLQtMtNF0az0mxQrbWkKwxgnJwoxknuT1J7mrtFFU3d3ElYK4uTwDK/iG61j/hNvFKfarhJprVJLVYmVDlYtwg8wRjpgODyeckk9pRS63DpY5C38AaVC4h+2Xz6ampnVY9PYp5SXBcyZB279vmEvt3dfbiuvooo6WB6u4UUUUAV4LQQ3c1wJpWabG5WxgY6YwKsUUUAZfiD/AFcX1NZFb+qWsl0qCMqNpOdxqh/ZNz/fi/M/4UxGTLAXk3+dKhxjC44/MVKo2qBycDvWj/ZNz/fi/M/4Uf2Tc/34vzP+FAFS0/4+of8AfX+ddNWPBpdxHPG5aLCsCcE+v0rYoY0FFFFIAooooAKKKKACiiigAooooAKKKKACiiigAooooAKKKKACiiigAooooAKKKKACiiigAooooAKKKKACiiigD//Z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6" descr="data:image/jpg;base64,/9j/4AAQSkZJRgABAQEAYABgAAD/2wBDAAUDBAQEAwUEBAQFBQUGBwwIBwcHBw8LCwkMEQ8SEhEPERETFhwXExQaFRERGCEYGh0dHx8fExciJCIeJBweHx7/2wBDAQUFBQcGBw4ICA4eFBEUHh4eHh4eHh4eHh4eHh4eHh4eHh4eHh4eHh4eHh4eHh4eHh4eHh4eHh4eHh4eHh4eHh7/wAARCADEAP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28Q69Z6J5H2uOd/O3bfKUHG3Gc5I9ayf+E80f/n2vv8AvhP/AIqqPxX/AOYb/wBtf/ZK4Wvhc5z/ABmExs6NNqyt07pM+my/K8PXw8ak07u/XzZ6R/wnmj/8+19/3wn/AMVR/wAJ5o//AD7X3/fCf/FV5vRXmf605h3X3Hb/AGJhez+89I/4TzR/+fa+/wC+E/8AiqP+E80f/n2vv++E/wDiq83oo/1pzDuvuD+xML2f3npH/CeaP/z7X3/fCf8AxVH/AAnmj/8APtff98J/8VXm9FH+tOYd19wf2Jhez+89I/4TzR/+fa+/74T/AOKo/wCE80f/AJ9r7/vhP/iq83oo/wBacw7r7g/sTC9n956R/wAJ5o//AD7X3/fCf/FUf8J5o/8Az7X3/fCf/FV5vRR/rTmHdfcH9iYXs/vPSP8AhPNH/wCfa+/74T/4qj/hPNH/AOfa+/74T/4qvN6Ugg8gij/WnMO6+4P7EwvZ/eej/wDCeaP/AM+19/3wn/xVH/CeaP8A8+19/wB8J/8AFV5vRR/rTmHdfcH9iYXs/vPSP+E80f8A59r7/vhP/iqP+E80f/n2vv8AvhP/AIqvN6KP9acw7r7g/sTC9n956R/wnmj/APPtff8AfCf/ABVH/CeaP/z7X3/fCf8AxVeb0Uf605h3X3B/YmF7P7z0j/hPNH/59r7/AL4T/wCKo/4TzR/+fa+/74T/AOKrzeij/WnMO6+4P7EwvZ/eekf8J5o//Ptff98J/wDFUf8ACeaP/wA+19/3wn/xVeb0Uf605h3X3B/YmF7P7z0j/hPNH/59r7/vhP8A4qj/AITzR/8An2vv++E/+Krzeij/AFpzDuvuD+xML2f3npH/AAnmj/8APtff98J/8VR/wnmj/wDPtff98J/8VXm9FH+tOYd19wf2Jhez+89I/wCE80f/AJ9r7/vhP/iqP+E80f8A59r7/vhP/iq83oo/1pzDuvuD+xML2f3nqekeLdN1PUYrG3hu1kkztLooXgE9mPpXQV5T4B/5Gyy/7af+i2r1avsOH8wrY7DSqVt1Jr8F/mfP5rhaeGrKFPa1/wAWcN8V/wDmG/8AbX/2SuFruviv/wAw3/tr/wCyVwtfEcSf8jKr8v8A0lH0mT/7nD5/mwooorwz0wooooAKKKKACiiigAooooA3vA9gt1rH2mYf6PZr50hx3HQfnz+FaXi8DWNFt9ejhMckbGGdCOQM/Kf8+tUNL8QR6ToDW2nrImoSy7pJWRSoHoOTn8u5qxY+LJZ4bq111pLm3miKr5UahlPr2/yK+lo1sGsH9UlPWSbbtpzbrW99LW26s8atTxDr+3jHSLstdbddPO/foW7HRdPPh6xvP7HuL+eYHzBHMVxyefSmT6BpcXjGz05Q7QTRl5ImflDg8ZH0qG313SG0Kz0+5bVYnt85a2Kru6+pp0viiyfXdOuxb3H2ezjZNzYaV8rjnnH6+tdbqZbanfl3h0X/AG9ey++7fkYqOL5p7/a7/Lr91rFn+xND1BtQtbOzu7Oa0DYlZiUYg+9ZN3plnH4OsdSWMi5lnKO248jLdunYVen8Wre2eo2d6bkRzE/ZniVQyr2VhkZHT9azLrV7aXwpZ6SqSieCYuzEDaRlunOe/pXLiKuAlGTha/L2S15l06NLr1RrRhik0pX+Jdb6Wd9fXp0H+N9NtNM1SKCzjKRtAHILE85Pr9Kwa7DWNa8L6rcJcXlrqZkVAg27AMD/AIF71yDbdx25254z6V5ea06UcRKVGScW3a3RfoduBnUdJRqJ3W9xKKKK807QooooAKKKKACiiigAooooA3fAP/I2WX/bT/0W1erV5T4B/wCRssv+2n/otq9Wr9G4Q/3KX+J/lE+Rz/8A3mP+H9Wc1498IW/i61toJtY1bSmt3LrLp0kauwIwVPmI4xwD0zx1rkf+FLWn/Q/+Nv8AwItP/kevU6K+hqYPD1JOU6ab7tI8mOIqwXLGTS9Tyz/hS1p/0P8A42/8CLT/AOR6P+FLWn/Q/wDjb/wItP8A5Hp3xXa50zxIuta7ol3rng06abe5W0+eTTZd5LXPl5ywKkDeuWTaSOpr0TQJrSfQrCbT7try0e2jaC4ZtxlQqNrk9yRg1Cy/CNX9lH/wFefkU8VXTtzv72edL8F7MMCfH3jVgD0Nxa4P/kvSf8KWtP8Aof8Axt/4EWn/AMj16nRR/Z+E/wCfUf8AwFf5B9br/wA7+9nln/ClrT/of/G3/gRaf/I9H/ClrT/of/G3/gRaf/I9db458P6dqNrcateJJLNZ6fcJApchFLAMWwOrfIMHtzWJ8FtCsV8F+FfEi+aNQm0GGO4cyEiYusblmB6tlevuaI5fhHf91HTyXW9unl+IPF11b33r5vpb/Mzf+FLWn/Q/+Nv/AAItP/kelb4L2bHI8e+NV4AwLi19Ov8Ax716lRR/Z+E/59R/8BX+QfW6/wDO/vZ5Z/wpa0/6H/xt/wCBFp/8j0f8KWtP+h/8bf8AgRaf/I9bnxq1y/0PwfB/Z1w1pPqOp2mnG6XrbJNKqPIPQhScHsSDWJ8XdNg8FeCz4t8MebZanpM8DkrM5+3RtKqPHPknzdwY/M2WBwQaFl+Ef/LqO9vhXl5eaH9ar7c7+9/10E/4Utaf9D/42/8AAi0/+R6X/hS9ntI/4T7xt16/aLX/AOR69RQ7kDYIyM4Palp/2fhP+fUfuX+RKxdf+d/ezyz/AIUtaf8AQ/8Ajb/wItP/AJHo/wCFLWn/AEP/AI2/8CLT/wCR69SY4UnGcCvMPhZZWfj7wOPFHiNZLu/1Oe4IPnMpsUWV0SOEggxFQoyVwSckk0v7Pwmv7qP3L/If1qvb4397Gf8AClrT/of/ABt/4EWn/wAj0qfBezU5Pj3xq3BGDcWvp1/4962PghrGqar4OuIdYuXvLnS9Uu9NF2/3rlIZSqyN6tjAJ7kE13VP+z8J/wA+o/8AgK6/IPreIu1zvTzZ5Z/wpa0/6H/xt/4EWn/yPR/wpa0/6H/xt/4EWn/yPXqdcd8WbXX7jQbObQbI6kLS/juL7TVlEbX1sobdEGPGclW2nhtuD1pPAYRf8uo/+Ar/ACGsVXf2397Od/4Utaf9D/42/wDAi0/+R6P+FLWn/Q/+Nv8AwItP/keul+FWpeHtT8PXFx4cW8trcXsqz2N3GY5LGfjfCUP3MHnbyPm44xXXU3l2EX/LqP3In63X/nf3s8tPwXsyf+R+8bD6XFr/API9J/wpa0/6H/xt/wCBFp/8j16nVbVorqfSruGxnFvdyQOsEpGRG5UhWx7HBqXgMIlf2Uf/AAFf5FLFV27e0f3s81/4Utaf9D/42/8AAi0/+R6P+FLWn/Q/+Nv/AAItP/kem/Ca8s4Nfg0PXNIvtC8ZWummO6SR98OqIGXdcpIMiU7hnJwy7yCK9Vq3l2EX/LqP3L/In63X/nf3s8tPwXs9gX/hPfGuQSd32i1yfb/j3/zmk/4Utaf9D/42/wDAi0/+R69TpsqJLG0cihkcFWU9CD1FT/Z+E/59R+5f5D+t1/5397PLv+FLWn/Q/wDjb/wItP8A5Ho/4Utaf9D/AONv/Ai0/wDkeqXwu8M6frHw5v5ZLm+s75dT1KOG/gvJI5oQlzKqYYNyFCgbTkYGCMV2Xwa1zUvEnwv0HW9XIa+ubbMzhdokKsV347bgob8aay/CNfwo9PsrqDxVdO3O92t30M7wp8L7fw/r9rrEfjDxVftblsW95NbtC+5SvzBIVbvngjkCu/oorelRp0Vy04pLyVjKdSdR3m7hRRRWhBzuteF21DU7u8h13UrBL20FrdQQiJkdRuww3oSr4cjIPIxxwDWxo+nWekaTaaVp8IhtLOFIIIwc7UUAKPyFWqKFoD1CiiigCnrdj/amk3Wnfa7i0FxE0bTQbPMUEYON6suceoNVPBugw+GPDVjoFtfXl7bWMKwQSXWwyCNQAqkoqg4A64zWvQKFpcAooooAzvE2h6Z4j0O60XWLYXFlcptkTJB65BBHIYEAgjkECuG1/wAJ+LF1LS9+o/8ACW+H7ORJH02/eOC48xDlJfMVAs204Ox9oJAJJNelUgYEkAgkdR6ULR3DpYVTkAkEH0PaiiigArg9Y8D6tp9pqbfD/wARSaFPfTtcvaTRJLaGVvvlcqWiLdSVJAPO3Oc95SFgCASAT0HrSaGmYHw90+TSvClppsmiR6O1vlWt47n7QrMTlnEnBbcSSSwDEk5FdBRRVN3dyUrBWT4i0ZtWaymg1O8025sp/Oimt9h3ZUqyOrqQykMeOuQCCMVrUUhmT4Z0Cz0GO9+zyTT3F/dNd3dxNt3zSsAMnaABhVUAADgD61rUAg9DmigAqrq1jDqelXem3DSLDdQvC5jbawVgQSD2PNWqKGrgnY53SfCsdtrFnrGo6rfavf2Vq9rbTXKxr5aOVLnCKoLNsXJPpwBk56Kiii4BTZVZ4mRZGjZgQHXGVPqMgj8xWXrruskW1mXg9DWb5sv/AD0f/vo07BcoaJ8ObXS9CudCHiXxBdaZdTzTT28skCeYZXLyLvjiVwpLHgMOuOldjZWttY2cNnZwR29tBGscUUa7VRQMAADoAK5wzSAEmVgB1Jal82X/AJ6P/wB9GgTfU6iisDS5JGv4gzsRzwT7Gt+kMKRlDKVOcEYODilpsqLJG0bZ2sMHBx+ooAzNPjWDVrmA26Q+ZGrqsZyhUcZPA55qXQgFtZlUYAuZQB/wI1bht44Qdu4kjBZnLMR9TzSWttDaqywqwDMWOXLcnqeTQBNRRRQBleMLeC78Karb3MKTRNaS5RxkHCkj9ayPg1z8JfCX/YGtf/RS10eq2NvqenT6fdiU286FJBFM8TFT1AZCGH4GoPDmi6f4e0W20fSYpYrG1QRwRyXEkxRQMBQzsWwB0GeKI6c3nb8L/wCYPW3lf8bf5GhRRRQAjDcpXJGR1HWvONE8LaVa/FeLVfDNnFYWtjZTW2rXEXH2+4dkKI5/5aOm1mZzkguBnrj0aRRJG0bbgGBB2sVP4Ecj8K5Tw98OfCmg6lb6hp1tqQntmdoRcaxd3EaMwIZhHLKyZIZucZ5NC0lf+uwP4bHW0UUUAFeWfH7SYI9FXxR/YNref2bPBdXd8LkpfW0MUgYi2ypAJwcjcuQTwSa9TrDu/CujXmry6ldR3czzFDLA97MbZ2TG1jBu8skYH8PYHrR1T7DT3NqJxJEki5AZQwyMHmnUUUEoK5zx5rj6RY28EK3aTX0vki4gtJJxbLjLSEIrcgcLkcsR2zXR0yaNZoXicuFdSpKOVbB9CMEH3HNJlI89/Z0vILr4YWscMlzI0N3dq7To4Yk3MhB3OPmODyeeevNei1leFfDuk+GNKGl6LDNBaCRpBHJdSz4ZiWbBkZiMkk4z1JrVqmxBTLgSNbyLCVEhQhC3TOOM0+ory3iu7Sa1nDGKZGjcK5UlSMHBBBH1BzUyV00NPU8t+G2l2vg7xzB4aufBmh6fqF5pTTRatpkhka4WJkWRZt0asGLMrZ5Bz6ivV6ydB8PaZop32i3Ms3liLz7u6luZtgOQm+RmbbnnGcZ5rWqm72/rqT1Zj+IP9bF/umsytPxB/rYv901mUAzznV9XvP7T17W7zToNQ0zRLlbcW0kxDRqERnlVNpVm+fgkjhcDGTn0VSGUMOhGRWZdaBpVzeTXU1sS8+zz1EjBJin3S6g7Wx7jpxWpWdOEo7s9DG4mjWhBU42aVvwXm+qbvpe+upa0n/kIRfj/ACNdDXPaT/yEIvx/ka6GtGeegooopDCiuK+IVr4hiFzrFn401DSLOKBI4LGzs7WRppyxABaaNzlmZFAGAPxrqdDgvrbRrO31K8N9exwItxcFFXzZAPmbCgAZOeABQtUD0LlFFFABRXJ/FfWtS8P+EH1TTVkxFdQC6eFFeZLcyKJGjVuGfaeBg57AniofhHr03iPQb7UP7UXVLEahLFp9ywVZmgXAAlVQNrhtwwVVsBSRk0R1v5f8D/P8+wPS3n/wf8vyOyooooAKKju5JIrWaWKIyyIjMsYPLkDgfjXj3gb4iXepat4LDeIItQutd+0QavpRWJX06dImkwFUB02lChDk5BB680LV2B6K57LRRRQAUUkgLIyqxQkEBhjI9+a8mh8a6/p/wn17WLi9W91S21y40u0nlhRQM3f2eJmVQAdoIPTnFC1dv63S/UdtL/11f6HrVFcV4Y1bU7X4jav4P1DUJdRih0221G1uJkRZAHZ43RtiqCNyBhxn5iOwrtaOlxdbf13CiiuNg1TVk+M82hPqDy6W+hC9S2aJAI5fP2ZDAbiMDoSetC1aX9aK/wCgdG/63sdlRXGaXqmrf8Lh1jQp9QefTY9HtryCBokHlO8sqNhgAxGEHUmuzoWyf9b2B6Nr+trhRRXGfGHVNW0XwnFqej6g9nMmo2cT4iRxIktxHGyncDjhjyMGjql3svvA7OiuO+Ka63b+HNQ1fTPFE+hrYWbzRLBaxS+dMASqv5itlSdqhU2sSevQV0fh6a/udA0+41SBbe/ltY3uol6RylQWUfQ5FC1uD0t/X9blXxB/rYv901mVp+IP9bF/umsmdWeF1jkaJiCA6gEqfXnim3ZCtdj6K5nwre6hqvgKzvrm/lS7ljLS3EUCs+AxztQAjOBx8p+hp/w+1K41LSro3N815JBeSwgyxeVOqA/KJUwuHxz0HBFRGom0vK521cBUpxqNte4+V7+na1tPXyOt0n/kIRfj/I10Nc9pP/IQi/H+RroatnEgooopDMXWNFl1TxDpN9NeAWGnM84tBH/rZyNqOzZ6IC+BjqQc/KK2qKKACiiigDA8a+HpPEFtp32e+FndadfxX9u7x+ZGzpkbXXIypDHoQQcHtSeEPDa6FdazfPNHLeaxefbLnyovLiVhGqAKuT2QEknJJJ9h0FFC0vb+tv8AJA9f69f82FFFFAAelczpvheVvFK+JtcvkvtQhiaGzjhh8qC0R8byqksWdtoBcnoAAFGc9NRR1uHQKKKKAEk3lGEbKr4O0sMgH3HGa8/svhxM3gbXfC+ra3FdLqd/NfxXFtZGBreWSbzgcGR9218EdOBzXoNFH9f19w7nN+GvDdxY+ItR8R6tfQ3uqXtvDaloYDFHFDFuIVVLMclnZic9wO3PSUU2WRIo2kkbaqjJPpQIdXLf8IzqP/Czf+Ev/te1+zf2b/Z/2L7E2/b5nmbvN8zGc/7HT863f7U0/wD5+k/I0f2pp/8Az9J+RoW9/wCuwdLGFZ+GdRg+JV74tfVrV7e6sI7H7GLJldVjd3VvN8wgnLnPydAOldTVP+1NP/5+k/I0f2pp/wDz9J+Ro6JA97lyuZ+JPhq98WeHl0iz1S303/SoLh5ZbQz58qVZFAAkTGSgBOTxXSRuskayIcqwyD6inUAcf4w8O+LNY1HTrjTvE+k2UFmodre50Z7lJJx0l4uE6fwqc4POScEdLo1veWulW1vqF99vvEjAnuREIxK/dggJ2jPbJx6mrdFC0VgZj+IP9bF/umsmcSNC6wuiSEfKzLuAPuMjP5itbxB/rYv901mU7XQr2Zz2h6Jq2jeF7bSbTVbR57ZvlmezbayZJKlfMznnqD+FaGjaWmnyXly0glur6YTXEgXaCwUKABk4AVR3P1rRoqVBLY6auMq1eZyfxO70Svrfou+tti1pP/IQi/H+Rroa57Sf+QhF+P8AI10NUzmQUMcAnBPsO9FIx2qWOcAdhmkMxfCHiS18TW9/Na2l5amxvpbGaO5VQwkjxuxtZhjnrmk8O+KdL17Wda0zTmlkfR5kguJCuEZ2XdhT3x0J9a4rwDa6xe6F42sbD7dot7ea/dTW1xfabPEPJkKYdA4TOQGwQeDg034RWms2PxB8Yw3lqILFjarAyaVcW0UvlwomY3kJUqMEEZJJ5BxRHW3on89Ljejfq/z0PU6KKKBGHd+JbW28Z2PhaWzvBc31tLcwT7V8llj27xnduz86/wAPfrVZ/FkjeJ5dEtfC+vXkcE6QT6hCtv8AZomZFc5LSh8AOM4Q+2axPErTf8Ls8JzJYalJbwaffRTXEdjM8EbyGHYGkClBnY3U8Y5xWd4m02PUvEkVx4Sj8Rad4gt9Yhe7lcXcVo8IZRMWD/uZEaMcbcknbjvgjry363/9Kt91txvRP+uh6jRRRQIxPG/iW18J6BJrV9Z3lzbROiyfZlVmTcwUEhmHGSOlTeIdfsNEW2S486a6vJPKtLSBd81w+MkKMgcDksSFA5JFcz8e0uJ/hfqdpZ2N/e3M7QrHDZ2kk7tiZGPyopIGATk1j+OdIj1L4k6RrWq2utyaDLok9pHLYi6jltrhpEfLLFiRdyjAyMZUA84pf1+F/wAdvmO2n9d/6+49Os5ZZrWOWa2ktZGGWhkZSyexKkjP0JqWuZ+FcOvW/wAP9Ih8Sy3EuqJEwle4OZSu9vL3n+/s2598101U9GJCSMVRmCs5AJ2r1PsM1y2n+OLS/wDCl54gs9G1icWl5JZNZJFGbl5Ul8plUb9v3u5YDAzXUyMERnbcQoJO1ST+AHJrzr4R3Umm+E/EVze6bq1v5WtajeCKbTpo5JYnmd0KKygvuXGAM9QKm+rv2/Vf8EdtF6/ozovCviuTXNVu9Nn8Ma7o01tCkzHUBb7WDkhQPKlfn5W646Vtav8A8gy4/wBw1leBLW9TRjqWrQmHU9Uk+13UR6w7gAkX/AECr9QT3rV1f/kGXH+4apq2hJxlZ8WrQya/Lo3kTpPHALjewGxkLbeCDnqD1ArQrmo2f/hZMsn2a78o6YsQmNs/l7xIzEb8beh9amTalH+ujOrC0o1FPmW0W/noXLfxFZz3cEKw3AiuLiS2huCF2PLHu3L13D7jYJGDtPtnZrz3RdNvo9estTht7mC+kv5/7RtHhP2aNG3fvEJGAxAT5lOW3HPfHoVTRlKUbyOjM8NRoTiqT0tr63f9XWj3VtjtNL/5Btt/1yX+VZnjPxLa+FdMi1G+s7y4t5LmK2LW6qfLaR1RS25hxuYdM/StPS/+Qbbf9cl/lXF/HcTy+BVtrWx1C9nfUrKQR2dnLcNtjuYnckRqSAFUnn0q+q9V+Z5yNzX/ABXbaXqj6XBp97qd9FZtfTQWgTdHADt3HeygkkEADJODWpoWqWOt6LZ6xpswms7yFZ4JAMbkYZHHb6VwnxI0syavD4h8Nvr8fiefTzZwxWcCiKeJiWUXBmjZI1ViTk7XHIGTxXV/D7QP+EV8EaN4d87z20+0jgeQDh2A+Yj2JzRH4Xff/h/0t87hLdW/rb/g/Il8Qf62L/dNYt/c/ZLVpvImnYEBYoVy7knAAyQPxJAHcitrxB/rYv8AdNc9ruof2Xpkt59kurtkwFhtoWldienCgnHqccUSdlculBzqKKV7vYzLfxbYvY3M01peW1zbXSWklnKq+d5z7dijDFTu3AghsY71paPqkOpNdRLHJDcWk3k3EMmNyNgMOhIIIIIIPeuJmia8sYtQtdP1R7i21i31C+eaxkhabqrCNHAZgibcADoB1Oa6HwpbzNr/AIg1hopIre9nhW3EiFC6xxhS+DyASSBnrjNY05ybs/60Wv36HsYvBYenSnJKzX53jp6Wbavrb0Z12k/8hCL8f5GuhrntJ/5CEX4/yNdDW7PDQUVleJZpoLWJoZGjJfBKnHasH+0L7/n7m/77NFh3OzorixqF6el3Mf8AgZo/tC9/5+5v++zRYDtKK5GzvrxruFWupSDIoILHnmuupAFFJuG4LkZPQUbhu25GcZxQAtFFFABRSMwUZYgD1NDMFGWIA96AFooooAKKKRWDDKkEdOKAFqrq/wDyDLj/AHDVoEZIzyOtJIiyIUdQykYIPegDg6K7T+z7H/n1h/75pPsFhu2/Zoc4zjaKdxWOMortP7Psf+fWH/vmj+z7H/n1h/75ouFg0v8A5Btt/wBcl/lVmkRVRAiKFUDAA7ChmCjLEAe9IYtFFIrKyhlIIPQigDI8Qf62L/dNZlafiD/Wxf7prMpiYUUAgjIORRTAtaT/AMhCL8f5GuhrntJ/5CEX4/yNdDSYIxvFn/HpD/10/pXMXMK3EDwybgjqVbaxU4PuORXT+LP+PSH/AK6f0rlb61hvbOW0uA5imQo4SRkJB6/MpBH4Gk9iou0ld2Od8L6VaW+uapeabbRWulXEccSQxqFjmdd2+UKOMHKrnvtJ9CX/AA4RY9BuY0UKialeKoHQATuAKv6T4d0rS5Wls47oO0RizLezS7U44Xex29B0x0FWNH0mx0iCSGwjljjkkaVg87yfMxJY/MTjJJNZwg4tej/FpnqYrHU6sKkVKTvy2uv5U1rq9f60NSx/4/YP+ui/zrt64ix/4/YP+ui/zrt61Z5KPNvH/hXStS8V6PLpVnGviRNSgv59TH+utbWNvnUv1COAYxH0JJOOGNHi7wrpV5490K60azji1621FdQ1HUx/rY7UBgYnfqVfhFj6YBOPlra1D4b+E7/WLnVrq31SS5upRLOBrN4sUjDGN0QlCEYAG3bjHGMUS/DfwnNrMury2+qPczXQupQdZvDE8oIILReb5ZA2r8pXGABjFKGlvJ3/AC/y/q+lS1v6W/P/AD/q2vX0UUUCOW+JGleG9Q0VpfEmkxawiK0dtZSr5glmcYUIh48w9A3VeTkDJrltW8C6hN8F7DQbzTNL8Sa3ZaYbYHUrlvLjcpgsh2tmRcAKxAPH3hzXZ+K/B+heKLi0uNXTUGltN3kNa6nc2uzd1P7mRcnHGTVeLwJ4dhgs7eBNShhtUkjVE1W5AkV2LOJf3mZcsScvk1LV4td/+D/mUpWafYk+GGo2+rfDvQNQtBeCCWwi2fa23TYCgfOR1PHXv1ro6jtoIbW2jtraGOGGJAkccahVRQMAADoAKkrScuaTZnFWSRX1K0gvrCazud/kSqVkCuUJXuMjkZHFeY+HLex8IXHivxR4d0n7PoV59nh07T7K3by55kyr3Cxxg7UYuoLAciMtyCCfSdc0uz1rSLnSdQWV7S6jMcyxTvCzKeo3oQwz7EVleFvBfh/wzdyXekw3/nvEIS91qdzdlUznavnSNtGQOmM4HpUrd/1/X9Mu+hx3wO1CK48R+Obdry8vLg6tHM009tLHuzawA8Oo2jdnCdQMcY5r1OsfQfDOj6HqGo3+mw3KXGpSia7aW8mmEjgBQ2HcgHAA4A4AFbFPovRfghdWFeba34V0qb4l6He6FaR2+q2N497q+pqf3rQPG6i3kfq+9mXah4VUyMcZ9JrkIvhv4Tj1k6sLfVGuTdi8YSazePE0wYMGMTSmM4IHBXHA44pL4kwfwtHJyaVD4U+I2m6tq3g3QbyXWtYmgh1m3kLXsMkvmNHvVox8uwbDhjjHcV63WJpXhbR9NvftcMd3LKsjyRfar2a4WBnzuMayMwTOSPlA4JHTituhaRSB6ybCuN+Kui+HtU0GU63o8Ws3DxPb6faSjcWncHb5YPCv/t9VAJyADXZVzvinwXoHia+tr7Vk1E3FsjRwva6rdWu1WOW4hkUHOByeeBUyV1YqLs7nm97F4qOs6L4E22eurofhqK9voLu9eGPUrjd5QDsEYuo8tvlbAJYFs4xXpvw+1qz8ReCtI1vT7E2Ftd2yvHbEAeT2KcccEEcVXXwL4aSGxjhs7iBrGB7eCaK9mSbynOXRpA+9wTydxPPPXmt7TrO10+wgsLG3jt7W3jWOGKNcKigYAA9MVpe979/1f6WXyIta1v60X/BM7xB/rYv901h6pb2l1YyQ3wU2uN0odsKVHJDf7PqDwR1rc8Qf62L/AHTWBrOmWer2D2N8sr27kFljmeInByPmQg/rUyV0aUmlUTbaV91v8ttfmcvoPhvSZNN1IX1lFHok179stbKQbYoo1QDcV6KrEM+3oMj3FafgbS9OsbCa+0/T4LGPUHEyRxRhMRgYjyPUj5vYsRU8HhbRobG7s1huXhvAq3HnXk0rOozhdzsSF5PAOOT61sgAAADAHQVEKfK1oehjMwdWMoxnJqTW+miS6Xd23u99L9WW9J/5CEX4/wAjXQ1z2k/8hCL8f5GuhrRnlopatYm/hSMSeXtbdnbms3/hHW/5+x/37/8Ar1v1DetcrZzNZxxy3AQ+UkjbVZscAnBwM+1K47GN/wAI63/P2P8Av3/9ej/hHW/5+x/37/8Ar1y6+LPGGk6l4p0vVLPT9cudK0dNUtH0y3kg8wt5gFu6M8h3ZjyCDyO1Xvhn4wufFN7eeVd6dqulx2tvNFqNjE0aCZ92+3ZWZvnQBSeQQHAIz1a1/r1/yYNW3/rb/Nf0mbsGgNFPHJ9qB2MGxs64P1rcoopAFFcL421zxfoGqadfRLo82kXOqW+nmx8mQ3TrKwXzVl37QQSW2bD8oJ3emRd/EbUo7fUNdiWxOl6b4jXRbmyMbfaAplWEy792Adzhgu3le+TkEfe2/rb/ADX9XBq39ev+TPUaKKKACiuY+JWsX+g+HJtUtdY0PR4oEd5LnVI2kQkDKoqq6ZLHPO7Ixwpzxh2PjDxBrF1oGjWMOm2Oq32hHV715AbiKL7irGm1xuy7H5snAXuTkK+/9dG/0Y7f19y/VHodFYHw88Rf8JZ4L0zxB9nFu93ETLEDkJIrFHUHuAytit+qas7CCiiql3cSw3tpEuwxzMytkHIwpPH5UgLdFFFABRRUdx55TFuY1Yn7zgkAfQYz+dAElFVdLuJbi2LTKodXZCV+62DjIq1QAUUUHODjGe2aACiqFhdTS309u8lvKsag7ouNpP8ACRk/nV+gDH8Qf62L/dNZlafiD/Wxf7prMpiYUVBczGNkVQCSwB9gTU9MRa0n/kIRfj/I10Nc9pP/ACEIvx/ka6GkxoKraq2oLpty2lRW0t8I2+zpcyMkRfHG5lViBnrgGrNFS1dDR5hbeGPiFeeHdb0rUH8P6Tc6layF9Rsb6e4nmuTtALFoo9kYUFcLkgEAYxzseC/B8uk+ML3xH9g07Rlu9PhtZbHT5C0csiMT5zfKoyAQo4zjqew7eiqvrcHtb+un+QUUUUgOA1nT/iHc+MDqFvp3hWaxt22ac9zqM++3UjDymIQYaUgkffAA4BGWJTX/AIf23iLxpbatf6PollbWl1HdPNDEHvL94zmMSPtGxFODjLFsAZAGD6BRQtLeQPW/mFFFFAGRr7+IBPBFpOm6VfWkqut19ru3hZCcbSAI3Dj72Qcdq4nQ/h7qXhC40O98NyWd7PY6VPptzFdSNAjiSXzldCqttCvuG3+6euRz6bRSt/X3r9WO5gfDzw6PCfgvTPD/AJ4uHtIiJZQMB5GYu7AdgWZsVv0UVTd3cQVTvYLiW8tJYhEUhcs25yCcqRxwfWrlFIAooooAKr34umh22gj3E/MXcrgexAPNWKKAILFZo4Nk0cMeDhViJIA+pAqeiigApH3bG2YLY4z0zS0UAU4beRr1bydY45BGY9qNuzk5yTgelXKKKAMfxB/rYv8AdNZla2uRSySReXG74BztUms77Ncf8+8v/fBpiKFzbFyDGTneGbLkdKtDpUv2a4/595f++DR9muP+feX/AL4NMCXSf+QhF+P8jXQ1haZBMl9GzQyKozklSB0NbtJggooopDCiiigAooooAKKKKA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7" descr="data:image/jpg;base64,/9j/4AAQSkZJRgABAQEAYABgAAD/2wBDAAUDBAQEAwUEBAQFBQUGBwwIBwcHBw8LCwkMEQ8SEhEPERETFhwXExQaFRERGCEYGh0dHx8fExciJCIeJBweHx7/2wBDAQUFBQcGBw4ICA4eFBEUHh4eHh4eHh4eHh4eHh4eHh4eHh4eHh4eHh4eHh4eHh4eHh4eHh4eHh4eHh4eHh4eHh7/wAARCADEAP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ij6zV/mD/AFWyf/oHiezf8NHeOP8AoFeHf/Aeb/47R/w0d44/6BXh3/wHm/8AjteM1u+EvCWv+K2vF0Gx+2NZxedMokVSF9gSMnjoOaaxFZ7NmVbhzI6EHUqUYxiur0X5npP/AA0d44/6BXh3/wAB5v8A47R/w0d44/6BXh3/AMB5v/jteNqjtII1Ri5O0KByT6Yra8X+FNe8JXdva6/ZfZJriETRp5iuShJHO0nByDwaPrFa176BLhzI4zjTlRjzO9l1dt7a9D0r/ho7xx/0CvDv/gPN/wDHaP8Aho7xx/0CvDv/AIDzf/Ha8ZopfWav8xr/AKrZP/0DxPZv+GjvHH/QK8O/+A83/wAdo/4aO8cf9Arw7/4Dzf8Ax2vGaKPrNX+YP9Vsn/6B4ns3/DR3jj/oFeHf/Aeb/wCO0f8ADR3jj/oFeHf/AAHm/wDjteM0UfWav8wf6rZP/wBA8T2b/ho7xx/0CvDv/gPN/wDHaP8Aho7xx/0CvDv/AIDzf/Ha8Zoo+s1f5g/1Wyf/AKB4ns3/AA0d44/6BXh3/wAB5v8A47R/w0d44/6BXh3/AMB5v/jteM0UfWav8wf6rZP/ANA8T2b/AIaO8cf9Arw7/wCA83/x2j/ho7xx/wBArw7/AOA83/x2vGaKPrNX+YP9Vsn/AOgeJ7N/w0d44/6BXh3/AMB5v/jtH/DR3jj/AKBXh3/wHm/+O14zRR9Zq/zB/qtk/wD0DxPZv+GjvHH/AECvDv8A4Dzf/HaP+GjvHH/QK8O/+A83/wAdrxmij6zV/mD/AFWyf/oHifU3wI+LPiPx54uutI1ey0qCCGwe5VrWKRXLCSNQCWdhjDnt6V7VXyr+yD/yUrUf+wPL/wCjoa+qq9XCTlOneTPyHjLBUMFmbpYeKjGy0R8q/tff8lK07/sDxf8Ao6avGa9k/bAdE+JWnbnVf+JPF1OP+W01eMedD/z1j/76FeXiV+9kfrfC9SCyjDpv7I+imedD/wA9Y/8AvoUedD/z1j/76FYWZ73taf8AMh9FM86H/nrH/wB9Cjzof+esf/fQosw9rD+ZD6KZ50P/AD1j/wC+hR50P/PWP/voUWYe1p/zIfRTPOh/56x/99Cjzof+esf/AH0KLMPaw/mQ+vbv2Ubz+z7zxXf7PM+zaYJtucbtpJx+leHedD/z1j/76FdL4H8dX3hCPVE01dPlGp2ptZvtAZtqHPK7WGDz3zWtCbpz5vJ/kzyM9w/17AVMPTavK3XzTf4Htr+E/Ctn4lk+MQlhfwx9lGpQ23G43hOBHj/e59m46CqHx90i68YfFHwfpdsu2XUbCPcRz5al2Zm/AZP4V4a3iLUW8PpoDaq50tJzOtr5g2CTGM124+NWvjX7fXBZ6D9tttOOnwP5chEaZzuA8z7/AL9PatvaU2lG1kmnb77/AKL0Pnv7HxuHxEMRCqpyjGUY3drK1oX7u93J9T1/4q+G08R+B9b0Ww8O3Ng3hcxPpk727It1EseHCsR83Rhx1wpqp8I4/En/AAoSyk8IWOn3OrfbpBi7Vdvl7zu6ke3evGPDPxY8Y6Hq66j/AMJDcamArK1tqN3JNA4I7rvHTtgiop/iVqreDx4Xt002yslvjexvbb1ljcsW2qd5AUE8cZ4HNUq0eZz1u1+N1+hzPIMYsMsG5QlFTjJNu62aldNpu7136s9u8U+FvDOufFjwdpurWumxaxJaST61a2fEcjqgZVIHq27ryVH0rjfF/wAXNZtdd1rw2PC2htpFu01rFYy2f+rC5Ac4+mcYxj061wfif4l6zr+t6Zr0x06z1fTkVUvrRSksuOhfLFSevQAckdOK9V8UfEzVLX4Y2Gved4Uj8QX4MF0wjiknliYZVkCu2MDAYOvU4wO6lNSjJx01fTe+39fMhZfUwv1eOJiqt1ypOduWXM5XVk9LWSe6SSI9T1YfCz4WeFb7wvpNhLfa3D593qM8HmEEqrbAe33iAOmFPGeayfjRa2Gt/C/wz8QH0u30vWL+Uw3UcCbFnGHw+P8AgAIPXDdTxXI+Dfi5r3hvRRohTSNX0xWLR22ow+YsRzn5cEYGe3IHasn4gfEDWfG15DNrN3bLFbqVt7a3GyGIHrgZJ7Dkk9KmtUjKLS62sux6ODyrEUsbCpLlTUpOVTm1nF3tFx+a8lbQ5uimedD/AM9Y/wDvoUedD/z1j/76FctmfZ+1p/zIfRTPOh/56x/99Cjzof8AnrH/AN9CizD2sP5kPopnnQ/89Y/++hR50P8Az1j/AO+hRZh7Wn/Mh9FM86H/AJ6x/wDfQo86H/nrH/30KLMPaw/mQ+imedD/AM9Y/wDvoUedD/z1j/76FFmHtaf8yPaf2Qf+Slaj/wBgeX/0dDX1VXyn+x/JG3xL1ALIhP8AY8vAP/TaGvqyvZwX8I/DuPZKWbyaf2YmR4g8L+GfETwv4g8O6Rq7QAiE31lHOYwcZ27wcZwOnpWX/wAKz+HH/RP/AAn/AOCe3/8AiK6uius+MPPNV8NfBvS7s2t94O8JRyrs8wDQ4nEW84TzGWMiPceBuIzWx/wrP4cf9E/8J/8Agnt//iK43xw9/wCFdU8R+NtBuLLWtHeSKPxJol0nzhkRE3wv/e8sp8jAhuxya9cRtyK2CMjOD1oXwp/1/XmN6M5Zfhr8OVOV8AeFAcEcaPb9D1/gpP8AhWfw4/6J/wCE/wDwT2//AMRXV0UCPNtd0P4KaHcz2+q+EvCFrJbwLcT7tDiKxRsSAzMIyACVbqe1WtF8J/CHWbi5t9O8E+FJprZUaZG0KJGQPnacNGOu0/lS/H2GGP4PeL7hYo1lk01g7hQGYDoCe+Mn867WyhhVEuFiQTPCiNIFG5lGSAT3A3H8zQuo3pbzv+Fv8znf+FZ/Dj/on/hP/wAE9v8A/EUrfDX4csxZvAPhRmJySdHtySf++K6qigRxt98P/hdY2ct5feB/B1tbQqXlll0q2REUdSSVwBWbpnhv4NalqC6fa+D/AAiLx0MkcE2hxRPKg6uivGC68jlcjmmfHWZ7aLwldXXGiQ+I7V9VY/cWP5vLZ/8AYEvlk546UfHGJ7iPwgum86yPEdo9iU++EBPnnj+Dyt+7tiiOtvW35a/j+A5afdf89Pw/E3P+FZ/Dj/on/hP/AME9v/8AEUv/AArX4c7Qv/CAeFNoOQP7Ht8Z/wC+PauqooEcp/wrP4cf9E/8J/8Agnt//iKwLrRvgjazvFceF/Bkaxy+TJOdGh8iOTONjS+XsVs8bSwOa7TxmupN4P1ldG3f2kbCcWm3r5vlnZj3ziuO8B3Hh25/Z8sftBgGlJoZiv1kxhGWMiZXB/i3bs55zUuVlJ9v+D/l+JSV2l3/AOB/n+Btj4afDcjI+H/hMj/sD2//AMRTh8Nfh0oYL4B8KgMMHGj2/I6/3PaoPgjDq1v8JfDMOtiUX6afGJBLneBj5Q2echdua7GtJx5ZOJEXdJnKf8Kz+HH/AET/AMJ/+Ce3/wDiKoav4K+E+lLF9u8D+FEeZisMSaHDJJKQMkKixlmwBk4HA5ruq4b4i6Pfalr+j33hnW7XT/FGmQzy2kF3GXt7qB9iypIBggZEfzKcrxwc1DZSJNK8B/CvVNOg1DT/AAP4RuLWdd0Ui6NBhh+KVa/4Vn8OP+if+E//AAT2/wD8RU3wx1z/AISPwVZas2lppcsrypNaoQUSVJWSQqQBuUsrEHvnNdLVNWYkzlG+Gvw5ZizeAPChJOSTo9vz/wCOVDe/D34X2VpLeXngbwfb28KF5ZZNJtlVFHJJJXgV2Nc98R9O03WPBmoaTq1++n2t6Et/tKH5opGdRGR2++V68etS720Gt9TD0bwh8JdXluIbHwP4WeW3CGaOTQIonUOCVO14wcHBwehxWl/wrP4cf9E/8J/+Ce3/APiKzfh3q3iEeKdW8K+LLfT7nVtPtLeZNWso9i3lu7SBN6HlHDK+VyRySMV3tU/IWuzOVb4a/DpgobwD4VIUYAOj2/Azn+57mobv4d/DO0tZbmfwD4VWKJSzkaLA2AOvATJrsKZP/qX/AN0/yqJvli2NbnmVhp/wIvo7aW38P+B/Ku2C20smkQRxzMTgBGZAGOewNdL/AMKz+HH/AET/AMJ/+Ce3/wDiK4Lww+kn9ku3j1ZY5rabRpYViI3GWViwjRB3cvtCgc5xXpnw/t9TtPAmg2utMzalFp0CXZY5bzRGA2T3Oc1o1ZyXb/g/5fiJ9PO/4W/z/ANC8HeEdBvTe6F4V0PSrpkMZmstPihcoSCV3IoOMgcewrcooqQCiimyyJFGZJDhR7ZoAzJ/Dfh+fVW1WbRdPkvnKM87W6l2ZPuMTjkrjgnkdq1ahtLqG6VmhYna21gylSp9CDyKdBPFMZPKcN5blGx2PpQBJRRRQBS1rSNK1qxNjrOmWWpWjEMYLuBZYyR32sCKnsrW1sbSO0sraG2t4htjihQIiD0AHApiX1s1yLcOfMOduUIDY64OMH8KWO9t5LgwIZC4JB/dNtyOvzYx+tAFiiiigCO5ghubeS3uIY5oZFKyRyKGV1PUEHgiuNg+HOmaV4oTxD4WuZNCuCgiuLaKNZLWeMfw+W3+r6DmMr05Brrru9t7X/XOw7khCwUepwOB9afLcQxBS7/f+6ACS30A5NC0dw6WJaKAcgHmigArj/F3w48NeIZVvRbnS9UScXEd/YqqS+aOjOCCkvQcOrdK62aVIYzJISAPQEk/QDk1XGo2ht/O8xtu/YQI23BvTbjP6UBcdpkV3BYQw312t5cIuHnEQj8w+u0EgH6cfTpVmobW6hugxhLnacNujZcfmBU1DBBWdrGh6NrEkEmqaXaXkluWMLzRBmj3cNtJ5GQOR371o1Whvraacwo5343AMhUMPUEjkfSgCW1t4LW2jtrWGOCCJQkccahVRR0AA4AqSoIbu3mkCRuSWXcuVIDD1BPWp6ACq+pWNlqVjNYajaQXlpMu2WCeMOjj0Kng1Yps0iwwvK+7ailjtUscD0A5P4UMEVNJ0nTNJjePTbC2tFcgv5UYUuQMAsep445q7Wd4b1zS/EWkpquj3JuLN3eNZDGyHcjlGG1gCMMpHTtWjQwIpbiCJtskqq3oagu5NNu7aS1uvs9xBIpWSKVQyuPQg8EVna5/x+/8AFUadguWtI0HwZo7xvpOg6Hp7REmM2tlHEUJ642qMVs/bbX/AJ7p+dcMniPSG1hNJ+0SLcyMyxboHWORl+8qyEbGYYOQCTwa1qSalsy6lKpStzxavrr2OmiuIJW2xyKxxnAqWsPQv+P0/wC4f5ityggKiu7iG1gaedwiL3NQajqMNiyCZZG35xtA7fjVT/hILP8A55T/APfI/wAaAFtJFnjuZLKaKW4ldWlKvwgxgAEd8Cjw9IC16irEFE5wEfdjgf5zSf8ACQWf/PKf/vkf40f8JBZ/88p/++R/jTEa9FZH/CQWf/PKf/vkf40f8JBZ/wDPKf8A75H+NIY43ljdalCouYj5LkIitlmcjHT0AzRCxF5B9hvDcRMzecmVIUcnPAyDmm/8JBZ/88p/++R/jR/b9n/zyn/75H+NAGvRWR/wkFn/AM8p/wDvkf40f8JBZ/8APKf/AL5H+NAEusXdoqtZS3MULSrhyzAbU7/j6VSmbF3cTR3LwYtkNqcDDLg8cjnnHH0qx/wkFn/zyn/75H+NH9v2f/PKf/vkf40Bc07ZpHtomlXbIUBYehxzUlZH/CQWf/PKf/vkf41e0+9ivomkiV1CttO4CmwH3tzDaQGad1VR0ycZPpVGxubSO2ubpZkmYv5khjORuIwFB9cYFalFICGzjaOAeZ/rHO5/qf8ADp+FTUUUABIAJOAO+ayEvbK6vhNHNHK0aOkMSHLNxkn26YFa9FAGFoysl1a7ZBPG8LYXqbfodufTtzzxW7QAPSimAU2aSOGF5ppEjjRSzu5wqgdSSegp1FIDzr9nm+sr34eH7HeW9xs1TUN/lSBtu67lZc46ZBBHqDXotFFAdW/Uwtc/4/f+ACqNXtc/4/f+ACqNMTOJuvEHhvVvFdjaf2xZH+zrvEMCSBpJrkgoMKOdqhmye556Lz21FFTCLitTpxNeFVRUItKKtq7+fZdS/oX/AB+n/cP8xW5WHoX/AB+n/cP8xW5TZzI5/wAW/wCst/o39Kwq3fFv+st/o39KwqaBmLrOrX+n39qi6Wk1pPcpb7xcfvct/EqbTlR3ywOATjA52q5fxRpsuuTfZl0h7e6t5o2ttULR/IoYMxUht4ONw24we/FdRUQb1uduJhSVGm425tb2+Vnu/wBNtgooorQ4Stql7Fp9jJdShmCD5UX7zt2Ue5qPQNQ/tXQ7HU/K8r7VbpNs3Z27lBxnv1qn4l024vEFzbXV0ssETiOGJYyHZhjPzjAOMjORwT603wJZ32n+EtOstRWVLmCBI3SQoShCgYBQkEccHrWcXLnaa0O90aP1P2ikue6062s+n3a/I26KKK0OAivJ1tbSa5cZWKNnP0AzVDQL7VL5XfUNOtLRMDb5N6ZyT3BGxcY/Gr2oFhYz7bX7WfLb9xlR5vH3fm456c8VhaBo6weIZ9Yt9O/smCa1WFrXCKZHDE72CEqCBwDnPJ9BWbcuddjuoQouhNztfo/0tdb97P5HR10vhT/jyl/66f0Fc1XS+FP+PKX/AK6f0FWziRsVzUfihtQ8TXOiaHaRXX2GQR391NP5ccT4DGNAFJkkCkEjgDIy2eK6WvE7r4cagz6pZJoMS6rL4nGrWHiFDEGhheZZHBbPmBlXfHtwQcjtnCj8aT2/4K/Rt/Ib+Fv+uv8AXzPbKKKKACuf8Van4osrq2h8O+G7TVleN3nlutS+yJFgrtAxFIWJyT0GNvvXQVz/AI6h1a/06DR9LhfZqE6wXtyrhfs1tgmRhk5LMBsGM4L57Uncat1J/BerX2ueG7XVNQ06HT5p9zCGG5M6bNxCsHKJkMAGHyjgitmmQxxwwpDCipGihUVRgKBwAKfVO19CUFZHjPXbfwx4V1LxBdQyTQ2EDTMidWA7Z7fXsOa165/4jWmtX3grUrPw/s/tCWMKisQu9Nw8xAW4DMm4AngEg1Mr20Kja6uReEfE02s6tqemXNnbxS2McEontLkzwSpMpZcOVX5hjkY6FTnmulrz74XeFJPDOvaw2ladc6L4auooGt9LnlV/LuRu82RAGYIpHljGeSCcYxn0GqduhKuYWuf8fv8AwAVRq9rn/H7/AMAFUaAZzEXiwSC1vBZr/Zl1qDafHMJf3gkDsgYpjAUupHXPIP06euLk8LR3XiOGW2sZ9P0+C9+3ThrlitzOpO0pEGKqN3zFiATgcck12lZ0nLl97+tP87noZhHDR5fYfPy7X1evf5aJ3Rf0L/j9P+4f5itysPQv+P0/7h/mK3Ktnnopanp0d8yF5GTYDjHvVL/hHrf/AJ+JfyFbVR3SSSW0kcUzwOykLIgBKH1AII/MUN2Q7GT/AMI9b/8APxL+Qo/4R63/AOfiX8hXAWHjXX1+B2j63NeLNrmp3sWnpdNCgCvLdmESbAAvyryBjGQM10/g/V9RXx34k8JaheyX6afDa3drcSoiyeXMrgo2wAHDRsQcdG9qff8Ar+tAat/Xy/M2P+Eet/8An4l/IUf8I9b/APPxL+QraopAYv8Awj1v/wA/Ev5Cj/hHrf8A5+JfyFY2l6pq3/C4dY0KfUHn02PR7a8ggaJB5TvLKjYYAMRhB1JpfDeqatJ8U/FOiXeoPc2FpZ2VxaxNEi+SZTNvGVAJHyL1JoWqT7/pp+gNWv5W/G3+Zsf8I9b/APPxL+Qo/wCEet/+fiX8hW1RQBi/8I9b/wDPxL+Qo/4R63/5+JfyFY/xN1TVtJuvC0mm6g9vHd67bWV1F5SMssUm7IywJB+XqCOtVPi7J4n03QbvXtD8Ry2U9oIxY6dHaxSJezMwAjkLqXO8kKNhTHXnsJ3V/O35f5jtrbyv+f8AkdH/AMI9b/8APxL+QrQ02ySxiaNHZwzbsmrERcxIZFCuVG4A5APenU2StgoqvqazPp1wtvcPbS+WdkqKrFDjqAwIP4iuM8DaprHiD4OaLrN7rFzb391ZJPdXdrZrLMe7eXGFK7j2+RvpU30flb8b/wCRVtju6K4n4M65ea94Smn1DVTqVxb39xb75YPIuERXOxZ4wqhJdu3ICjqK7aqaEFFFcX4Q1bVJfH/jTStR1Jrmy01rRrUSRonkrJEzsMqBkZ7nPSkB2lFcD4Z8Uatq/wAU7qwZlj0NtFjvLGLZh3zOyeax6/MFyB/dIJ5PHfUdE+/+bX6A9G1/W1woorjPiFqmraX4j8HLYag8NtqGsCzu4PKRllQwyv1I3A5QdCKOqXfT7w6N9tfuOzorzT4j65e6V4kaa98UeIPDmhwwwAz2ejx3FuXZ33NLK8LhAP3Y6gDOT616UjKyKysGUjII7j1oWquD0djD1z/j9/4AKo1e1z/j9/4AK53xZNc2vhnUrqzuGt7iC1kljcKrYKqSOGBHalOXLFyfQqnTdSooLq7GpRXJ6r4iurPRtCihVpdR1SNcOIGk2AR75JNictjsBgZI7Vs+Gb611HSluLS/mvl3sjyTIEkVwcMrLtXaQe2BQppycex0VcDVpUvayWl7fmvzT89DotC/4/T/ALh/mK3Kw9C/4/T/ALh/mK3KbORBUdyszW8i28kccxUhHkQuqnsSoIJHtkVJRQ9Rnn2m/DiaL4XReCr/AFuO4ktphcWl9BZmIxSrN5yMUMjbsP7jI4461v8Ahfw5Nput6vr2o3kV3qmq+SsrQwmOOOOJSERVLMerOxJPJauiop3AKKKKQHLWfhnUYPiVe+LX1a1e3urCOx+xiyZXVY3d1bzfMIJy5z8nQDpRo/hnUbH4haz4ol1e1mg1O3gt/si2TI0Sw79p8zzCCf3hz8o6DpXU0ULS3kD1v5/p/wAMFFFFAHL+P/DOoeJG0U2WrWunjTNSi1AiWyafzWjzheJE2jk561T8VeGvGGp+IodT0vxZpNjb20W23trnRGufKkIIaUMLhAWIOBleBkDqc9pRSt/n+g7/AORDZRyw2UEM9w1xKkaq8xUKZGAwWIHAyecVNRRVN3EQahHcTWM0NrNFDO6FUkkjMiqT3KhlJ/MVynhbwv4i8M+ANJ8N6Z4h057rTdsYuZtMYxzQjPymMTZDc/eDduldlRS/r7gMXwr4fh0MajN53n3up3bXl7ME2K8hVVG1cnaoVFAGSeOSTzW1RRQAVyOkeD7m38VeJtV1PULHULHX0ijlsfsBTYsaFACxkYMCpOflGfauuooC5wei/Dex0j4lHxbYDSra2FiLSKyh04o8Zyx3iXzMZO4g/J04967yiijokHW4Vy3jfwzqPiDVPD95Z6ta2KaPfi+2S2TTGZgjptyJE2jDnsecV1NFHVMO5zHijw7q3iFdR0m91e0Hh6/hEUtstkRcBSMOol8zbhvXZkZOOxHSwxpDEkMahURQqqOgA6CnUUAYWuf8fv8AwAVheILGbU9EvNOhuEt2uYXhMjxGQKGBBOARnr61u65/x+/8AFUaJRUlZjhOVOanHdHOyeHbgwaJIt/EL/SAVjm8g+XIpTYysm7IyMc7uCPwrQ8P6Umk29wvmebLdXMl1O4XaC7nnAycDAA6npWlRQopPm6/1/kb1MZWqQ5JPT0Xdv7rtu2xf0L/AI/T/uH+YrcrD0L/AI/T/uH+YrcoZzIKjuoVntpIWaRA6lS0blGGfRhyD7ipKjuY2mt5IkmkgZlIEkYUsh9RuBGfqDSexSPO/hlaXfir4L6TBqOuawk0zOZryG9dLlwlw/y+aDuGQoUkHOOK0/hlpcNtLqupWeqa1e6fPMILQahqk92CsRIaRfNdsbn3DjqEU96ueHvBcOheBZPCVjrmrm3aOSOO6kaL7RCJCSdpWNVzliQSDiug0qxtdL0y102yiEVtaxLDCg/hRRgD8hVdWxPa39f1/kWaKKKQHC6TNdR/HDXLD7deSWZ0K1uVt5LhnijkaaZWZVJwuQq9PSuK8EeJNTm+IWk2OpX1/DLNe6gPt73Ekmn6zEC3lxwDOxXTg4wuBG2C2416bbeFIYfHN14t/tbUpLm5tEs3tX8nyBErMygARh8guxzu781T0XwDpemf2XCt5fXFjo9w9xptpMUKW7sGHBChmCh2C7icZ74GCOnLfz/N/oOWvN8vyt+f+Z11FFFAjhfizNdWt14QuLS+vLZpPEdrbyrDcOiSxvu3K6g4YfKOtcx8UtX1PTtX8WSatJr9jZW+ircaBe2CTm3jmRXaQyGIFQ+4J/rflKjHc59A8ZeFYfE7aWZ9W1Kw/s29jvoRaeT80qZ2lvMjbIGTwMU/xD4YtvEE8KaveXdxp0TI507KrBM6nIaTA3OMgHbnbxyDSt7tvN/kl/mVzJST8l+bZd8LXV3feGdKvb+Py7u4soZZ0xjbIyAsMfUmtGiirk7ttERVkkUtbsBqWntZveXdpE5Ble2mMUhUdVDrhkz6qQfQivILa71uw0qw0mHVtUfRdb8YLZ6dcz3Uj3H9niMuwExO/azxuFYndsYEHkGvVPGOg/8ACSaFLpDatqOlxzEeZLYmMSMoPKHzEddp7jHI46E1iD4fwSaY1pqPiXX9TnW5gurW7upIfMtJITlDEscSoByc5U5BIPFTHSV/T7rpv8rff3Ke1vX8mv1/Ii+Gl9d/8JD4x8PTXE9zbaRqca2bzSNI6xywJL5ZZiSQrM2Mk4BA7V3FZHhjw/a6DHetDNNc3N/dNdXlzNt3zSEAZO0AABVVQAOAB9a16Oi9F+QurEbJUhTg44PpXnmlaXfaf8WII9K1nWL2zXTpW1xby9kni85mTyCqsSsbn94SqBQFxwMivQpFLRsquyEggMuMr7jPFcf4Y8ByaHqUV2fGnijUo0lkma1u5LYRSyOCCz+XCjOeeMtjgegoXxX/AK/r/gA/hK/w4muv+E08eWM19eXNvaanAtulxcNL5StaxuVXcTgbmJwPWu6rnvDXhWHQ9e1rWI9W1K8l1iZZriK48ny1dUVFKbI1I+VQOSfzroaFsvRfkD3YV578ZNLu5dFlv9L1rWrfXmaOHRYLS9kij+0E8bo1IWQHkt5gYBAemDXoVcj4l8Ezaz4g/tmLxn4l0qUQeQkNkbXy41P3tvmQOwLHGTnnA9BSe6GmY3xX0nUWsbe+0vW9Yi8Sy3NvFpcNteSRwBgymTdCpCOm0OzFw2B0I4Fejjpz1riNU+Hsl5qf2+Hxz4ssWFoloqW8tqQsagA4Z4GcFiMsd2Scegx2kMYihSJSxCKFBY5Jx6nvVdCexi65/wAfv/ABWHrVrDd2ZW6u7i2tky8phnaElQO7qQwHfgjp6Vua5/x+/wDABXPeItI/tm1jtzqV7YqkgkJtvLy5HQNvRgRnnGKmfw7G2HaVWLcuXz7GHo1nqE3gkLftq94RLK9vFHdeTcywl28oPIWU52lScsD656Vf+Hl2954Rs2muri5uIt0M7XAxIsiMQyt6kEYz3xnvU0Gh3UMCIniTWGkExkeaQws0gIA2keXtAGOMAc5PetDS7G202zFraoVTczsSclmYlmYnuSSSfrUwi0/kd+LxVOpTnG6bcrqyatvff1W2/XZGzoX/AB+n/cP8xW5WHoX/AB+n/cP8xW5Vs8pBUV7dW1laS3d5cQ21vCpeWWVwiIo6kk8Ae9S1R12TTIdMludY8gWdviZ2mGVUqQQcdyCBj3xikykGhazpGvWA1DRNUstTtCxUT2k6ypkdRuUkZqe1vLS6edLa5hma3k8qYRuGMb4B2tjocEHB9RXnGjre6Zb+KNa0Wz8/WNevorn+z7Voy9lCUESyurMAXKxs5GeW+XsTTPgE4jk8Y2MemahaRx+IJm3XRQkkxRZDFWJL9yenPWqWrt5X+emn4ieiv52/P/I9RooopAZdr4j8P3WuTaFba5pk2qwLumso7pGnjHqyA7h+VR23ivwvda42hW3iTRptWRmVrGO+ja4Vl+8DGG3ZGDnjiuU1C10TUvHmgy2cljZ2fh26m/eqyqZrqZTH5CevLln/ANraOTuxBa/234X8ZaDaW9xpOs6Vrl3dB/KsjHc2+RJMZfMDsHTJ2nIH3lx1xRHWw3pf+v6/pbnpVFFFAjL1vxH4f0Oa2h1rXNN02W6bZbpd3SRNKfRQxGeo6etW9S1Cw021N1qN7bWduCAZZ5Qi5PQZPFcj8VLbTtS0a/8ADccdkdU120Nq0kwH7mDkGZyf4U3EqO7YA7kcLqd1q7eMtd1DRdW0ySLwp4ftbjSEv4GninjaN2kmVlkXaW2BDIAxAHHU5V7K7/rf+v8AhiuW70/rZfr/AFc9vidZI1kjYMjAMpHcGnVQ8N6hJq3h3TdUlt2tpLy0iuGhbrGXQMVP0zir9VJWbTITurkGoXtnp1lLfahdwWlrCu6WeeQIiL6sx4A+tZZ8X+E10GPXm8TaKukSPsS+a+jEDN/dEhO3PB4znirfiCbS7TTWvtY8kWtsyy5kXdhwflwO7ZIwBznGOa4jwtZaBo+k+Itf137Apk1CTXLi0ysgsQ0exMgZHmFEJOOrMwGetTfe/wDW3/B+7zKttb+v60+87TQPEOgeIIpZtB1zTNWjhYLK9ldpOEJ6AlCcGtOsHwNYyWujG9urVba91KQ3dxEqgeUWACx8f3ECr7kE963qpqxKdwrL0vxH4f1XUrrTdM1zTL69tDi5t7e6SSSHnHzKDleeOa02UMpVuQRg15rMvh+48a2viKGS1tdM0PTbqwtRblRJeMwDSLGo5KRrE2MdWLY+7ky3b8fy/pfMpK53en63o2oXktnYatY3VzCMyRQzq7oM4yQDkDII+oxWhXhnwkj1TT/E3gyPVhFfaZdaHcDw5cQsBLbwHy5DHdADDtsEQDqQMgggk5r3Orat/Xm0TcKy9X8R+H9HvrWx1bXNMsLq7bbbQ3N0kbzHOMKrEFueOK1K4L4sWWl6zpF94VUWUd/rUSLdTy7R9mt1PMzE91wdg7t04DERcpI63UNc0XT7yKzv9WsbW4l2+XFNOqM2ThcAnueB6nitCvDvipp+r6Zpniy409tM1nTvGNpb2unI9063S3HlCONYlCMJVPEmdy7fmJ45r2nS4poNMtYLmTzZ44USR/7zBQCfzqktP6/rT9RPp/X9f8Aytc/4/f8AgArKvry0sLZrq+uobaBPvSSuEUfia1dc/wCP3/gArI1BDJEFikt47nJMDzR+YFfB5C5BPGehFJ3toVBRc1zbf16/kN/tPTvsEeofb7X7JJjy5xKux89MN0Oant5obiBJ7eWOaJxuR0YMrD1BHWvNfDfnw6h4YsrmGOOG11LUITJHnyp5grESAHpnMvHY5Arp/hzu/s7VMf8AHv8A2vd/ZvTZ5h6e27dWdOrzu39dP8z1cdlkMPCUoyvb8uaSXz92/wA/I7bQv+P0/wC4f5itysPQv+P0/wC4f5itytGeOgqnrWk6Vrdg+n6zpllqVm5Ba3u4FmjYg5BKsCDg1cqtqd9a6bYy3t5IY4IwCxCFycnAAVQSxJIAABJJwKTKV+hT8P8Ahvw74djmj8P6DpWkJOQZVsbOOASEdCwQDOMnrUuj6FomjvcSaRo+nac9y++drW2SIyt6ttA3H3NVNA8VaLrmnXl9p09w6WMrQ3UUlpLHPDIoBKtEyhwcEHGOQRirfh3WtN8Q6Nb6xo9x9psbgMYpdjJuwxU8MARyD1FVqI0KKKKQHPWPgXwTYaomq2Pg7w9a6gjmRLqHTIUlVj1YOFyDyec96vaL4f0HRXlfR9F07TmmJaQ2tskZck5OdoGeeavXVxFbQtNMxVF6nBOPyqUcjNAMKKKKAMLXfBng/Xr37drnhTQtUutgTz7zToppNo6Dcyk45PFWbrw54fuvs32nQ9Nm+yRiK332qHyoxjCLxwvA4HHA9K03ZUQsxAUDJJ7VDa3lvcu8cTNvTG5WQqQD0OCOlCBk9FFFAFHXNG0fXbH7Drmk2GqWm4P5F5bpNHuHQ7WBGfeqVh4R8Kafp0um6f4Z0azsppVmlt7exjjjkdSCrMqgAkEAgn0FbdV2vLdblbdnYOx2g7DtJ9N2MZ9qEBYooooAbIiSRtHIiujAqysMgg9QRWDo3gjwXot+uoaP4Q8P6beKCq3FppsMUgBGCAyqDyK6CmyOscbSSMFVRkk9hQBQ0vQtF0qZptM0mxspHBBaCBUOCckcDpnnHrzWjTYZFliSWM5R1DKfUGnUAFYGteCfBmuX7ahrXhHQNTvGAVri702GaQgdAWZSeK36bK6xxtI5wqgkn0AoApw6PpMOoLqMWm2iXixiFZxCu9YwMBA2MheBwOKvVDa3UNyGMXmfL13xsn8wKmoAwtc/4/f+ACsfUdO0/Uo0j1Cyt7tI33os0YcK3qM9DWxrn/H7/wAAFUabSa1HGcoS5ouzK1xYWNxaraT2cEluuCsbRgqpHTA7YqW3hhtoEgt4khiQbURFCqo9AB0pTIofZklvQDOKfRYHOTXK3oX9C/4/T/uH+YrcrD0L/j9P+4f5itykyUFUPEGqado+lS32q6lDplqCEa6ldVWMsdqnLcDkjrx61fpGVWUqyhlIwQRwaGNHnXws87Tb3xfJcapHqWhm8S6ttZmEaNcs8QMu50Co6phVDAAADb/DT/2dLy0vPhHpH2S6gn8tp1fy5A20+c5wcdDgg/jXoYAAwBgUU/8AgfgAUUUUgKHiJlXRbrcwXKEDJ6mrsTK8SsrBlI4IOQadRQAUUUUANmkjiiaSVgqKMsT0ArO025tbq/kuI543ldAAinO1Ae+O5JrTooAKKKKACsu/cTXdu1tcCWSKYBoOCB2JPcEDPNalHegAooooAKz9Z87yGO2MwKjF9z7ee3b/ACcVoUUMEU9EffpNsfl/1aj5Wz2q5RRTbuxJWCob3yvssnnyeXGRhmzjAqaikMoaa0xup1+0G4tgFMchx1OcjI69qv0UUAYWuf8AH7/wAVRrZ1GwmubjzI2QDaByTVb+ybn+/F+Z/wAKYjn4zIhLLIfNMxDoccjP59K0K0P7Iuf78X5n/Cj+ybn+/F+Z/wAKAE0L/j9P+4f5itys7TbGa2uDJIyEbSOCa0aQ0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" descr="data:image/png;base64,%20iVBORw0KGgoAAAANSUhEUgAAAHYAAABbCAYAAACmlXH5AAAAAXNSR0IArs4c6QAAAARnQU1BAACxjwv8YQUAAAAJcEhZcwAADsMAAA7DAcdvqGQAACAISURBVHhe7X0JdBzHeebXPTcGGNwXcV8ECRA8wJsgJVKUTEqizkh6kv1sra2VEnvtxHGcvN2NN7ubY+23Ly+Jk42sWLZlO4psWSIliuIBijcJXgBBEuCF+xrcmBnMfU/vX42GxAOY7hlSFqSHT2piprq6u7q++s+uruEiwOsAHqRtHl8cHGLE9nAnTxYjP18qm8fnGmYzhE2beqeI7ekpFoqLEIwEEYqEpRrz+DxBzaug4TXgevsglJR8QmygYAGOmI/j8kQLVJxqqvY8PhcIC2Esy1iKB/Lvh3Zg6FZiPfnZ+H+Xf4I9PfugJebn8flBgDTtYyWP4NvLvokE8+itxHqJ2Fdbfop9vQdEkZ7H5wfMhD5SvB3fWvoKDBKxvLRvzkCg/24FK7m9bB5ymGPECgiT8xYIh6Rv7HsEEWGe2Fgxp4jVaIvx39b/FV4oqoUv6IHJUIBvLP8TPF24BkI4IKocb8gDD+3z0XdGfCDsg5c+AxwEIQI/fQ9EAvTXDw+rK25ecjAEBFndEKs7hXAkBF/IR/sidO5b6wfF6ECAnz5Pl/vpOmS6xPIgXYO1g9X1h4NUMrcwh2ysAJ1+Kd7a/ncQPD34p8a/wcVAGv7Huv+K0eF38aPLu7C8YDseK7of2Vo1boydxjtdR7B54cvIjXTi1SvvQ5OQjx2lOwDfCHhNClZkVYMn0nguiDcv/SMyc5/DEu0EXr26E35BhfKMNXisYAUOde1FRmYdtuYug54DPAELTvS+jzO2CTyz5DuoMuho2ITQNnYW+/qPYijI477CbfhS/joYOT+ahw5jZ28DQgId/Bngc2BjI/BFBGh1ufjakpexzGgUJcpPklGTtx3fqfkqNP4BnBq5gVVFz+NPqx/FiD+IrcU7sCTRiAWmRdiat1KU4rzUGuSqQ2gZa8KZ4SZMhkIoSF2GLxU/jUezy6DSZmJLyR9gR94ypGiMKEqpRr46gAM9u2FXF+I/Vz0LEw3wxRkrkM670Gofxaay57A9by1d70m8sugJ2OxXccE6jkcX/SG+Ubyahubckdu5RSxHchH24mjX25jQVuDlmheJHIHINmBFZi2R2onftO/EO23/jl3ma6jOXQ/rcD36wyZsK3mUSKgF5+3G+bEriHA8qfIcVGfUYBENEFtoyn5rtcnYVvk1bF+whiRuCQ0aH9HBiWo5yViILfkPYVlyLkac3fCyNglBTLh6cWHiOjwCj5TECqzPWgaL7RTe7ngXv73+bzhhteP+go1QzSF9POe8Yp602ZjzOl67/AtAX4qipGxyngJwk9TqNCYkaY3QqnTITEhDOOTCmH8UBwcvY3P5C3gmtxgXR8+gy+uDjqTN6u5H48g5nJvoFGWJp0B+1HoevSjBN6seQ8/oaXT4wtDQIOB5Hm7vCJpHz+HYyFWUZ29FhY6HwBmwqvh5/P367yMlaMaRgZMYDUeQrEtDotoIjcqETL2R1LdTsr9zA3NPFZPqjZD0dIyfwWtX3iJpDVIj/Tg5cAQdgQT8ce338Ld1/wePZKRj942dsJBTc9F8GBYYEQ5aSO1eAMer6Txu0flav6AOD5Y8hZqkJLKBPox7BvHu9V/jxEgj9vQeJ8sZpqtGEKDrQpWAguRi5BmS4Ai4yKniSKItONb1a/zw8m9JgrV0FRs+6j0Ih3Yxvr/qz/GjjX+DJToP3uzYR4Pgs7GxM+FO56nvs0tQqNWp2EAOzJDtEtocFlFCqzKqEfYPocXSBaMhH7VZy0XnqcNyAS2TI6S9OZIaA6qzVkMbHEMzqeGAKhE1GUtQZMwgT5kpWuDq2CnojNXI5Gw4OXqdSI4gI7EY1ckF6J1sgyGhCBWmBVCRbIfDHrRZLmHAF8CK7HUIettw1ekiZ6wWQV8fLk60IzWpArWZS5DEBdAyfh7dLjtpm8/Year5xHm6JaX4Lxf/FXva95Gqi49Ypu7u5tYYCSEhRB2khkrsJPrOwg5SlWraWDjDvotqlaRS/XFHsnoh+penQTmV5w7TeViIMw01p6HjWR1OTJgzsPOxOjxHdJKaZrLLwNF/rIy1IUSdBvqsprIgHc+xz9SWCDuWtYWaoJLae9f3T1s8xwco3Hqs7BF8Z+V/QcLgbcQGC/Pw3qXdeKf+HWg1WumQ2KBSsQ4SSJXGZ200Gg2CQerIOMAkl1fxZHfjezqlVquniCKvPF6wc4TI+44HPPUdIzUcjr39oXAIm6o24aUvfR2G4duIRXEx3A43rl+5LhIUD9R0HMsSxUuslogNxEksU4Osc+LtWI1ILFnbONvOcDfEsj5nCigUx8BkwpSSloKisiKoBgbuJHYeXwD09sZGrLmthcIQD8ZdGmzbvFIqlUeYRnDziXq4NCnwT1ogGCg8SMvAqtolUg15uCYG0dHdBwc5MIIxD2tWVCJBp5b2ysM13InmzjHwEYpZ9TnYtLZK2qMMPrcTPXT/wy4e+flFWFi6QNqjDM6xAfQOjaHbPIkHt9aRE6iX9shjtKsZR873oLQkD16PF4VL1qA0yyjtnQESsQrDHRve2dOI7JwCZJm0opGPBXpTJrISE9BxuRXZ5WVITlJ+YxHXEE6daYItbELt6jWwXN6HI01t5AlKFeTgNuNX751BQVERyspKYblSjw/O9Uk7lSAC88ANnL4wisXlRdArH08fo37/UQQEHhVF2QgzfRsDTOkanG1oR/nCCmSn6VH/5mvotskzoJDYFKQFO/HG7+qRU1oek+emIruzZNUapCUnkzfKobS4ABXUwUrRc60VQ0OjKKyk0MKUgvtqy3HsZBPcHr9UIzraGg7Am5iDnJxc5OYXoKa6GIc++EjaqwQ8DGoV+lqP4MyNUSwojE1aGYozgZ2/2w0Hn4xEvU4qVQY9xd9qtQ7paekoKy1DbjKHk003pL2zQyGxHL78vR/goWo9/tdf/l+4YhTZqYFwkzPPK8+LMC/R7/d/7K0m0o2yUGTqfPIIBQLkkE07JBx0ySaoKFSJBXnlK/DHf/4t9DTswVs7D0ulyrFy+1fwzRcfxts//hEudo9LpQrBQjap29gfrVYDvV5e4ynrYXsbjjcNoKruCVSnC/DFSCxDhEIJFk7E6jMurFlB9lSDqxebxO/Hzrdh29a1SExQps6rtzwG1/UGDExMwmWfxPWL7dj23GPSXgUguzzS2Ywedzbu27AeKWqvFO0qhRdnzjZDnboIW1cVwx+mqEHaowQC+ShBGpxB+jto7ofZmYBHNpVIe2eHMmKTy6B1dKHx3Dls+eofIkO5wE2Bgv9Q0IGshYsw0T8hFSpEYi6ef+Fp5Omt+N9/9idoD+dhSUUeqXVpvxyMBfir//4K2s8fwz/+9Q/Qqa7CA9WkG5WC10OblInRlsMImrKx/v6tStWcBAMyDGG0XmpASu2jWFWcFtPxQ91WrFtXiJMN52ALJeDr33oJSdK+aPh8hTtBJw58sAfB9Eps27gCWsXsTiHoGseHu/ciqWwtHly3WCr9giHWcGce8giQymTJgnjAMmdsixfsWJYgmSf2HoNl3AYGzOTsxWaBGdhQYJkvnZaFkrEPDDaYmEOVbDKB75+aMB6rtZzHbKDOZRI76xYMzlzONvL62f5gKIwgefAzbmxflP0RMcf8yaD4bIiNT1vNeUyr0zs2kkZORWpSrwVHod6MdcTjZ9lYHpliaY6kcsb9tN0OGWIFeFxOjA0PYczmInUDOClkcDodsNpdUp3o8LrsGBsbwyiFG+wphNNug3XSDrfHJ9WYHQKFR163E8PDo5h0ecmz9sHucGJ83IqQomR9RGzryNAQHB5m/yJwWC2wOOSvfTOEEIUsxw+h/tBZqSQGkIPHd16H5r13YXjnODhvYGYmomGgDdyeA1D98n0aGMoeqcpKrEarQ3JqIhx2J9mPACaIIJ5Gj9vlkWpEh1qjhzEhAUE3DQifDy5PBFouDI/bjZCM5HIcDx2NUo2KmkkkT1rt4iwFleCB3a1kyicPgyEBWp49x5164M5zIbh9sT1B4tR6+P0B9HZ2SCUxgD0KTElHePVq8NdawHmo32LkFWnZQHkhYB2nG1CmZGVqcUSsFmrqwcQkI51TA1OCCkPmYWgToiSib4JGp4NOp4ZKlwiWUvB5nZh0esSOliWGSGSOQcDvJRsUgNMfIpLVMGg18Pto5MszK85zCgRD8HhZCpI8R+nxWGzgkJCYDH2M4ZUIUixCejbCyRwilYshkKDEbIoM1NfmbpBUATa6DzYxTAayLRVCATj8HNJMRgp6vXBHdCjIy4Vv0qIogyJESP06vcjISoeeBkNRUZ6YFmOuuUZBB6vUWqSnmkQyIuQ8sBkLLIOlJq2hZORzah2ycrPgd7mpP2Pt0ZtAA4z+jx2kdRC0Q3t5CMG6GoBlzGI+EQ9h5RpElmWC7yJy75pYNqtvdAw26wQGzNQwgQx/JAg/dbA+kSRYqjY7BIwNDsBiZ3ZuEC5SgS6yr5xKh5TUFKnO7AgF/LBOjMPujZA6T0RelolsrgeTpM2Sk9gk7ugQgl6MjU/AZvciMzuNSiJwu70I+n0xpfUQ9mKk5xp6hqgtgVhIIY2jEaDdtReaYw3Q/dtbUI84qVjBiLwJ3KE9UJ1qBZdShshSUssKQqo44lg22UuAitm9GMHUKtvYVE+lYA6PQGLKS6OUzXCY9iSVgIUBolcpff+0wNrV3dM7cxx7c1tnkFbWJ2xaEItF2ec7QH3AkVAIs0g7OybBoEcqCQvf3x9vHEvOSxykMjAyYiGVgTlQ06QysOOVksowPZfoMwUjY3qLB2win4HZZuXHx8fQPGbEtEaKZ7vXmCf2HkJ0COPY2CS+eCcQzob5XPE9ApM6N8Wo8U5fZRMKvBTnx5VrpmvfbmPniZ0jYAkQq21SnH4a3YVgO28dPDMR+7lTxWxEfxo2SQ7sindzXeadx348kcgSGipGJm0s38zTOUh1yyEmie1v3osmeyme3hLbQ+pQwIvzh95HY48LNbVr8cD6pdIe5bD0taGlvRc55cuwsCgHsTjmvecPYvf5DqjpoMSMCrz4bGwL0U1axtFyvgFudRIW5Fdg2eJCaY8ydFw8D4vbhY5+F3Y8/iBSExOkPZ/gTomlfyh+5j7cBb74AYSr08BdaQI3TLtMOkQ2rweCU2/n35XEBu1mXGxqQdfwpFSiHMFQBI6AGg89cB9WLFkolSpHYLwdR89eAmcqQll+ZkykMiQXLsZTTzyOzUsLkVNSKZUqx/hIH1paOijqUGPUPCiVKoULRxpaoU8qQJLtEi73ORQmR5hkUlwLItfuB9xe8CcuQajMAswd4M0eSZJnhsIuCuBUUzcqSFK02tgn1jLPLzsjCaePHsR/vLUbsb7EcK25BUNDZlw+sQtv7jkOpz82ByM1pwD5eXkwWwVsWVUglSpHThZpCHc/9hw4jrTicqlUKRKRqXHg6LGjuNLWD2+QwhtpjzzIU04g6WZxfIiInKRjc1MgMAom7FQ+O32KiPWN9mKC1NHpC1dxo+kURpyxdaxKo8XSdQ9hc916pPKToP6NCT5vEFmFC/HVFx7F2OAoHA63tEc5Bhr3IJK9HLG/bhbAUH8nDNVP4Ln7atBG9x/b3QNPvPRtvPK1h0mFlqMqT8/oUgjqKLaCDvOUVWRrdSFwLr9oP5GcRLtnb4kiYvXZC/Hsc09iUUkB0rNyYTLEpgs9rgn87o3X0THhQc3GbcicXYPMiGXrV0IT9uPQ0cvYUFeLtJREaY9CCG7sOz2C+2pjn+xN+gYGUzIitl749CmoqKyMOfifHO3Dvt31eOj5F5CfkSqVyoFJqRv8EJm+vh5wugSEV5WAP3aNBkguIsXUB1Gee/6ewh2WXWHrNalito8fQ3x/lb23yrNbjg2REEJQK5+yOgOYU8M8cp0u9neHmWPEnkZFS0LMGu6QGRMlMyyRGCSJ1Rmo6BODdlfO092BJe3vglQG8UXkOEhlYC9J3+WdMmLiIZVBp9PGn1lir2WKSQtGLG0U/txM6mz4PRE7j3sGhbHwPLFfUMynFCUwOzVpt4MtlRDLY8FpsGPSUlNjfiw5DeUpxTsxk42dJ1ZCJCKgv38AHq83LmIZoeVlpXE/q77XxM6r4pvA5vwygm7ZyCvlNbRNf9bpwGs14kImt9e99yCGmVc8PdGAfWZ5YvZXhnzZ1nisQzh16jwcLnEBOoz3t+HE6UviZyXw2sdw9uRxTLCpvEEPLhzfh10fHoHVoyT/JGB8oAMXmltg95LTELTjyIe7UN/QKqYplWC07wYaGq+IksAQ8vsw0HYVdiWXJ+9T1d0GTUsXBK0W3IgZmt3vQ3vkAjhn4JMOnw2RIDpaGnG1YwDTU6V8lgE0nKT+DMo5QXTusA9c4xnwZjvdewDc4QNQvbkTqvoGcJPRZyvKEpuQloqGoydgtVrF7/qkBNS/v1f8rAS8SovOswcx6ARcHg9MmQUI0GA5dui4VCMaOAhuC9pvXMWwIwS7zY3ajRtwfu8HsLqUTVhPSw7hwP5z8Aem3swdaW/Gz372G7hkOBFBIQpLAKqJCGhV4NngTs5AuLoEMLD4UoYcXgNb33W0tXeBjWvLjZN460ArFi2tRqJargF0brUOGLgKvmeS2Qox+xSuLkZEG5zaFwUK9IdhKtcs3YQuwUQe1ydr/sqBV2vB1gFha0YkUqdUVFUhPTMVSQpf2WezCzTUwey9leSsXPRdOAafMRNqGjBKoEkyio/MWPsDXivOtQyiOMtA55MqRAMzdjoDSQ6bYE6b3w5VcyvUrZ30lfWH/OjQkhpnNptNtX3jF7vhs3dgT/3pqcPlQLG7oCfVyx7e6/QQ6jYCmRn02QQhmTo1ykN9ZYaBGvXxLcThWIhvpkiHjXa3w2hMwrIN66YKZMAuJx4q3gOHZVufR5VwDY2dNmU5W/HgqUWqL+zfBavAo3tgCN3dI+JuWUw3IKxCePEqeL/9B+C7u6FuIyeFzW2WgXh5sr9cxAorcvDMcy9CdeN9nGgnFaYI4hnEc8BtB9dxAyivFs1ENCgglnQ7/esLSDbK6yEnQ4WAMhNHGiREY51D2B+Gh+zLpdarcPsFWIf74VZg59hU16nV2iKwjA5iwmJBWtkKVOQnKRqVgscPFR8mjSFg1aNfwfa1VViQnYmsDDbPWA40mgLsDQIixkfesmUcqjE3wpWliJDW4RS8P8QygextujCfiqJ08lEcTmQULUZOqgKNJVAHMalkz12JSM46Sm1QQ8jVT5VHgWzfuK1jWLmqBt4IkUPnctomULd5PYbYYyMFiPg9yKmug95FDgSpUw919NjYuLg8jlF2wAsIkdpJz8hCkjoAl2UE58+cw6ItT6E0U9mDgNHRIOrWllIYE4KG1Kop2YiFazZC71fwhIiFHkEiZdli8JNucOPDUF8fRnB5NcIFxJLc/KRwAIkLypFGfknQFcBL3/wyJofNyK97CjXZcqaExCnoBZ9ajojRD44ES6A+EzaRplNgR+bjWAksjh0wD8J7exyrIgmh4c8xr5rUoUCeqPj5NseJhTulJcX3OI6lD2SjRc3ByGSLe7IHArddez6OjQfhEEktdSrrTPZWwfTn3wsYoWSGpiWU2VWF154n9iawqaNMcuPd5hLmVbEEps4sFpu4dEC8ueKsrIy4M1DzueJPEezFKtZJ8eJuZvPP54o/RTBpY+TEu80lxEVsIMDiytgwLQhsmVu2hJxSiFNqyGmYlqMwxZWx/SRa5OM88ceI4XgmDZ8sLs1eIQ3HZE8j5HwJN8W7ITEmVwoSXfHaN4kwa7uC9qv+J/Bd7rvfTUHKzC8ieyzd+Ou/ew0lCyuQmpyIXW+8jjH7CI6c7UdtTZlUa3Y4R3rw6g//FsbabVBbe3Gsfi8ar3TB6vCjpDBXqjUzAi4bGk8cwE9e/TUmI0YYA4M4cfEGDu6uR15VFZINMrFgwIr9e/bh7Z+/hkF1ERbn63Hw33+CIwNarKyUn9gWcI9j5xu/wL4DH8HKp0Pv6cPr//wvaOqyoai8Ekn66FJqHezGkf078erP9yC7pBzO/hZ8tPdtvHNqBJvXVt2icqff3WGDRixnoU3nJagOHofqP/ZBWF8HaIPgGs9CdaoDwqrFYpw9DQ2FRQZSx5zdDvz4x5OyEpuQXkodqCEvi40cH662tCExfQH8TmUTx/Up2cjPYJOvBAwPd6JnPAErC/UYHezBmIzgqvQmrHvoafynp+qQwPvw9u4mlJRX4P5KDg0XBmXzAyEY8dCTz+D7f/QkOjr6SNXqUFmRD6d3WgKjQ6NNxjMv/xEef3wT+i53oGjxGvzF914SZ2mOjtmkWrMjKasQO55/BQ9W58DutKK0dhO2b9uCzKQEkn0ZqWOhTV4lwi88h/BCLfgJ6iyHBVxH/5QUyzCnSBUz2zM1uNRYtaIYb/30Z9DnFoklsqAD2fFstZfM1Gyove14/3CzmFaUWyRcpWYvLQdhC6egrDQfOk0YfEhAsikRrkmbqCajQa3VUYsFtLZb8dSOjZINpXu5SVKigdNoEfG64LF6sfGxqddCevosqKwsR1lJlvg9GpgUCT4LVHkLUZabR23xo6W1G+0Xz5EGkipFgzGBZGkSXNIiRLKJzKbLoI6gc/qI3OgnUECsD3bqRLs7AMHegYb+BPzlD/4C5pN7oWRBoAjZRJvNBht1TnZZDV58+etYuLASJSWkCWSuHgn50HT0IwyOW6AxZSNDSyGJ24n2fgsWkBq/+U33mSDQ8ec/eg/doTSoPFZ2QtgopHHalSXgAx4bGo4dQfukDgt0bvS2XUBT+yBCggaqoPxaUX7nOPbtOQhOLUCl02DQPIFlmx7G8gU6eGTXQqLOGRsAv+sgsLicPo+DZwn6C43ges2AjXo/SmglS6zfYUNBYQ48QXJgjPlYXZ4E87gdm596Ene+WnQnwtQBhuxicNSxkYAbLRcvIbesEhs21ko1ZofHNg6zuR8Dw0NovnAJq+/fgIjHDbuuHHVLc2Sfc4dcY2jpGIFntBunG68SIWG4I3oUpHKKHmL4HOO41NpB7RjA2fMXYB4awZDZjGtXrmDM4pBqzY6Rvm6qN4Hu9mvo7DHjavNFtLS0YPkTLyBfJ9P1TEt2XAXnI1t76QI4B2mPxx+BsHY5sKKKpFlHI3f2m4grjmVr92k0sbv3UxmaiDhHN24w2yOOVIX6dI6ByelMLZ8xjtUQeexBLjuIedPMWdKSw8hGtI89dZrCPYtj4yGVganOuyKVQfyVq88nqQwxtTxI5LGlCb3MpkoeMAsVbyJ1NsRF7DzmPuaJ/YJintgvKOaJ/YJClliW5/R5vR/nW9mMP5Y7VbpsDXszzOf1ICjlS5kHFyangK1IquQM4VAAPnIWwqJHLV2bNqX52kgkKP50GDueuZfhIJ3Pr2RJ3Cmw63nJeRFzIRRe+Ojz9FRWJWDrQfrJ4RHvlU7i8XjID5IcoU8RMrniMJpPHcOHb/0c+684sGppBfb/6h+w+9AZjPsNqCqTz7dePrYHu/bsx/5Drdhy/2p0tZzD4eNNMGbkIN0UPRJmueKmkx/hp6/9EnYkYvDaWby3aycO730PVnUJFpVkRs8iBaw48GE9dv7yNfQiH6W6Efz8rcOwdDdj3FCKwvTov93DcsW7fvUr7K//COPhJESsvTh17CgudwzCmJKNNJNBqjkzHONmnDu5H//6i30oKC1DV8NeXB8Zx94PTqJ2zXLxl8OmcUeu+GbQgHY77Ahx2ll/ueT2XHF0YknKsgrLsfb+xTh9+ApqaxfBYvdi/YYNqKwshVEvP7c3vaAc1YsWY7D1DIT0NJzeX4+qBx5FUYYJOm30903ZKqmF5VXIT/TD4gph+ZbH8fCXHoCOT8DqjTVIEOcDzY5wWI2K6iVYW6rHgVYHlqR6cOjiMGpKk+E3FqM0O/qay2x95iVrViE7Q4vGQ+egUgWRUl2HseuXYUo0Ir8g+kMMndGE4uJCTIxZUFJsxO76a3jqiR2wNL4Ld/EWFCR/EvpFJZYKhHAQEV45sdFVsfTCcG9zJzY9uhXGpCSUFmbj+uWT+OEPfypVig62OrjTNoTCtUSIaxB94xHc+Og3+O3OfZBbyoK9H4OIH/ZICsrKypCfzMPRfxGuhEwkKPhVahUNHE4I4lKnHc/u2AhdZhEyhBHsa+hAlkk+nubUWpJaJxwTXuz4xleRkZqE9oZ96Bq1g9MqybsBI0MjMN+4hK7+ftj8LHPNI4EE3eGQj0XvBtGJJctw7ewh1F8cRGRyDMGgAzBkYPnarVhSkKjg58yIxMYjeH/vaSzIMcLi4JFfWIily5ci06QT4+5oCPtdOHXgQ7T39iOoofpOUq1HrqGiPAc6BUkSIeDC0d1v44ZDi8nBXnSeOYAFG7+C57dX48TxVqnW7GC53oN7PkDLkB9qOlftA9vxwMrFWL5iOXKL5Nd6clgnENYko27tUiSl5iFT58Hw+DAGHUaU5isbGCKYX0LqOML8GoUZjujECn4M0uhM0obQ1dNPRLjQfvUaLJOTePDZ5yHzcEZ0NoaJlKTMVHRebUdmfhVWL83CRCgVy2tXIEvm3vwuB9zkuLHfIB8xD2JyYgS5VSuQnmiSakRH2GcXV7gxhB3o6htB6aqtSImMQ51Siocfks9VB7xOjFjcMHAedHab4bCMoN+pQd26VSjIkCfGbbei80YrVHnLsXRhDb785AbYqaxow2OouEkNy4Mjs6SBWsXW8pCKZPAZzHmilrHGRfV6ZoZ4U3RY7EfeCmYBZFTVnaBBKj5D5WJb/1hq8scQyJayhbFvh9ycp+kJdjM9qrxnueK7AzUwDlIZ2GHxHXkr4rpptrBJjKQy3F5/JlKVgJE3E6mz4TMgdh6/D8wTO2cwJZF3s92M+XnFcwSMGJblup0gpWA2mP1gxK2/RnnyZDHy86Uqt0KcLirwYmAsN2OB1Q0IHNVVRVuYcx6fJsxmCJs2icS+Tl9jW8B3HnMcOPT/AQ9k0tgmDwS/AAAAAElFTkSuQmCC"/>
          <p:cNvSpPr>
            <a:spLocks noChangeAspect="1" noChangeArrowheads="1"/>
          </p:cNvSpPr>
          <p:nvPr/>
        </p:nvSpPr>
        <p:spPr bwMode="auto">
          <a:xfrm>
            <a:off x="4189413" y="3255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/>
          <a:srcRect l="1978" t="2211" r="2047" b="2014"/>
          <a:stretch/>
        </p:blipFill>
        <p:spPr>
          <a:xfrm>
            <a:off x="5120037" y="2060755"/>
            <a:ext cx="5529654" cy="4298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0631" y="2045595"/>
            <a:ext cx="2588023" cy="4313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748280" y="1439494"/>
            <a:ext cx="6404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u="sng" dirty="0">
                <a:solidFill>
                  <a:schemeClr val="bg1"/>
                </a:solidFill>
              </a:rPr>
              <a:t>www.webatendimento.saude.gov.br</a:t>
            </a:r>
            <a:r>
              <a:rPr lang="pt-BR" dirty="0"/>
              <a:t> </a:t>
            </a:r>
          </a:p>
        </p:txBody>
      </p:sp>
      <p:sp>
        <p:nvSpPr>
          <p:cNvPr id="13" name="Seta para a Esquerda 12"/>
          <p:cNvSpPr/>
          <p:nvPr/>
        </p:nvSpPr>
        <p:spPr>
          <a:xfrm>
            <a:off x="4175000" y="3898900"/>
            <a:ext cx="556967" cy="262038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Esquerda 17"/>
          <p:cNvSpPr/>
          <p:nvPr/>
        </p:nvSpPr>
        <p:spPr>
          <a:xfrm>
            <a:off x="10649691" y="5767057"/>
            <a:ext cx="623603" cy="226336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854642" y="1076790"/>
            <a:ext cx="6031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Solicitação de acesso, dúvidas, sugestões, erros, elogios:</a:t>
            </a:r>
          </a:p>
        </p:txBody>
      </p:sp>
    </p:spTree>
    <p:extLst>
      <p:ext uri="{BB962C8B-B14F-4D97-AF65-F5344CB8AC3E}">
        <p14:creationId xmlns:p14="http://schemas.microsoft.com/office/powerpoint/2010/main" val="381587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2999958" y="515697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cs typeface="Arial" panose="020B0604020202020204" pitchFamily="34" charset="0"/>
              </a:rPr>
              <a:t>Importante</a:t>
            </a:r>
          </a:p>
        </p:txBody>
      </p:sp>
      <p:sp>
        <p:nvSpPr>
          <p:cNvPr id="8" name="Elipse 7"/>
          <p:cNvSpPr/>
          <p:nvPr/>
        </p:nvSpPr>
        <p:spPr>
          <a:xfrm>
            <a:off x="10426594" y="5456197"/>
            <a:ext cx="3493488" cy="3483333"/>
          </a:xfrm>
          <a:prstGeom prst="ellipse">
            <a:avLst/>
          </a:prstGeom>
          <a:noFill/>
          <a:ln w="479425">
            <a:solidFill>
              <a:srgbClr val="00F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utoShape 3" descr="data:image/jpg;base64,/9j/4AAQSkZJRgABAQEAYABgAAD/2wBDAAUDBAQEAwUEBAQFBQUGBwwIBwcHBw8LCwkMEQ8SEhEPERETFhwXExQaFRERGCEYGh0dHx8fExciJCIeJBweHx7/2wBDAQUFBQcGBw4ICA4eFBEUHh4eHh4eHh4eHh4eHh4eHh4eHh4eHh4eHh4eHh4eHh4eHh4eHh4eHh4eHh4eHh4eHh7/wAARCADDAP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ij6zV/mD/AFWyf/oHiezf8NHeOP8AoFeHf/Aeb/47R/w0d44/6BXh3/wHm/8AjteX+FPDureKNZj0fRLYXF5IrMqGRUyFGTyxArb8X/DPxl4T0n+1dd0tLa08xYt4uY3+Y5wMKxPY1Xtq/LzXdjkqZJw9TrKhOnBTeyb1fyvc7X/ho7xx/wBArw7/AOA83/x2j/ho7xx/0CvDv/gPN/8AHa8ZoqfrNX+Y6/8AVbJ/+geJ7N/w0d44/wCgV4d/8B5v/jtH/DR3jj/oFeHf/Aeb/wCO14zRR9Zq/wAwf6rZP/0DxPZv+GjvHH/QK8O/+A83/wAdo/4aO8cf9Arw7/4Dzf8Ax2vGaKPrNX+YP9Vsn/6B4ns3/DR3jj/oFeHf/Aeb/wCO0f8ADR3jj/oFeHf/AAHm/wDjteM0UfWav8wf6rZP/wBA8T2b/ho7xx/0CvDv/gPN/wDHaP8Aho7xx/0CvDv/AIDzf/Ha8Zoo+s1f5g/1Wyf/AKB4ns3/AA0d44/6BXh3/wAB5v8A47R/w0d44/6BXh3/AMB5v/jteM0UfWav8wf6rZP/ANA8T2b/AIaO8cf9Arw7/wCA83/x2j/ho7xx/wBArw7/AOA83/x2vGaKPrNX+YP9Vsn/AOgeJ7N/w0d44/6BXh3/AMB5v/jtH/DR3jj/AKBXh3/wHm/+O14zRR9Zq/zB/qtk/wD0DxPZv+GjvHH/AECvDv8A4Dzf/HaP+GjvHH/QK8O/+A83/wAdrxmij6zV/mD/AFWyf/oHifU3wI+LPiPx54uutI1ey0qCCGwe5VrWKRXLCSNQCWdhjDnt6V7VXyr+yD/yUrUf+wPL/wCjoa+qq9XCTlOneTPyHjLBUMFmbpYeKjGy0R8q/tff8lK07/sDxf8Ao6avGa9k/bAkjX4l6eGkVT/Y8XBP/TaavGPOh/56x/8AfQry8Sv3sj9b4XqQWUYdN/ZH0Uzzof8AnrH/AN9Cjzof+esf/fQrCzPe9rT/AJkPopnnQ/8APWP/AL6FHnQ/89Y/++hRZh7WH8yH0Uzzof8AnrH/AN9Cjzof+esf/fQosw9rT/mQ+imedD/z1j/76FHnQ/8APWP/AL6FFmHtYfzIsWz3Echkt2lR1BJaMkEDvyK9n1iSab9lDS3mkkkkfVjguSSfnk9a8z8AeNrrwbqk19YQ6Zdi4hME8N5EJEdCeR1BHTsee+a3fE/xc1TXJ9JRtP0S003Srhbi306CIrbs69C4DAkdeAQOTW8HFQab3svTVP8AQ+ezSnXxOJpKEY8sJKfNzK7sn7trdW+9j3HwX4Si0jwbpXgG/wBAuZ11yxnm1O/S3LJbTMoKKXxgEAY69VHrXG/s6aVDoev+OdN8Q2sciafbbLpHj3AqpfdgHqCB+Oa8z1n4r+MtT1+TWP8AhJbuzZ5FcWtrdyR26YxgCPcRjjkHOec1oy/GTW31nWtWWx0GO41qyWzu9kcgUqAQHH7z72DjPI4HFbOvDnU0tk18raHgPJcxeHrU5zi/bJN2ltJSTe/lpp/Kj1w+CdP8MfDfx9eaRPDeaLqlgLrTZQQxVNj5XPtkYPoR3zV3TNSl0f4ReDprTXfDmiPNZgPJqsBcS4A4XGOR3rwHQviZrmkeCdR8HxT2dxpd8jIVnyzwBh83lkMMZ64IIz+NbujfG3WtN8PafoZ0fwve2thEIoTd2zyNgdz+8xn6AVSrQ15dNF+DZjichx00/aSjU9+97rWKhypu6av3031O6+Ft4+seIviXfXk2n30p04jz7SPbC+1GUMgPQEAVu/DaPxSPgJoEngzT9NutSNzKJReKu3yvMlyeSOc7a8Ys/izq1nrGu6la2GgwPrdsttcQxwssUahduY1D8HnPJPNUP+Fj6yvgnTPClvLZ21rpl19qt7iEss4fLEZbdjGXPYdBUU60YxSd9rf+TN/kdOKyPEYhvl5UnKm7N3SUabi00rX1fS3c901vwn4R1z43aBY3trpwvk017rV7O1AEUky7dqkfixweSoGetZXhH4gX3ir4ly+BdX8K6U2hTSzW/wBjFphrZUDYYn1+XngdeMV5J4i+Jms6z4qsfFAOnadrFmgUXVkpRpccAuGYgnGR0AIOOldHdfHzxRJbTfZ7Xw9ZX86bJdQt7XE7D6liM/hTVaKfld3Vt77GUsixfsIwmlN8nKrzt7OV2+ZW3Wqt1skjifHml22ieNNY0izkMltaXkkMRJydoYgAn1HT8KxKSa6WaV5pbhZJHYs7M+SxPUk03zof+esf/fQrhSdj76jNQpxjKd2krvv5j6KZ50P/AD1j/wC+hR50P/PWP/voU7M09rT/AJkPopnnQ/8APWP/AL6FHnQ/89Y/++hRZh7Wn/Mh9FM86H/nrH/30KPOh/56x/8AfQosw9rD+ZD6KZ50P/PWP/voUedD/wA9Y/8AvoUWYe1p/wAyPaf2Qf8AkpWo/wDYHl/9HQ19VV8p/sfyI/xK1Ha6t/xJ5ehz/wAtoa+rK9nBfwj8O49aebya/liYeveD/COv3i3uu+FtD1W6VBGs17p8UzhASQu51Jxknj3NUP8AhWfw4/6J/wCE/wDwT2//AMRXV0V1nxh55J4a+DaaqumN4O8JG5af7MMaHEUE2N3lFxHsD452k59q2P8AhWfw4/6J/wCE/wDwT2//AMRXGLLfeD9bivtOns/EPg7XvEG17eRMXWnXksxDNGejoJQSVIDL2PFevULWKf8AWy/zHLSVv63Zyq/DX4dKGC+AfCoDDDAaPb8jOefk9QKT/hWfw4/6J/4T/wDBPb//ABFdXRQI8z1bR/gjpN3c2uoeE/CMEtq8cc+dCiIjZwNilhHjJ3LgZ5yK0NE8H/CTWhcnTfBHhSb7LL5M4OhwoY32hsENGD0YH8ag+PUMEPw9mkjijjabV9NeRlUAu32uAZPqcAD6AV38cMMcskscSJJKQZGVQC5AwMnvwMUR1V/O34J/qNnML8NfhypDL4A8KAjkEaPb8f8AjlH/AArP4cf9E/8ACf8A4J7f/wCIrq6KBHE6r4F+FOk2bXmpeCvB1rACF3yaTbgFicBR8nJJ4AHJNVdH8K/B/V7qa0sfBnhFruBQ0ttJokMU0anoxjeMMAexxg1X+IUzW3xf8ATaidujk3kSO/8Aq1vWjAh3dtxXzAvuTil8fwyS/GHwBJpn/H/E1414U6iyMWG3/wCyZPLxn+LpRHW3n/X/AAfTUb0v6X/r8vXQ3P8AhWfw4/6J/wCE/wDwT2//AMRSt8Nfh0wUN4B8KkKMKDo9vwM5/ue5rqqKBHJt8NfhuoLN4A8JgDkk6Pb/APxFYNvovwRnuoLePwv4MJuZPLtpW0WFYbh/7schj2OeDwpJrQ+Pq6m/wf8AEa6Ssz3H2Yb1izvaHevmgY5z5e+qXxck0XUvgJqklg0U1ncaav8AZfkc7pSB9nEeP4t+zGO9Juyb7f1/wxSV2l3/AOB/mbn/AArP4cf9E/8ACf8A4J7f/wCIo/4Vr8OdpX/hAPCmCckf2Pb/APxFb3h9b1NB09dSbdei1jFwfWTaN365q7VSVm0RF3SZyn/Cs/hx/wBE/wDCf/gnt/8A4isrXPCvwg0Vguo+C/Ccb+U0xRNCikZY1+9IVSMkIO7HgetegV5r8QbPVrXxRd+LfCGpWMuradpaxappF8p8m7tdzumHHMb58zDcqehHFRJ21excVc24Phz8M54I54fAXhKSKRQ6Muj25DKRkEfJUqfDX4dIwZfAPhVWByCNHtwQf++K1vCGowav4U0nVbWzaygvLKKeK3ZQpiVkBCYHAwDitStJK0miIu6TOU/4Vn8OP+if+E//AAT2/wD8RVbUvAXws02ykvb/AMD+D7a3jxvkk0i3AGTgD7nUkgAdycV2lcv8TdJtNc8OR6VPq76RczXkDWF2qhvLukcSRfKeGG5Ohxnp1IqGUjM0bwZ8J9YS4aw8C+FnNtL5M6PoMUbxPgNtZXjDA4YHkdCK0P8AhWfw4/6J/wCE/wDwT2//AMRVX4Za1rN9fa9o3iXT7CHW9JniiurywBEF6rxho3APzK23gqSccYODXa1TFqco3w1+HLHLeAPChOAOdHt+n/fFUtb8EfCnRdMm1PVPA/hK2s4F3SzNosBVF9ThOB713Fct8X/+SUeLf+wLd/8AolqzqS5YuXYuC5pKPcwNO0P4JX91bWtt4X8FefdLuto5NIgjacYzmMMgL8c8Zrd/4Vn8OP8Aon/hP/wT2/8A8RXHfFOOO9+A2l6fbKJdYuobBdGVOZftQMZRk7jaAWJHRQc8V61EGESCQ5cKNx9TW048ra7OxlGV0n3X9f16mV4f8L+GfDrzSeH/AA7pGkPOAJWsbKOAyAdA2wDOMnr61r0UVBQUUUyaVIY975x7Akn6AcmgDNtfDfh+11J9St9F0+K8eVpmmS3UMZGGGfOPvHPJ6nvWrVdL62a3E6yEoW2D5Tu3ZxjHXNSwTRzpvjbIyQeMEEdQRQA+iiigDP1zQ9F123S31vR9P1SFG3pHeWyTKreoDAgGrsEUUEKQwRpFFGoVERQqqB0AA6CooLy3nmaGNm3hd2GQrkeoyOR9Kfb3ENxv8pi2xtrZUjB9OfrQBLUH22z/AOfu3/7+Cp64KgDrdTXRdTspLHUhp97ayjEkM+yRGHup4Ncv4f8AB+j+GvEtxqvhzW/sNretuvdOdkmhkI6FC3zxnk8Btv8As1BNIsMTSvu2qMnapY4+g5NQaXfWup2EV9ZS+bbzDMb7SMjOOh57UKyfmVyycOa2n6/5nf8A22z/AOfu3/7+CpIpY5l3RSJIucZVgRmuFrpvCv8AyDpP+up/kKdiDXridb+Gug3Oq2utaJu8PavaSGSK4sY08ti33t8LAo2cnnAbnhhXbVzlr438N3PiWPw9HfTC/l8wQeZaSpFcFPviKVlEchXuFY459DS6+Y+nkdBAsiwIs0iyShQHdV2hj3IGTj6ZNPoooAKy9U8OaBql6t7qWjWF3crH5QlmgVmMec7CSOVzzg8ZrUrB8V+MNA8LgNrV1PCm0PI8dpLMkKE4DytGpEa543NgcH0NHUepuqAqhVAAAwAO1LSIyugZWDKRkEdCKWgSCqmr6Zp2r2LWOqWNte2rEMYp4w65ByDg9wQCD2NW6KAKumadYaZbm306zgtImYuywxhQzHqxx1PueatVnaDrml67BcT6TeJdxW9zJayOmdolQ4ZQe+DxkcVo0AQyXVvG5R5lVh1BNU9Vi0TVrGSw1W3sr+0k+/BcxLLG31VgQaoar/yEJfqP5VVp2C5oaRpXhXR2VtI0nSNPZU2A2tqkRC+nygce1af221/57p+dcPpviHS9RvnsrN7p5U3ZZrOZI/lODh2UKefQ89q1aSakrpl1KVSk+WpFp+asdPDPDMSIpFfHXFSVkeH/AL830Fa9BAVFdSxQxZlnEIY7Q5IGD+PFS0Hkc80AYEayRG3eRt1vFeMRKQBuDKcMf+BHGa0NHBLXko/1clwxQ9iMAZH4g1fNFABSMwVSzHAAyTS0UAZlu3maws9vcC5hkiO9uCI8HgAj1549qXRpI3udQCSIx+0E8HPG1a0hx04ooAK4Ku9rgqaExk8kcMLyyyLHGoJZmOAB7muc+F08M3gbTTDLHJtRlbawODuPBrpqKnl97mOiNdLDyo23ad/RNbfPuFdN4V/5B0n/AF1P8hXM103hX/kHSf8AXU/yFUznRr15S3jLwN4n+JGkQR+JNKc6NdyRWNnDMrz3N26mIsEXJEaKXGe5JPAUFvVqKS3TH0aCiiigArzz40XWmah4d1Hw4nildP1cWhuI9OTypHvRzsjMTqWkRmXaVTBOcd69DpCqlgxUFh0OORSauOLs7lLw+99JoOnyanbx2981tG1zDH92OQqNyj2ByKvUUVUndtkxVkkFYXjiPWp9DNvoccDSSyKtwZbkwFYP49rhWwxHAOOMk9RW7RUtXKTseWfs6XyXWk+JoIYtOihh8QXZRbO7EwXc5+XAUYUADaf4h2GK9Tooqr6LySX3Kwurfm/xOe1X/kIS/UfyqozBVLMcADJNW9V/5CEv1H8qq0COL0GV017TY9A119W0eSCT7UjNG6wbQPLIZFBDEnG09eT2NdpSABRwAPpS1MI8qsdOKxCryUkrWXld6t3dktdbbdDU8P8A35voK16yPD/35voK16bOdBRRRQAjMqjLEAZxzS14fo/ibUX1H/hN9f0Oz1TTrjxG+kWztdEzaWgnMEZSEptBLjLMG3neOwAr3ChaxUv62T/UHpJx/rt+gUUUUAFFcR8UvD/hK8tRrXiHw/Za1exoLPT4LtA6tLI+ERQeAWYjJ7AZ6Cuh8H6HaeGvDNhodlHHHDaRBcRoFUsTliAOBliTj3oW39f1/wAODNaqH9j6b/z7/wDj7f41fooAof2Ppv8Az7/+Pt/jSLpGmMNywAj1Ejf41z3xnYj4canDHfGzuLjyoLchC3myvIoSIgEZDsQh5HDGsT4LzTLrviuy1LSRoOqpcW8txpMBVrWJTFtWWFl4YSFGJOFIIwRkZItbg1ZJne/2Ppv/AD7/APj7f41atLaG1jMcCbFJ3EZJ5/GpaKACk3LuK7huAyRnnFLXgsFtr2j694S0zUtDmh8TP4nmeTWI5YXXULNvNeUkh/M2iMoCrKApVAP4aFrJIf2W/wCtmz3qiiigQUUV4k1zceH/AAF8Y7nQ1+zTWmpXLW/lDHlH7JBll9MZJpN7+Sv+KX6lRjdrzaX5/wCR7YrK2drA4ODg96WvL/DdrbaH8WtH0vQ4khsLzws0t1HEMK7RSxiKVsdWIkcbup/CvUKpq34/g2v0ITv+H4pP9Qoorz7xDbwR/HnwlcpEizTaTqKyOBy4Uwbc+uMn86S1aXr+Tf6D6HoNFefXlvBF+0Lpk8cSJLN4bu/NYDBfE8AGfXAr0GhaxT73/BtfoD0k16fkn+pz2q/8hCX6j+VVatar/wAhCX6j+VcZ8V4o5Ph/qxkRWKQ70JH3WyORSnLli5G2FoqvXhSbtzNK/q7HUkgDJOKKw/F1jpF3ppbVrBNQwpjgtnG7fIw4Cg8bvRuwycgZqz4Vs7nTvDenWF5cG4ube3SOWTdncwGDz3oUnzNDlRgqCqc2t7Wt+Kd+nXRb9Tp/D/35voK16yPD/wB+b6CtemzBBRRRQBgR+DfDsepvfpYsHku/tzRefJ5BuP8Ant5W7Zv75x15681v0UUdLB1uFFFFAFDUdIsNQ1DT768haWbTpGltcuwVHZSpbaDgnaSATnGTir9FFABRRRQBR17SNO1zS5dM1W2FxaylSybipBUhlYMpBVgQCCCCCKZo+iafpMtxPaxyNcXRUzzzStLLJtGFBZiTgDoOgyfU1o0UAFFFFABWVp/h/SrLVp9XjgeXUZlKNczytLIqZzsUsTsTP8K4HtWrRQAUUUUAFYOj+D/D+lHVTaWk7DV3aS/S4vJrhJ2ZQpJWR2AyoA4A4GK3qKLBcxfDvhbRdAmabTreUSmBLcSTXEkzJCmdkalySqDJ4FbVFFFwCsW+8L6Ne+JrPxJcQ3TanZI0dvIt7MiIrY3Dy1cIQdozlTnAzW1RR5gYs/hfRpvFUPiiSK6OqwwmCOUXswRYyQSvlh9mCVBPy8kCtqiijpYDntV/5CEv1H8qyNb0qx1rTpNP1GOSW2k++iTPHuHoSpBx7Vr6r/yEJfqP5VVptJqzHCcqclKDs1s0Y+qeG9K1M2xvBfM1spWJo9QnjYA9clXBJ9zk1f0yxttNsY7KzRkhjztDSM5ySSSWYkkkknJNWaKSik7pFzxFacFTlNuK6Xdvu+ZqeH/vzfQVr1keH/vzfQVr0MzQVQ8RXF5a6DfXVg0AuYYHkj89CyZUZwQCD29av1Q8RwXl1oN9a6fHBJdTQPHGs8pjTLDHLBWI6+hqKl+R8u5dO3MubY53SvEOqap8LdI8TG90bSbm8sILu6ubxGNtbh0DMQu9SeTgAuOucnGDa+Fuv33ifwRZa1qH2Fp5mlAksmzDMiyMqyKCSVDKA20kkZwap+FdP8XeG/h94e0aHT9FvL/T4IbS6U6hIkTRpHt3o/kk5yAdpXpnmtDwD4aXwzYahGWi87UdRn1CZIRiKJ5SDsTpwABzgZOTgZxW0rc8rbdP69P67ZRvyRvv/X6/136OiiioKOU8Fa/qmqeI/FelamLLbo19FBA9vGybkeBJctuY8jfjjA4qv4U8YXGvePtY0eO1jj0u0sLa5tJ+d9x5jyqX9Ah8v5fUc55AEHh/wpq39t+NW16KxTTfEUyPH9ivpTMqCBISrfu02khScqxxnHvVXwp4F1HRPihf6+Ji2ky6fDaW6vq080wMZkPzoybSuHGBuO3GR1oj9m/b8ba/iOWzt/Wq/S56JRRRQI5TxXr+qaT418KaXbrZvYaxczW9xvjYyoUgeQFWDY6qByDWR4k8XajbePBodv4m8J6PArQxrDqdvI9xcyONxEZEyAcFQMg5OevStLxtoevap4v8KappkOmtaaPdy3Fx9ounjkcPC8WEVY2BxvzyR0x70zxxoOt+LrLUfDN/Z6XDod00W29W5drgIrKzfujHtD5U4bfxkHHGKF09Rv8AT9X/AMA7OikUbVCjoBiloEc98SNW1HQPAms67pQtWutPs5bpVuY2eN9ilipCsp5x1zWT4v8AHtv4d0TQ3nazXUtZUCAXE3lQR4j3ySOx5CKOwySSoHXI1viVpOpa94D1rQ9JW0N3qFlLao11M0cab0K7iVVjxnpjmsW+8L661/4P1+3XTzqehW8trc2huH8mWOVFVtkmzIYFFIynPI460l1+X6/8Ab6fP9LfqdT4ZvV1HRLa+TVbDVUmUut3YrthkGf4Rubjt941pVzXw58NP4X0O5s5XhMt3qFzfSRw58qEzSF/LTIHyrkDOBnk4GcV0tUxBXE+GPEHibWLXxhapHpTappGoyWNi3lukLkQxuhkG4nq/OCOBxXbVxvgHRPEGi6l4qutTt9M2arqbX9sLa7eQjMUaBH3RLj/AFecjPWpW7v2/G6/S4+i9f0f/ADwtd+Nj4sn03XtQ8O3tpb2gkmOn6fNA8cjt8i7nmcHgOSMZHy+tdlWF4J0m90vR2bVpYptWvJmur+SIkoZW/hUkA7VUKi5A4UVu1TEFcpqmv6pZ/E/RfDoWzbTdSsbq4J8tvOR4THxu3bcHzP7ueK6uuP1zQ9eu/ihoHiG2i006Zp1pc283mXTrO3nGPlUEZXjy+7DOe1JfEvn+T/UOjMO5+IOp/8ACdz+HrdLIXUGrQ2f9lSQuLqe0dAWvEfdjYuWP3SMIQTkivTK8u1L4danqGpTtd/2fJN/wkCaraa0ZW+2W8QdW8hV2/3VMY+bbtOSM8H1GiPwK+//AAF+t/8AhrDl8Ttt/wAF/wDA/wCHOe1X/kIS/UfyrmvHGp3ujeF73VLAW7TWyb9syFlYZxjgj1rpdV/5CEv1H8q5rx1pt9rPha90vTxbefcpsDTyMiqM9chWPbpipqX5Hbc6MFyfWaftPhur32tfX8Bur6tcp4jsdBs5ILea6tpbjzpoy4OwqNigEZPzZPPAHvxP4Q1Ztc8PW2pSRLFK+9JEU5UOjlGx7ZU49qg8R6ZcatYQQNpulSTjJ826HnLbN/eRSvzn/vn3q94f0u20TRbXSrTd5NtGEBbqx6lj7kkn8aUebmd9jeq8P9Uikvfv+HvXd/O8bLyv1Oj8P/fm+grXrI8P/fm+grXq2eegooqjrmrWOi2JvL95Vj3BFWKF5pJGPRUjQFnb2UE8GgC9RXOWXjjwzeeH49cttQZ7SS5+xqv2eQTfaN23yfKK7xJn+Ernv05rV0PV9P1uxN5ptx50QkeJ8oyNHIh2sjKwBVgRggigC9RRSSOsaNJIwVFBLMTgAetAC0Vz3h/xp4d13WJtI0+7n+2xQi48qezmgMsWceZH5iqJEzxuXI6c8irvh/xBpOvfbf7LuHmNjcm1uQ8LxmOUKGKkOAejDnpzQBqUUUUAFFc54h8b+G9A1COx1a9mgd3SNpRaSvBCznCCWVVKRliRjew6ijWfG/hrR9Yh0rUb6aGaWZIBJ9klaBJXxsjeYKY0ZsjCswPI9RQtdgOjooooAKKzPEWu6doNmtzqDXBDttjitrWS4mkOMkLHGrO2AMnA4HWs8eN/Db+G7XxBbXk97YXYYwG0s5p5X253fukUuNuDnK/LjnFK/UdmdHRVPQ9V0/XNItdX0q6S6sbuMSwTJnDqeh55H0PIq5VNNaMQUUyeWKCCSeaRY4o1LO7HAVQMkk+lYXhvxl4f8Qanc6Zpt1cC9to1lkgubOa2cxscLIolVS6EjG5cj3pB5nQUVnWOuaXfa1qGjWl4k19pyxNdxKD+68wEoCemSFJx16eorRoAKKK5zUfG/hvT9fg0S8vporqedbZJDaSm385hlYjOF8sSHspbPt0o62Dpc6OiueuPGmgQeJD4daTUH1ASJEyxaXcyRIzAMA0qxmNeGBOWGM84roaOlwOe1X/kIS/UfyqrVrVf+QhL9R/KsfWNWstJhWS8aY7s7UhgeZyB1O1ATgdzjAobSV2OFOVSSjBXb7F6is9da0ttIh1Zb2I2UwUxSjJ37ugA6knpjGc8Yq5bTLcQLMiyKrdBIhRvxB5H407ocqU4K8ota2+fY2PD/wB+b6Ctesjw/wDfm+grXpMlBWF458U6J4Q0M6xrl5b20QcRw+dKqeZK3CqCxAGeeTwBkngVu0UmNHhFrc6GZvDHiDTdbstWs4vFkt5r17aPutYrm4t5FTD9NqFo0z7gnBNdz8H43kufGOqRnOn6j4hmmsmH3ZEWOONnU91Lo+D3xmu9ZQylWAIIwQe9KAFAVQAB0Aqk7X+7/wBJ/wAhS1t/X83/AMkFR3UsEFrLNdSRxwRoWleQgKqgZJJPGMVJRSYHl3g7xb4N8YfEqPWbDxDp15eJZS2Wm2VvKJJVh3B5ZpAv3NxRAAcYAGeWwLXwc1LTr3xH4/Szv7W5b/hImk2xTKx2/Z4Bu4PTIIz6g16PRQtPut97TB6/ff7lYKKKKAPLPi54u8ETTy+B9a8S6TpqMYrjVvOuFWQRKwcRIvVpH2gcDheepUGL4leNPAmoX0fhLU/Eml2MEE0F7qUckyiZ9jLLHAkf3i7MqE8ZA46tx6xRRHS33jYinKg88jvS0UUCOZ+IXjHRPBumRXmrX9ha3Fy5hs1up1iV5CM8sfuqOrH09SQDyvhjUvBdr8PING0/4gW9mt7NcBdWt5Yo/tFwzeZOYTIrIfmkOAM46A5BNeoUjKrY3KGwcjI6H1pWumn1Hfa39f1/mch8GYtSt/hxpVrqltHbywCSGIJD5PmQrIwikKfwlkCsR6tXYUUVTd3clKxBqNzaWdhcXd/NFBaQxtJNJKQERAMksTxjFeU6B4q0XxZ4q1PX/CetaPqPiKXS2tNJsRcbhDAr7mlnKg7Szsp2noAo6lseu0VNtSr6HjvwiuZLf4u+LtJeLTklWzsvtHl6kJ5fMUS7mI2LuYsxLdME+9exUUVVxdQrynx/4y8Dal4ltvC2oeJdKto9L1CG7vIPPUzz3CMHigjQfMTv2sxA7BRkk7fVqKS3T7B0aPLPEN08PiUXHgfxhJeas+txR6logeGWMoSiTF1CeZHtRdwctxtA5yBXqdIFUMWCgE9Tjk0tC0il/XQHq7nPar/yEJfqP5VzPi7xFp2gW8X2q9s7a6ucx232mUIue7En+EcE+vA6mum1X/kIS/UfyqrSkm1ZM0ozhCopVI3Xa9vxszzGGHTft/hmGz1qWLRYLO6W21CMoFe63KC2XUrkjzMfjiuz8D3WpXvhi1uNVbfdEuDJs2+agdgj47blAb8a2iAwwwBHvS1MKfK9zuxmYrE01Bx1vu7N7ye9lvza9NL2NTw/9+b6Ctesjw/9+b6CterZ5qCiis7xDp8ep6c1tcX13Z22d07W1w0DsgByvmKQyDoSVIPHWkwRo0V5f4Q0C61XwVKNZ8SeIbfR4NUubnT511OWG5ksQCIvNmDCQpyzDJyRszXS/C7T2s/DjXX2zVriK/ma5t11G+luZIoSAI13SszDKgMR2LEVVv69e/nv9wP+v6/rc6uiimyqzROqOY2KkK4Gdp9eaQDqK8zsdPvtJ+IGqf2P4g1J9Mg0WQ6nLqd9JcQRXpIMTjzCQhCb2dVwoUpwMisb4L+INQv/ABVbWOqTarY3f9hLJcW1/PJKmpy7x/pdsWyPLxnONp/eKCoCg0R1/r1/y/FediWib/rp/n/Wh7LRRRQAUV538XNKvnt4r7Rta1mHxFLdwRaTBb3skcIIZS4eJSEkTYHZi4bA6EcCuS+JniDXdHPjO7vjr9nqNlLbzeHJreO4NlJFiMbCUHlbmkLqwk5O5QO1C1/r0/HX8x2/r+unme40U2JmaJGddrFQSPQ06glO6uFFYvjSxN9ocqiHV7nZ832XTb37LNcHGAvmb0KjnPDr079D5X4K12+1pfAfhe61fVpRINROrNNI8NyZbYhRbyOp3HaZBk5+bYCepoWrt1Ktpc9uori/g5ql9qXha7h1C4lupdN1a905biVtzyxwzMqMx7nbgE9yM12lHZ9/1F1a7foFFNlUvE6LI0ZZSA64yvuM5Ga8z8FSy6b8WtX0G4m8R2sFxpqTWltqd4bpboo5WW4jk8x/L++gMfy9jtFC1dv6/r+u4dLnp1FcN8Hp7qW28Tw3V9eXgtfEd3bwtcztKyRrs2qGYk4HpXc0dE+6T+9XB7tdm19wUUU2Vd0TLkjI6g4NADqKp6I7yaTbPIzOxjBLMck1coYHPar/AMhCX6j+VVatar/yEJfqP5VVpiCiqyKy3Y2O7LtPmbmyM9vpVmmBqeH/AL830Fa9ZHh/7830Fa9SxoKxPGnh7/hJ9GOltrGpaXG0ivJJYmLfIBzsbzY3UqTjIxzjB4yDt0UAmckPBCy+HrzRdS8Ta/qkV7Mj3Et3JFvaNduYAI41VY2Aw2FyQzc811qgKoVQABwAO1FFFwCo7mNpbeSJJpIGdCokjxuQkfeGQRke4I9qkooYHC6R8Nrezt5bO+8WeJtY0+aGaKWyvZbcRSeapV2YxQozMQzcsx5OeuDWroPg+00y/sL6fUL7UrjTbNrKye68vMMTbd33FXcx2ICxzwvuc9LRR/X5/wCbAKKKKAOO8Q+BZtX8QT6zH418T6ZJLCIBDZNaiOKPuELwM65PJIbJOPQY0b/wrZ6lqVnc6peXl7bWLpLa2MjL5CSIBtkYAbpGB5G8kA8gZGa6CihaA9QooooAzNe0y71H7M1nruo6S8EhZjaLEwlBGCrCRHGPTGCDWRN4F0lYtNbT5rrT73Tbma6gvIirStJNnzi+4ENv3EkEdcYxgV1VFAXMvwtodj4c0WLStP8AMMSM8jSStl5ZHYu7sQBlmZiTwOtalFFAEV7Cbmzmt1nmtzLGyCWEgPHkY3KSCMjqMg1jaJ4ajsb5dTvdTvdX1RbY2qXt2sQdIi24qqxoqjJAJOMnA7ACt6igDnvBnhWHwwdT8jVtSvxqV7JfSi78n5ZXxuK+XGuAcDg5roaKKACkkXchUMVyOoxkfnS0UAQ2Nstpapbo7uqDCl8Zx+AFTUUUAc9qv/IQl+o/lVU1rXumzzXTyq0YVjxknPT6VD/ZNz/fi/M/4UxGTFb+WwbzpWGc4JGCfwFTVof2Tc/34vzP+FH9k3P9+L8z/hQBJ4f+/N9BWvVHS7OW1aQyMh3AY2mr1IYUUUUAFFFFABRRRQAUUUUAFFFFABRRRQAUUUUAFFFFABRRRQAUUUUAFFFFABRRRQAUUUUAFFFFABRRRQAUUUUAf//Z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g;base64,/9j/4AAQSkZJRgABAQEAYABgAAD/2wBDAAUDBAQEAwUEBAQFBQUGBwwIBwcHBw8LCwkMEQ8SEhEPERETFhwXExQaFRERGCEYGh0dHx8fExciJCIeJBweHx7/2wBDAQUFBQcGBw4ICA4eFBEUHh4eHh4eHh4eHh4eHh4eHh4eHh4eHh4eHh4eHh4eHh4eHh4eHh4eHh4eHh4eHh4eHh7/wAARCADEAP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+JXjf8A4Q3+z/8AiV/bvtnmf8t/L2bNv+yc53fpXH/8Lu/6lj/yf/8AtdH7Sf8AzAP+3n/2lXjteHjMZWp1pRjLT5dj5fMcxxNHEyhCVkrdF2Xkexf8Lu/6lj/yf/8AtdH/AAu7/qWP/J//AO1147RXN/aGI/m/Bf5HF/a+M/n/AAX+R7F/wu7/AKlj/wAn/wD7XR/wu7/qWP8Ayf8A/tdeO0Uf2hiP5vwX+Qf2vjP5/wAF/kexf8Lu/wCpY/8AJ/8A+10f8Lu/6lj/AMn/AP7XXjtFH9oYj+b8F/kH9r4z+f8ABf5HsX/C7v8AqWP/ACf/APtdH/C7v+pY/wDJ/wD+1147V3S9J1TVGddN0+6vGjALiCIvtB6ZxTWOxMnZS/Bf5DWa4xuyl+C/yPVf+F3f9Sx/5P8A/wBro/4Xd/1LH/k//wDa68v1HQdc06Hzr/R7+1i/vy27Kv5kYrNoePxKdnL8F/kOWaY2LtKVvkv8j2L/AIXd/wBSx/5P/wD2uj/hd3/Usf8Ak/8A/a68dopf2hiP5vwX+RP9r4z+f8F/kexf8Lu/6lj/AMn/AP7XR/wu7/qWP/J//wC1147RR/aGI/m/Bf5B/a+M/n/Bf5HsX/C7v+pY/wDJ/wD+10f8Lu/6lj/yf/8AtdeO0Uf2hiP5vwX+Qf2vjP5/wX+R7F/wu7/qWP8Ayf8A/tdH/C7v+pY/8n//ALXXjtFH9oYj+b8F/kH9r4z+f8F/kexf8Lu/6lj/AMn/AP7XR/wu7/qWP/J//wC1147RR/aGI/m/Bf5B/a+M/n/Bf5HsX/C7v+pY/wDJ/wD+10f8Lu/6lj/yf/8AtdeO0Uf2hiP5vwX+Qf2vjP5/wX+R7F/wu7/qWP8Ayf8A/tdH/C7v+pY/8n//ALXXjtFH9oYj+b8F/kH9r4z+f8F/kexf8Lu/6lj/AMn/AP7XR/wu7/qWP/J//wC1147RR/aGI/m/Bf5B/a+M/n/Bf5HsX/C7v+pY/wDJ/wD+10f8Lu/6lj/yf/8AtdeO0Uf2hiP5vwX+Qf2vjP5/wX+R714L+Kf/AAknia00X+wvsv2jf+9+179u1GbpsGfu46969Jr5t+C//JS9J/7bf+iXr6Sr18vrTq03Kbu7n0OU4ipiKLlUd3f9EePftJ/8wD/t5/8AaVeO17F+0n/zAP8At5/9pV47XkZh/vEvl+SPns3/AN8n8vyQUUUVxHnBRRRQAUUUUAFem/A6SSGy8TzROUkSxDKwPIIDYNeZV1Xw/wDF0fhU6gJtLGoR3sQjdDP5eAM5/hOc5rpws4wm3J20f4o6sDUjSxEJzeiZ0Pwt8XeIdQ8WW+kaley6lZXgaOaK4+cAbSc8/T6VteC/DukLqnjGBdJsNQNjcAWiXQG1fvfLuPQdBn2rmY/iHY6bDKfDXhGw0m6kUr9oMplZR7ZUf4e1UPBfjWPQrbVbfUNJ/tZNTI8/fceXnrnPynOd1dcK9NNKUr2T19bWW3T0O+jiaUHCNSfNZt3s9FZq2qvv5Gx4vvING1bTJLvwZoEYHmN5NtKsizZGMNgdicitvxTN4e0jwULjVPCek2WsX8bC2tYowXiUjh2OOMdfrgeuOTTxj4bg1ew1Cy8D21sbSRnKC8LeYcYXqnGDz0NW9f8AH+ga1JPcXvgiKS7kjKCd79mK8YBA2dvSodWHs5rmV35dPu36dCoYiknN8612uvx+H7kdhY6LZReDtCubLwroN/PPaq073jpEc7RzkjknJrI+H2k6Lret+Kk1bSbC2ijCoEjwUtj8yko3bpnNYsfxA0ebQtN0vVvB8WoiwhEUbvelewBOAnGcDvWbYeMbTTz4gjsdCW3t9XgEMcK3PFvhSM52/Nyc9q1qV6HtObRqz0+WnT/MPrOH/daqytdW8vTv5s7D4f8Aw5js/E14/iOGKa1gkMFokoytyxGdwHcBefr9KXwLounz2viyRNF0u8ubXUHS1S7QCNQCflyegrk9N+IusRapo93qKC9i0tGSOIP5ZkJUruZucnHfFP0Lx1aWNtrlrfaB9vttXuWmkj+1mPaCSduQuT9eKmNXDpJR6KS1+Vm9H597CpYjBxcbKyu27+cX5PZ6fib/AMRtB0+38KaXqUmi2VjqUl2I5f7Py0Gzngnpnp+tdZqWg6Yvie10eLwDZz6bPEDNfJGE8onOeQO2B3zzXmGs+Nrafw6ugaNoEWlWHnrNIv2lpmYgg/eYDHIHrWrP8WNRfxImopZOth9n8mXT2uSyP1+YHbweR27Vca+HUn5tdPLXptf5+RpHFYVTbb6R2Xm77pdLX0Rc0vwz4b0dfE+v3lv/AGrZ6VcmC1ti/wApPH3j3wWA/A9aihg8P+N/COsXltoNtouo6XH5ytbcRyLgnBGAP4T+lc54a8ZnQrzUI7fS4rjR75iZNPuJN4A9A2Pw6Va1rx3DJoM+ieHtBt9Etbk/6QUkMjyD0zgYH58Vz+1peyt/dta2vN3v/wAHyMo4jDW6Je9dW3ve1nb07WOJooorgPGCiiigAooooAKKKKAOx+C//JS9J/7bf+iXr6Sr5t+C/wDyUvSf+23/AKJevpKvfyr+C/X9EfWZF/u8vX9Ec9438FeGvGlrb23iTTmvI7Zy8Oy5lhZSRg/NGynB44zjgelcr/woj4W/9C9df+Di9/8Aj1el0V6Tin0PYcIvdHlWo/Br4O6aiSajpv2NHbajT69dxhj6DM3JqyvwJ+FjKGXw/ckEZBGsXvP/AJGo+JFvrOmeKJvF2m6daeJdOj0k2OraO0oWeOHczmSHPykkEhkONwVcHiu68KXmnah4Y0u+0fd/Z1xZxSWobOREUBXOec4x1pRhFq9v61/y/qwSpxTWn9af1/w5w6/An4XKwYeHrnIOedXvD/7VpP8AhRHwt/6F66/8HF7/APHq9Loo5I9g5I9jym/+DfwbsHRL7ThatICUE2vXaFgMZIzNzjI/Oksvg98Gb6cwWVitzKFLlIdfunYLkDOBN05H513PjDStOudNvtSuLOKW7g064iikdclFZcsBnpkqvPtWH8FtK05fhz4O1ZbOJb5dAt4fOVcMUaONmBx15VTz/U0RhF3utrfjf/IJU4K2m9/wt/mZ3/CiPhb/ANC9df8Ag4vf/j1K3wK+FzHJ8PXPQDjV7wdB/wBda9Koo5I9g5I9jzT/AIUR8Lf+heuv/Bxe/wDx6qln8Hfg1eXMtrZ6eLieH/WxRa/du6fUCbI/Gtb4+6hdaf4Dj8maS3tbrU7O01CeNipitZJlWU5HTIO0n0aqHx40600n4cxavodrBZaro1zatpD28YRkczInlLjqrqxUr0OelChF9Otvy/zD2cdref8AX3fIk/4UR8Lf+heuv/Bxe/8Ax6l/4UT8LtpX/hHrrBOf+Qvef/Ha9JTcUBYYOOR70tHJHsJQj2PNP+FEfC3/AKF66/8ABxe//Hqp3vwd+DVjcRW95p62003+qjm1+7Rn+gM2T+FerNkKcDJxxXmXwOt7LxH8OZ9S1y0gvdS1W7ul1gXEYdi6zOnlMD/CihVC9ABRyLXQfs4WvYf/AMKI+Fv/AEL11/4OL3/49Sr8CvhcpyPD1z0I51e8PUY/561Y/Z/nvJPAk9rcTy3NtY6re2enzyMWaS1imZY/mPUAAqD6KK9Cp8kdLIXs43att+h5p/woj4W/9C9df+Di9/8Aj1R3PwP+E1rbvcXOiTQQxjc8kmtXiqo9STNgV6fXH/FPSNV1bTdMOg3VimqWGoR31ta3rEQ3hjDZibHI4bcCAcFVPapcY9hqnHsc7Y/BT4RX1stzY6Q91A33ZIdcu3U/QibFT/8ACiPhb/0L11/4OL3/AOPVufC3WrLWtL1KSHQ5dC1CDUZItVsJGDeVdbVLkMPlYMCrBhjOc4yTXX1ThHsLkj2PNT8CfhcT/wAi9df+De8/+O0n/CiPhb/0L11/4OL3/wCPV6XVPXYkn0S+gkvDZJJbyI1yGCmEFSN+T0x1/CplFJaIapwb1R5rafBv4N3lzNa2mnC4nh4lii167Z4/94CbI/Grf/CiPhb/ANC9df8Ag4vf/j1QfDa5u9E8SaZ4L8V6DbW+tWelPDperWTZt7+1Row4xwY3BEZKnIySQeefUqpwj0FyR7Hmx+BXwu2Bf+EeucAk/wDIXvM8+/m+1Mf4F/CuNGkk0C5VFBLMdZvAAPU/vq9MoIBBBGQeopckew+SPY8mtfhB8F7uYQ2tlHPKeiR+ILpmP4Car3/CiPhb/wBC9df+Di9/+PVm/DDw/wCHNU+Euq2+tafZNaDVNVLyPGoMQW6l+dW6qVAyCORgV1XwPvNW1D4S+G7zW5Jpb6WzBeSX78i5IR29ym0k+9ChFrbt+P8AwwOnFO1urX3Mh8M/CXwD4b1y21vRtGuLe/tixikbUrqULuUqfleQqeGPUV3NFFNJLYaSWwUUUHgUxmHq/hTR9U1KXULkXiTz2wtbjyL2WJZ4gWIV1RgDjc3PXkjOK17S3gtLWK1tYUhghQRxRouFRQMAAdgBRDc28ys0NxFIqfeKuCB9aLe6trgn7PcQzbeuxw2PyoAlooooAq6tYW2qabPp94JTb3CFJBFM8TFT1AZCGH4GoPDWiab4d0W20bSIpobG2QRwRyXEkxRQMBQ0jM2ABwM8Vca5t1nFu08QmPRC43H8KdJLHGVEkiqWOFBOMn2oQD6KKKAK+pWNnqenz6fqFrDdWlwhjmhlQMjqeoIPUVwuofD28tNa0zU/D+syy22nkeXpGsSy3VquOA8bFt8cgBIDHeAOABXfXFxBbpvuJo4lzjLsAM/jTZru1hCma6gjDDK75AMj2zQt7h0sTLnA3AA98GimxSRzRiSKRZEPRlOQfxp1ABXGeKfh9Y6nFqE2i6pqXhvUL9xJPcadOyJM4GN0kWdjZHBIwxH8VdmSFBJIAHUmoobm3mjaSGeKRF+8yuCB9aTVxptGZ4Osb/S/D1tpuoRaZHJbKIkGnRtHCUHQhGzs+mT9a2KZDNFMCYpEkAODtOcU+qbbd2SlYKzNf0Ow1tLUXouFktJxPby29w8MkT7SuQyEHkMwIOQQeRWnUQubc3BtxPEZgMmPcN35UhlbRNI0/RraSDT4TGJpWmmZnZ3lkbq7MxJY8DknoAOgq9UYnhMvkiZDJ/d3DP5VJQAVBqFpb39hcWN5EJra4iaKWM9GRhgjj1Bqeo7i4gt1DTzRxAnALsBn86GrgnYyNF8L6TpN1FdwLdT3MMBtoZru6kuHiiJBKKXY4B2rk9TgZJwK26jlnhiUNJMiBuhZgM1IKbbARmVfvMB9TTJTFJE0bSYVgVJVypwfQg5H1FZfiD/Wxf7prMosK4zTPh/4O06xk0+3tblrKWZ55bWfVLmeGR2bcxaOSQq2W5IIwTXVq0KqFVkVQMAAjAFcg95ZrepZNdQLdOCyQmQb2A6kL1xU9A2mtWtzqQ6E4DqT7GnVz2k/8hCL8f5GuhpAFNkCmNhJjZj5s9MU6myIkiGORFdGGCrDIIoAzkjinuLmcSJF50PloO5UZ+Yj8alsmnjvpbWTynRY1dXRNuMkjaRk+lTR2NjGGEdnboHG1gsQG4ehqWGKOFNkUaxr6KMCgB9FFFAGdqCwSyJCCieXKs0rnjbjkfif5VTSe5ikub4GN2F15LRsp3bMgAA54656d61WsbFpfOazt2kzneYhnPrmpDBCZvOMMfmf3toz+dCBklFFFAFe9eONMlFeVgVRT3z/AE9aqxxw2mnQxx+XNKAIY2xnLf4Dk/hVy4tbW4INxbQzEdN6BsfnTkt4EEYSGNRHnYFUDbnrj0oAWCNYYUjXooxT6KKAGy+X5bebt2Yy27pise7EJhv7l22ieNVVVI3YBwGP4n8q2JY45YzHKiuh6qwyD+FRRWdnCGEVpBGHGGCxgbh6H1oAp6V5639zHdhWuNiEun3WXkDjsetadMiiiiBEUaoD12jFPoAKzrhYJbyBVKItvLvZumWPG0fXPNaNV1sbFZfOWztxJndvEQzn1zQBleTcQz2difLcpcGYOrHds5JLDHHXHXmt2mRxRxljHGqljliByT70+gAqtqMbTW0iRvEkhQjc65+Xv3qzUUtvbzOrywxuy/dLKCRQBkWDiS4jaaPykOnjah6AZ+b9MVoaHv8A7HtfMzu8odfTt+lWJoIZsedEkmOm5c4qQU7iMfxB/rYv901mVp+IP9bF/umsygGcxrwH/CwfDJwM+Vec/wDAErp6qXGl6bcXsV9cadaTXUP+qnkhVpE+jEZFW6mMbXOmvWjUhTivsq3/AJM3+pa0n/kIRfj/ACNdDXPaT/yEIvx/ka6GqZzIKKKKQzmPG/jGLwrby3U2g6zqNpaw+fe3FlFGUtYucu291LYAJIQMQBkgcZ6O0uIbq1iurdxJDMiyRsOjKRkH8q4L4ra5Cx/4RS50rxJLYXkOdQudP0W6ulaE8GFWiRgGcZBOflUnuRjttFmW40eznjs5rJJIEZbaZNjwgqMIy9iOhHaiOzf9f1/wfIJbr+v6/wCGLdFFFAFPWL59PsWuItPvNQl3BUt7VVLuT7sVVR7swHvVDwZ4ktfFGkPqFtaXdm0VzLa3FvdKokhmjYq6naSpwR1UkH1qXxVqFlp2l7tQh1N7edxA7afBNJIm4H5v3ILqOPvDpkVgfCLR9Q0XSNTs5nvP7LOpSyaPFeMzTx2xCnDlvn5fzCN/zYIzzRHd/wBdv6/4bUey/rv/AF/w+na0UUUAFYaeKdLk8bnwhE0smopZNeSFV/dxqGVdpP8AeO8HHpycZGdi5EzW8i27okxQ+WzruUNjgkZGRntkV5F4b0rxNpPxo06O8ZbuFdGmjur+PR7lYpZHmWRsyklBIxBOc4AG3HSiOs0vX8mD+Fv+t0ew0UUUAFc1r3iyTTdc/siz8L67rMqwxzSyWC2/lwq7Mq7jLKhz8jHgHiulrzL4o6dbavNqdvocPiO08XpDH9gu7X7XDbmQcoxkH7hlGSGDdsjBOKOqGlc9NHT0opluJVt41mYPKEAdgMAtjk0+hkp6BVDX9Y0/QtLk1LVLgQW6ELnaWZ2Y4VFUcsxJACgEkmr9effGTSbjUJvCl21rfXel6frAn1GKzMnmqhikRZAI/nOx2UnbyBz2pPp8il1+Z2ukXk99afaJ9NutPJPyxXJTfj1IRmA+mc+oFXK4r4T2eq2NprcN1NqMmlf2pIdHGoPI0622xOCZPn279+3dztx2xXa1T6C7hVbVLxdP0y6vnhmmW3heUxwrukcKCcKO5OOBVmgnAJPQVL2Gtzk/D/jObVNeg0i58HeJNIkmgedZb5bYR7U2g58uZ2HLKOneusrmPA/2rUnvvE2oWs9rJfyeXaQToUkhtYyRHuU8hmJaQg8/OAeldPVdELqzH8Qf62L/AHTWZWn4g/1sX+6azKBMxNQ8S2VldXMTw3EkdpLFFdTIF2wtJjbkE7j95c4Bxn6426838TaXfXOv6nqNvb3UGqw3Fv8AYY44S1teRLtIMvG1iGLckgptUj39IrOlJyvc9LHYajRpU5U3q1r90X+bevytdO9rSf8AkIRfj/I10Nc9pP8AyEIvx/ka6GtGeagooopDCiuD8TeLdWXxTrPh/RW0+3uNJ0ZdTP2yJn+1Fi4CLhl2qPLwW55cccc9R4Q1mPxF4V0rXoYmhj1GziuljY5KB0DY/DNC1V/66/5MHo7f10f6o1KKKKACiuU1TX9Us/ifovh0LZtpupWN1cE+W3nI8Jj43btuD5n93PFc7efELVIoL7xDHDZf2BY+IV0aSIxt5zL5iwvOH3YGJW4XbyqnnJ4Fq1br/nb8weiv/W1/yPTaKKKACiuU+K+vap4Y8FXeu6Stm81s8W5LmNmVlaRUONrLg/Nnv0o+KOv6r4a8Nxatpa2bsL61glS4jZspLMkZK7WGCN+ecjihdPWwHV0UUUAFFJJu2N5ZUPg7SwyAfeuN8DeIPEHiDwpqV00Wm/2rband2Ee1XSDEUxjDkFi3QbiM89MjrR/X9feHS/8AX9aHZ0Vx/gHW/EF5r3iLQPEH9n3M2jzQql7YwPDFMsse/aUZ3KuvGfmPDKeK7CgAoorlIde1T/ha03heZbNtP/scahE6RsJQ3m+XtYliCOp4AoWrS/ra4dG/67HV0VwX/CU61D8VbHwxLqHh27gu4p5ZrKDct3ZIgBjdmL/vN+QNoRSOoyATXe0dEwe9goorlPilr+qeGfDkWraWtm5F9a28qXEbNlJZkiJXawwRvzzkcUdUu/6gdXRXJfFbxZN4R8H6hqOn20d3qUVpNPbwOTtxGu5nfHO0cfUlRxmunsZWnsoJnwGkjVjjpkjNC1B6W8/6/UzfEH+ti/3TWZWn4g/1sX+6ayZ/N8l/JZFkwdpdSVB9wCKd7IVrsfRXKWXiK+uPh/ba7I1lb3c+xSzq3kxlpdm4jdnABz17VqeFL6bUdMa5m1TS9S/eFRLYRlEGMfKQXY7s57jtxUxmpOyOyrgatKMpS+zJx67r5W/E6HSf+QhF+P8AI10Nc9pP/IQi/H+RroapnGgooopDOJ+Jng4+MRHYnS9FVWjMb6rcwiW6tkbIdYFK8MR/EWAUnOCRXW6VY2ul6Xa6bYxCK1tIUhhQfwooAA/IVZooWisD1CiiigDj9c0PXrv4oaB4htotNOmadaXNvN5l06zt5xj5VBGV48vuwzntWBc/D3VpIb/w6stl/wAI/feIV1l5jI3nKnmrM8Gzbg5lXht33WPGRz6fRRHS3l/nf8xt3Vv62t+QUUUUCOT+Lehax4m8DXuh6Ktj9pumi+a8neJFCyK5OVRyT8uMY71D8T9D8QeJfB0Ol6bDpaXjXdrcTC4u5FjTypklIVliJbOzHKjrn2rsqKP87gNhMhiQzKqSFRvVW3AHuAcDI98D6U6iigBJN4RjGqs+DtDHAJ9zziuA8I6H428PeD9dtbe30BtYutSur2x3X0rQDz5WfEh8kMNobsDnHavQKKXf7v6+4d/8/wCvvOR+HeneKNNjuINestDtYW/eBrG9luZridiTJLK7xR8njAAP4AAV11FFU2IK4/8AsPXv+Fu/8JP5Om/2T/ZH9n/8fT/aN3m+Zu2eXtx2xv8Af2rsKKS3T/rawdGv67nFXfh/W/EWu6LfeIbPS7FdD1B7u3ks7l5pJ/kdFU7o18tSHywy2SoHTmu1oooW1geruFcj8WNC1rxJ4WXStETTzMb22uHa8uHiULFMkuBtjcknZjoOtddRR1TA4D4qeBJ/Ffh3VDYM0OuX+nfYfn1SeK2VSDwQincAWP8AAN3euu8M2c+n6BZWNySZoYQr5uXn57/vHAZh9QK0aKFpdf1/WoPW39dv8jH8Qf62L/dNZM5kEL+SqPJj5VdioJ9yAcfka1vEH+ti/wB01mU+gr6nNeGNP17Q/B9npwt9OnvbY7SouXEboWJJDeXkHnpjHvV7w/pJ0+71K+l8tbjUZ1mljiJKJhAoAJAyeMk4GSela9FSoJWOurjJ1HN2Sc3d2663t9+pa0n/AJCEX4/yNdDXPaT/AMhCL8f5GuhqmciChhkEc8+hxRSMMqQCQcdR2pDPJdI8VXnhf4eePtbmmutUk0jW7yGzS7uGkPBRYo9zHO3cw79M1t/DjVpB4guPD+vQ65H4mFkt5LJfTI0NxEW2loVjdo41DfLtABxjO7rV+w+Hukw6H4g0W+1DUtUsteuJbi7jumiBWSTG4oY40I6AjrggYrS0Hwvb6bqv9rXGoXup6iLNbJLm62blhVt20BFUZJwScZJA+lEdLX7Jfh/n96HKzvbu/wA/8r/M36KKKBHC67NdW/xr8MQRX14ttd6ZftPbfaG8l2jMOxtmduRvbnHeqXiDwpCfFFlBD4k8VNqWoXr3kiprlzHDDbI4ZwIlcIF5SMDH8eecGum1PwrDfeNNM8Uvq2pRXGnQyww20fk+QySbd4bMZc52L0YYxxirlhodva+ItR11p557u9jih/eEbYIkBwiADgFmZjnJJPsACOnL5X/NtfoN9TVooooEcL8d5rq0+Geo31jfXllc27wNHLbXDRNzMikEqRkEMRg1l/GXWNQ0vWNH8m31TVNPNpdvd6bpNw8d5wE2XACEMyIcgjPVwQCQBXY+O/DNv4v8OTaFeahf2NtOyNI9mYw7bWDAZdGAGQOgqLUPCsd1rNlrUWraha6pa2j2bXUYiJmiYhiHUoVzuUEEAYPtxUtXX9dv6/NFJpC/DS8kv/h/oV5Lq8esSy2MRkvowQs7beW5APXPUA56gHiuhrP8N6NY+H9DtNG02NktLVNkYZsseckk9ySST7mtCtJu8m0RFWSQkih0ZCWAYEEqcH8COleP6ZfeKv8AhT3ieTRZ9T1LVLbXL2CE+c0tz9nS72ssZYklxEGC98gY5r2CRSyMquyEggMuMj3GeK5rwt4RHhvSNQ0/T9e1SQ3t3Ldme4WBniklcu5QLGq8knhgcVHV+n6r/glX0Xr+jOa+G2ufbPiPr2laXNq8mix6bZ3SxaklwsltcO0gZQJxvAZVVsdM5I6mvS6yPDPh7T9AiufspmmubuXzry7uH3zXEmANztwOAAAAAoAwABWvVPZf1/XYXV/1/XcK861/Sr61+I3h6bRta1ma/mu5JtVhkvZGtRY7HGDDny0w/lqhVQxOSScMa9Fri7fwDLDr82rf8Jt4pcT3a3U1qZLVYpNpBWMlYBJ5YwBtD9OO5yl8S/r+v6QfZZw+h69qz6H4P8aNqN693rXid7K6t2uHMP2eSWaNYxHnauwIhBAByDk/Ma9srkdP8AaTZ6jbTpdXr2Vnfy6jaae5TyILiTducYXcRl3IBYgFj7Y66hfDb+tlp+Y5ayv/AFu/0sFcj8UNNtbrw9dXl7q2tWaW9u3kR6beyW7tOeEI8shpG3bQqHKknoa66uZ8YeEZPEWo2N6nijXdHayDGKOw+z7C543kSwv82OAeMAnHU5mSurDi7O5ynjFvEWn/AA88FTapqV3DrianpUGoPb3DRiVnljWVXCkBgec9uteo1yWteBodW8PaXo114i13bp93HeC58yFp55Y5PMVpC0RH3ucKFHbGOK6yNSqKrOzkAAs2Mn3OOK0bvf1b/Bf5MhK1vT9WZHiD/Wxf7prE1C2+12rW/nzQK2NzQuUfHcBhyM9Mjn0Irb8Qf62L/dNc9runf2rpkth9turNZcBpLYqHx3HzKwweh4qZbbGlK3tFd2137GB4XsLiey1S3bUtQOkten7FI9y5lMIVdwEpO/YX3YOc46HBFW/AUd1Hpt55tzc3Fm17IdPe4kLyfZ+NuWbkjO4gnnbikfwq8mmT2MviTW5Fm2AyFoMqi5+QARbQpzz8uT0zjitLRNLk01JRLqmoai8hHz3bJlQBwFCKqgfhms4Raa06HqYrE0506iU07taWfS2u276v101029J/5CEX4/yNdDXPaT/yEIvx/ka6GtWeOgooqG9t47uzmtZWkWOVCjFHKNgjBwRyPqKQyUMGzgg4OOKFYMMqQeccV5v4I8K6TF4u8R32hWEOneGr2zishbWv7mK7nQv5s6hcYGGVN45YqTzwTD8K7RNB+I3i3Qn0K10WS4itr+G306XfZeThowyjYm2UsjbvlGcDGcZItfu/r8NQel/6/rXQ9KvSRZzkEgiNsEfSuM+03H/PeX/vs12V9/x4z/8AXNv5VxFNCZL9quM4+0S59N5o+03H/PxL/wB9muQ8Q6PZ3OvafJZQKuqR3aXU93/HHAp5Ut12sBtC9OpxwazNa1dbjxhoUshu4oodQliSI28gBAhkBc/Lzk9OuAM9zWTq23XW35HqUct9uk6cn8Lb02snbq97aPT02v6F9puP+e8v/fZo+03H/PeX/vs1FRWx5ZKbq4A5uJR/wM0fabj/AJ7y/wDfZrB8WWWlXWns2qWKX+FKQW7jdvkboFB43f7XYZOQM1i3fhu9fQNIt7qz07W5bCzaOSO9lIV5MJyDtbJ+Vhk+tZSqNX02O+hhKVSEZSny3dtl2ezbXkne2/U7j7Tcf895f++zW34Vkkke48yR3wFxuOfWuN8LXlvf+HNPvLS1+yW8sCmODAHljH3eOwrr/CX37n6L/WtOhyVabpVJQlum19x0FIrBhlSCOnFQalaQX1hNZ3O/yJVKyBXKEr3GRyMjivF9TVvBOgeNvFPgm1tdK02/+x2mlQxIEg84yeU94qAbQuZV5xhvL3cggmSbHt+5d23IzjOO+KWvPvhvcHS/FGpeD77Qbaz1KCzivvt8N01y1/E7Mu+WR0VzIGU5zkc8YHFeg1QgpNw3bcjOM4pa821vwrpU3xL0O90K0jt9Vsbx73V9TU/vWgeN1FvI/V97Mu1DwqpkY4ylukHRs9JorzK38B+B0+INlBpXhvTlvdMYanfX3khpvNYt5SlzzuZtzn/cHZq9NoW1we9gpGYKMsQB70tcb8VdF8PapoMp1vR4tZuHie30+0lG4tO4O3yweFf/AG+qgE5ABpSbSHFXdjsWZVHzEDnHNLXhPjTTteso9B0W3trfxlqWm+F5ItT0+4IOAdqfao2bhpdyMApwWAPK9a9Y+HV1aXvgLQbqxvbm+tn0+Hy7m4GJZQEA3OOzHHPvVW3t0/za/T+rMm+3n/wP8/6uTeIP9bF/umsytPxB/rYv901h6pb2l1YyQ3wU2uN0odsKVHJDf7PqDwR1ob0Kik5JMsAgjIII9aAQwBBBB6EV54uhX8Wi3b6LYj7BNq8V3HpQYRh7VQoZVDYVd7AvtOBjg4yRWt8PpWl1PxGYLWS009b1FhgbbiOTy180DaSo+brg9c981lGq20mj062WwhSnUhUvy9NL9FZq++vmtHqdxpP/ACEIvx/ka6Gue0n/AJCEX4/yNdDWrPKQVW1Wxt9U024068Ept7mMxSiKZ4mKkYIDoQy/UEGrNR3M0NtbyXFxIscMSF3djgKoGSTUu1tSle+hymmfDXwlp0U8drb6oBNbG1Jl1q8laOIlSVjLykx8qvKYPA5re0TRNP0dZPsaTNLKFEtxcTvPNIFHy7pHJYgZOBnAycdaztK8beG9SXVDFfS250qMTXqXtrLatDEQSJCsqqShCnDDjg1b0DxJpGuTTwafPL58CRySQz28kMgRwSj7XAJVsHB6cEdQarUX9f1+Bo33/HjP/wBc2/lXEV299/x4z/8AXNv5VxFCEzEn8K6LPfy3ssV40ssgkkH2+cI7DGMpv2kcDjGMDFXdQ0mxv7y0vLpJWmtHLwFZ3QIxBBOFIB4JHPY1Hca7plvqcWnzTSJNLIIkYwv5ZkIyE8zG3djtnNTrqVm2rnSRK32wQmbyzGw+QEDIOMHkjvUJQ2Vv+Cd0p433ZSctFpv8Ozt5W07Fup47W6kQPHbTMp6EISDUFdhof/IKt/8AdP8AM1ZwnCaz4Ui1eaGa+stRLwgiMw3E8OM9fuMM0xPCEEccEcdlqSJCjIFW4nAYMcnf83z5JJy2TXpdRQ3EM0skUbEvEQHBUjGfrUcsex0LF14wUFN2Wyu7L+rs42LTrmKJYorGVI0AVVWIgKB0AGK2/DEE0Lz+dDJHkLjcpGetblFXcw63KWuaXZ61pFzpOoLK9pdRmOZYp3hZlPUb0IYZ9iK5/Tvhx4Qsra8tl0+7uob22+yzpfalc3YMWc7V86RtgyAflx0HoK62q1xfW1vII5ZCpJAJ2EqCemSBgfjSsO7KmieH9M0eaWezjma4mRI5J7i4eeVkTOxd7knaMnAz1JPUk1qUUUXEFchF8N/CcesnVhb6o1ybsXjCTWbx4mmDBgxiaUxnBA4K44HHFdfTJ5khTc+7GcAKpYk+wHJo2dw6WKelaRYaZPf3FnCyzX9wbm5dnZmkfaF6k8AKoAA4AHFX6jtp4rmETQtuQ55xj9DUlABXO+KfBegeJr62vtWTUTcWyNHC9rqt1a7VY5biGRQc4HJ54FdFRQFzmo/AvhuFLRbe1ubdrW2a1jlhvpllaFm3MjuH3OCxJyxJySc5Nb2n2drp9hBYWNvHb2tvGscMUa4VEAwAB6Yp6zxNcPbq4MiAMy+gPT+VSUAY/iD/AFsX+6awNZ0yz1ewexvlle3cgssczxE4OR8yEH9a3/EH+ti/3TWZTaTVmOE5QkpRdmupj2XhvS7OCeG2+3ILjb5rtfzvIwXOBvZywHJ4BHWtGxtLWxtI7WzgjggjGFRFwBT3njSTYxbd7KT/ACqSkopbIupiKtW/tJN+ruWtJ/5CEX4/yNdDXPaT/wAhCL8f5GuhpsyQVX1K9tNN0+41C/uEt7W3jaSaVzhUQDJJ9gKsUUmM8B8cWWp6nbeO5fDuqHxRpmoaLDcPeosUjrJHNn7LHJEoV18oOdmCQW5Pzc9v4burbXPjPPrmizx3Wlw+GYbeWeFg0ZlecyImRxuCAkjsHHrXoyKqKFRQqjoAMAUIqoMIoUZzgDHNC0t5f8FfqNu6fn/wP8iK+/48Z/8Arm38q4iu5uUaS2ljXGWQqM+pFc3/AGDfesP/AH1/9amiWed+KrhbzUbFtJ1OO6vrG/iV9O+R1+9h2YY3KVViwbOBjpU013aj4p28BuYRL/ZEi7C43ZMqEDHrjmu9GgXmS37nJ6nd/wDWpf7BvvWH/vr/AOtWap63v1v+Fj0o46MYKHJooyW6v73y2X367mVXYaH/AMgq3/3T/M1if2DfesP/AH1/9aug02F7exihkxuUYOOnWtGeaixWbYSxtrOoKsiE/u+Af9mtKikMKKKKACsvV7yxZjYzXMUYOGlywzjrge5xWpRQAinKgjoRS0UUAFQ3csUUYEtwIN52q5IHP48VNQeevNAFHRFkS0ZH+ZVlYRvjBdc/eP15571eoooAKbN5gibygpkwdoY4GfenUUAY2mMya5PEwj3+Sm/EuSTlsnp7/hWzRRQBj+IP9bF/umsytzVbOa5dGj24UHOTVL+yrr1j/wC+qYjFuThmMMx84EfJwc/hVur/APZN1/0z/Oj+yrr1j/76oAi0n/kIRfj/ACNdDWVY6fcQ3aSuU2rnOD7Vq0MaCiiikAUUUUAFFFFABRRRQAUUUUAFFFFA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data:image/jpg;base64,/9j/4AAQSkZJRgABAQEAYABgAAD/2wBDAAUDBAQEAwUEBAQFBQUGBwwIBwcHBw8LCwkMEQ8SEhEPERETFhwXExQaFRERGCEYGh0dHx8fExciJCIeJBweHx7/2wBDAQUFBQcGBw4ICA4eFBEUHh4eHh4eHh4eHh4eHh4eHh4eHh4eHh4eHh4eHh4eHh4eHh4eHh4eHh4eHh4eHh4eHh7/wAARCADEAP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trwd4X1vxdqraXoNot1dLEZihlVPlBAJyxA6kU4160nZNmVXhvJKMHUqUYqK3b0S/E9M/4aO8cf8AQK8O/wDgPN/8do/4aO8cf9Arw7/4Dzf/AB2ua1P4NfEPTdNudQvNFjjtraJppWF5CdqKMk4DZPArz6nKvXi7SbRlhcj4exacsPThNLezv+TPZv8Aho7xx/0CvDv/AIDzf/HaP+GjvHH/AECvDv8A4Dzf/Ha8ZoqfrNX+Y6v9Vsn/AOgeJ7N/w0d44/6BXh3/AMB5v/jtH/DR3jj/AKBXh3/wHm/+O14zRR9Zq/zB/qtk/wD0DxPZv+GjvHH/AECvDv8A4Dzf/HaP+GjvHH/QK8O/+A83/wAdrxmij6zV/mD/AFWyf/oHiezf8NHeOP8AoFeHf/Aeb/47R/w0d44/6BXh3/wHm/8AjteM0UfWav8AMH+q2T/9A8T2b/ho7xx/0CvDv/gPN/8AHaP+GjvHH/QK8O/+A83/AMdrxmij6zV/mD/VbJ/+geJ7N/w0d44/6BXh3/wHm/8AjtH/AA0d44/6BXh3/wAB5v8A47XjNFH1mr/MH+q2T/8AQPE9m/4aO8cf9Arw7/4Dzf8Ax2j/AIaO8cf9Arw7/wCA83/x2vGaKPrNX+YP9Vsn/wCgeJ7N/wANHeOP+gV4d/8AAeb/AOO0f8NHeOP+gV4d/wDAeb/47XjNFH1mr/MH+q2T/wDQPE9m/wCGjvHH/QK8O/8AgPN/8do/4aO8cf8AQK8O/wDgPN/8drxmij6zV/mD/VbJ/wDoHie9+Dvj54x1nxdo2kXWm6CkF9fwW0rRwShwryKpIJkIzg8cGvpWvhH4Yf8AJSvC/wD2GLT/ANHJX3dXo4KpKcXzM/MuO8twuAxFKOGgopp3t6nyr+19/wAlK07/ALA8X/o6avGa9k/bAdE+JWnb3Vc6PF1OP+W01eMedD/z1j/76FefiV+9kfpXC9SCyjDpv7I+imedD/z1j/76FHnQ/wDPWP8A76FYWZ73taf8yH0Uzzof+esf/fQo86H/AJ6x/wDfQosw9rD+ZD6KZ50P/PWP/voUedD/AM9Y/wDvoUWYe1p/zIfXsP7JX/JTLr/sGS/+hx14350P/PWP/voV0nw78cX3gbXJNY0ldPnneBoCt0GZNrEEnCspz8o71th5qFRSZ5Wd0XjMvq4ek1zSVlqdh430vwPbaZqVxpfxMvtQ1AFvLsWtJUWQlsFdx4AwT+Veza5q02jeGPC62fiPwvofnaZEzrqtuWaUhE5XBHTv9a+SLi7jnuJJnkiDSOWIDcZJzXqEHx31xNOs7GfQ/CV5HZwLBE1zaPIwVQB1Mnt2rShVUYtPTba/S589m+S1q0aKhP2nK23zOC3SS+zb702dV4Qu/wDhZHgrxl4RvDaT6vBPJqOnSwJtWQ7iSE7hd36SVS8aRx+Cfh14U8DrGi6pqc8eoaocDcoLDah/HA/7Z15zpHxB1LSfHsnjLT0023vJHdmt0Qi3wwwV2hs7fbPUCqni/wAaah4o8WN4k1OW1+1lkKxx5EaBMYUAknHHr3NEaqUY99E/Rf0vuN6eUVVi17yVD4+W+1Tltb0+16n1B8T9fu9D1iSGx8UeENLRLUSCzv7YtOx55BBAwcYFc/8ACkeJpfgVa3PhKx0+51h9QlJF0q7Nhdt3Uj2715zefH/XbyXzrzw74NuJMY3y2Tu2PTJlrlZfiVrDeDV8LQnT7a0S9N6k0G5ZlkLFsA78AAn09Oa0deKm5Xeq/VM8TDcO4pYSNCUYJqUG22mmkpXulZvfq7nt3iaz0iH4z/D8Pa6bB4hkVm1iGzUeXu8v5SR9d+M8kY9qr/GbxJfWth4j0+HxT4RaHDwf2atsftgVjtK5zjcAc59q8l1H4savf+LNH8U3Fnoh1XS02LMsbj7QMYHmjfyeT029fTitHXfjbq2sWF7a3Xh7wgGvInjknSybzRuBBYMZD83PWpnVi6corq3+NjenkeKhVw85pSUIpO8o6Pnb0unpZ6Ws7aHd+LoYRb/BPESDebffhR83/Hv19a9N1Kz16bxjqMGu6T4ePgQW5LTXCJ5g/djJPPA3Z6gcV8u6l8TdWv08LLNFpajwzs+xbFYeZt2Y8zL8/wCrHTb3q/D8Y/EUfi3VPERXSZDqkCwXdjIjtauoUKPk35zgf3u59av6xC8vNt/h1M8Tw7jKtOCi43ip7vrKpzKzvo7bPW21jvfDS6P4K+FGr+PPDul2upX8uqSW9rPcx+YLWASFUOOo4we2SwzUWt3UPxF+BmqeLdd0uzs9Z0m5EcN7bxeX9oXKZU+v3yMeoGK848D/ABN1rwg15FpZ06TT7xy8un3KGS3yfQFtw4468gDOaf48+KWueLtOh0q5Om6dpcLblsrCPy4iR0JyST9OntWMqkXT5fJK3Z9/1PS/snEfXPaXV+dS9pze8ofyW/De3U42imedD/z1j/76FHnQ/wDPWP8A76Fc1mfa+1h/Mh9FM86H/nrH/wB9Cjzof+esf/fQosw9rT/mQ+imedD/AM9Y/wDvoUedD/z1j/76FFmHtYfzIfRTPOh/56x/99Cjzof+esf/AH0KLMPa0/5kdL8MP+SleF/+wxaf+jkr7ur4O+GE0P8Awsvwv+9T/kMWn8Q/57JX3jXqZf8ACz8j8SJRliaFn9l/mZHiDwv4a8RNC3iDw7pGrtACITfWUc5jBxnbvBxnAzj0FZf/AArP4cf9E/8ACf8A4J7f/wCIrq6K9A/NzzzWvDPwc0eZodR8HeEonjRZJQuhxP5KE4DyFYzsUkEAtgHB9K1/+FafDj/on/hP/wAE9v8A/EVyXxCGoeHdW8SeOPDd1Yaraw28cfiXQr1eJI449waJ/wCF/Lf7pBVvrXqllMtxZw3Co0ayxq4VhgqCM4I7Ghaq/wDXkD0ZzSfDb4dIcr4B8KqcEZGj244IwR9z0pP+FZ/Dj/on/hP/AME9v/8AEV1dFAHneueG/g3olyLbVPB3hK3lMDXG3+womxEpwzkrGcAepo0Pw38G9buvsul+DvCVxL5C3AX+wolzExwHBaMAg+orofiRDCPAniW58qMTHR7lDJtG4qI3IGfTJP50fDeGE+A/DNz5UZmGj2yCTaNwUxISM+mQPyojre/S343/AMkOWlrdb/hb/Nlf/hWfw4/6J/4T/wDBPb//ABFK3w1+HTHLeAfCrHAGTo9v0AwP4K6qigRyM/w5+GcELzT+A/CEUUalnd9ItwqqOpJKcCsWw0H4K317b2dv4T8Hma6BNqJNEhjFyAMkxM0YEgxz8hPFSftDNcR/DxZlV30+LU7OTVVUZzZLOplyP7uOvtmov2gBHffDBf7MdZdSmvbNtFaE5Y3HnIUaMj/Z3HI/hz2oWv32/L/P8Bv9L/1+pvf8Kz+HH/RP/Cf/AIJ7f/4ij/hWnw5xj/hX/hTH/YHt/wD4iuqTdsG7G7HOPWloEmcp/wAKz+HH/RP/AAn/AOCe3/8AiKw9U0D4LaZcT2954S8Ho9sAbkrokLrbgjIMrLGRHxz8xHFejNnadvXHFeb/ALPc6t8OprfUWUavbaheLrSyn5xcGZ2Yvn1UqQT/AA47Uu/9f1/ww+htW3w6+GNzbx3Ft4F8ITQyqHjkj0m2ZXU8gghcEVIPhr8OVOR4A8KDtxo9v/8AEVi/s9QTQeAZlww01tVvX0kN2szM3lY/2SMkexFei1TF3Ryn/Cs/hx/0T/wn/wCCe3/+IqrqngP4V6ZZteX/AIH8IW8CkLubR7flicKoGzJJJAAHJJwK7WuU+J2kQ65pFjp660dG1L+0IptKuvL3gXUYZ1BU8MCFbIJGfripY0UNG8FfCjWIJZtP8C+FZBDKYZVbQoY3jkABKsrRhlOCDgjuKv8A/Cs/hx/0T/wn/wCCe3/+IqD4X65qmqjW7DX9MsbTWtKvhbX01jkwXbGJGWVSfmGUZQVOSMAZrsqp9BHKt8Nvh0xy3gHwqxwBk6PbngDA/g9KT/hWfw4/6J/4T/8ABPb/APxFdXTJ2RIJHkJCKpLEemOelS3ZXGjz+x8NfBu+1JNPtfB3hKWeTzPKxocWyXYcPsfy9r7TwdpOK2P+FZ/Dj/on/hP/AME9v/8AEVx/gd9S8H654a8LtNZeIfCupiZtA1BUxdWQEbSBJOzpsJAkGD2I5r1uqasK+pyo+Gvw62FP+EB8K7SQSP7Ht8Ejp/B7n86T/hWfw4/6J/4T/wDBPb//ABFdXRSA8u+wfAkSXaN4a8Gx/YpPKumk0SJVt3xnEjGPCHHPJFdDa/Dv4Y3VvHc2vgXwfPBKoeOSPSbZldT0IIXBFZfwylgj8T/El7iSNIk14NIzkBVX7JBknPQdaX4AWstt4MvmjjeLS7jWb2fSI2BAWzaUmPaD0U/Mw9mFEdUvRP77afj+DHLS/q1+f+X4m5afDzwBZ3cN3aeBvDFvcQOskUsWkwK8bqchlIXIIIBBFdPRRQIKKKbLIscZkc4UdTQBmXnhvw/eamdTutF0+e9YKGnkt1Z2C8rkkc7e2enatWqi6jaGGSXzHAjYK6mNgwJ6fLjP6VJa3kFyzLCZMqASGjZev1AoAnooooArapp9hqljJY6pY219aSjEkFxEskbj3VgQaTS9O0/SrGOx0uxtbG0jGI4LaJY41HsqgAUv262+0i33kOxIXKHaSOoDYwTTlvLdphEHO4sVB2nBYdQD0zQBPRRRQAjqroyOoZWGCCMgj0ribv4a6NBr9t4g8Myt4d1K3Up/osSNbyITyrQsNoz6psb3rsbq6htlDSlueyoWOO5wB0ppvLfZG6yFxIu5diliV9cCjrcPIsLnA3EE9yBRTYpEljWSNgyMMqR3FOoAK5fxp4B8L+LYJhqmnKl1IFH222/dXA2/d+cfeA/utlfaundlRC7HCgZJqvHfWsiSsJCoh/1gdCpX8CM0rDTsV/DljfabpUdlf6o2pyRfKtw8CROydgwTCk+4AHtWjUUFxFMWWMncuNyspBGenBqWqbJQVT1jStN1i0FpqthbXsAdZBHPGHAcchhnoR2I5FXKrteW63K27OwdjtB2HaT6bsYz7UhiabYWOm232bT7OC0h3FtkMYUFj1OB3Pc1ZqJbiFrk2wY+aF3Fdp6eualoAKDyKKKAMrR/Dfh/R5vO0rRdPsZMMoaC3VCoJyQMDgE84HGa1ay9I8QaTq2qalpljcPJd6Y6JeRtC6GMuCV+8BnIGcjIrUoAZNNFCAZHCZ6ZqL7ba/8APdPzqn4g/wBXF9TWRTsK5NF4Z8Cw3Ut1F4b8Px3Ez75ZV0+IO7epO3JPvW6Ly0A/16fnXDax4i0jSJ1iv7iSLJUM4gd44txwu91BVMn+8RWtSTT0TNJ0qkIqcotJ7PudIt5bMwVZkJJwBmp65m0/4+of99f5101MgKjupobeBpp2CRoMkmpKKQGXYXVmzXV59ojdiA8m05CKBwM+vWrlirGIzSLiSU7yPQdh+AqwaKACiiigDKmvLG41CKI3MX7iXhA2WaToMD0GTVS13C8hlRgyNdPm1PWI85cfz9Oa6CjAznHNCBhRRRQBT1O9gtECvNFHLJkIXYAD3PtVELb28NtdWV0pCRGFVKb/ADhnsAQc5FbVHfPegCpo8EltpsEMuN6r8wHYk5x+tW6KKAGzSRwxNJI4RFGSx6CsG8SVo75oZDdQsI5DJgEnDcrkcEACugoHA4oAzrRhNrNxPCwaLyEQsDkFsk/yP61o0DjpxRQAVl37ia7t2trgSyRTANBwQOxJ7ggZ5rUo70AZvmx/8JHs8xN32XGM853VpUUUAFFFFAHnHgHUtOuPjJ8Qbe3v7WabNh+7SZWb5YSG4B7Hg+hr0eiijoD3MvxB/q4vqayK1/EH+ri+prIpoTOM8fa54dbzfDOo6xY2XnqrXpllVWWLrtA6lmAwPQc+gPYW8iS28csedjqGXIwcEccdqfRUxi022dNWvCVKFOMWrXvre7drvZW2XV/5y2n/AB9Q/wC+v866auZtP+PqH/fX+ddNVM5kFFFFIYhYAgEgE9B60teWfH7SYI9FXxR/YNref2bPBdXd8LkpfW0MUgYi2ypAJwcjcuQTwSa9RicSRJIuQGUMMjB5oWquD0Y6iiigAoBB6HNc5481x9IsbeCFbtJr6XyRcQWkk4tlxlpCEVuQOFyOWI7Zrnf2dLyC6+GFrHDJcyNDd3au06OGJNzIQdzj5jg8nnnrzQtbg9LHotFFFABRQ2dpx17V5L4D0q38G+PtN0bUPBuhW2o6pYTNHrWnSF5Znj2GUTbo1I3Fg2QSM8ULV2Dpc9aooooAKCQoJJAA6k0V4v401zV7jxf4u1CfRbLW9D8HwwE6bcXZiD7ovOlmCeWyyOFIC7yANpxyc0rrqNK+x7QORkdKKr6ZdQ32m2t7bqyw3EKSxhhghWAIyO3BqxVNNOzJTurhRRWH410Pw7rmj7PFNpb3Wm2bm7kS55iG1W+Zx0IAJPPpmpbsrlJXNyiuO+E/h7SdF0Ka+0rRbXSE1eb7WLaCERiOPAESkDodgBP+0zV2NU1YlMKKKbK6xxPJIwRFUszHsB3qW7K40KGUkqCCR1HpS14L8LJrm38Z+F5NTtDFbXsN9/ZWtwKM62rnzF+0jO5GCKXAbO7rlcEH3qqtoge7Rl+IP9XF9TWRWv4g/wBXF9TWRQhMQkAgEgZ6e9LXnfj+G7tJPEV9f6bJeWc1gi2F1G6brSVQRtAZgwJcqQUBJOPQV3elfaf7LtPtn/Hz5Ked/v7Ru/XNRCfM2rbf8H/I7sRglSowqqSfN/kn36Xs72/EvWn/AB9Q/wC+v866auZtP+PqH/fX+ddNVs4UFFFFIZh3fhXRrzV5dSuo7uZ5ihlge9mNs7Jjaxg3eWSMD+HsD1rcoooAKKKKAGTRrNC8TlwrqVJRyrYPoRgg+45rN8K+HdJ8MaUNL0WGaC0EjSCOS6lnwzEs2DIzEZJJxnqTWrRQAUUUUAMnjSaF4ZASjqVYAkHBGDyORWVoHhrSdEKvZpdSypH5STXd5LcyJHnOxXlZiF4HAPOBnpWxRQAUUUUAFYOr+D/D+q6jcX95ZO011CsF2I55I0uo1ztSVVYLIBk/eB4JHQkVvUUAIqqqhVUKoGAAOAKWiigAqjr2k2OuaVLpepxNNZzFfNjDsu8BgdpIIJBxyOhGQeDV6igAHAwOBRRRQAUjAMpVgCCMEHvS0UAYGi+D/D+jzWstjZyKLMOLON7iSSO1D/eESsxCZ6cDgcDA4rfoooAy/EH+ri+prIrX8Qf6uL6msimhMpXWl2V1fRXl1G08kJDRK7sY0YdGCZ27vfGRV2iihJIqU5SSTexLaf8AH1D/AL6/zrpq5m0/4+of99f5101DJQU2bzDC4hZFk2nYXXKg9sgEZH406mzGQQuYVR5Ap2K7bVJ7AkA4Hvg0mM82sviDqo+FaeI7u1sn1efVH0u3iiVlhaU3jW8ZILFscBjz2PSuh8J+IL+58Wa94W1Y20l5paW88c9vGY1mhmVsEqWbDBkcHnkYPFcvp/w/8QP8Ln8N6hJpdvqlvqzapYzQXEksXmC7NygfdGpA52nAPc+1dR4S0DULfxVrvinV1torzVEt4I7eCUyLDDCrYBcquSWdz04GKa8/60X63CXW39a/lbbzOqooopAcpDr2qf8AC1pvC8y2baf/AGONQidI2EobzfL2sSxBHU8AUabr+qSfFHVfDF0tmbG30yC+t3jjZZcySSIVYliDjy+wHWov7D17/hbv/CT+Tpv9k/2R/Z//AB9P9o3eb5m7Z5e3HbG/39qLHQ9ei+LWoeJpotNGlXOlw2KbbpzODHJI+4p5YXB8zGN/GO9Efs387/jb9By+1byt+F/1OwooooEcp8V9e1Twx4Ku9d0lbN5rZ4tyXMbMrK0iocbWXB+bPfpU/jmfxRb6ZNdeHbnRrMW1u9xLLqMMkquVGQgCOmwYBy5Jx/dNV/i3oWseJvA17oeirY/abpovmvJ3iRQsiuTlUck/LjGO9VvHlj411aGxs9M0zw9cWDLu1G3vNTmi85h0jBWBt0fc5CluARjIMu7WhStdXN/wZq02veEdI1q4s2s5r+yiuHgJyYy6Biv4ZrWqjoP9qDSLf+2lsk1DafOWzZmhU5OFUsASAMDJAzjOB0q9WkrczsRG9lcSTdsbyyofB2lhkA+9cd4E8Q65r/hTVLy4XTI9RtNSvLJGCukGIZWQOwJLdBkjPtkda7GTeEYxqrPg7QxwCfc84rhfA+i+LvDfhjWYGtNEm1G41W5v7WNb6Uwss0xkKO5hBUgHGQrc1C3fp+q/4JXRev6P/gE3wt8T6h4jbXY7u/0XVIdOvvs1vqGljZHcDYrNlDI5UqxK53YOMiu1rlvCnhy4s/E+s+KtQjtra/1eK3iktrWQvGiwhsEuVUu5LnJ2jACjtmupqn0F1YVyk2v6pD8VrXwwy2babc6RNfKwjYTK8ckaYLbtpB3k9BXV1x19oevS/FrT/E0UOmnSrbS5rF9104nJkkjfcE8srgeXjG7nPakviXbX8nb8bA/hfy/NfpcbrfjG4t/iJoHhmwtopbW8nnhvbl8/I6QNKI0x/F90sT0BA6k47OvMdZ+G90vjTw3qeiTSjT9Ou57q7FxrdyJC0qsD5a7WHVsn5hu5B4r06hbIHuFcp8V9e1Twx4Ku9d0lbN5rZ4tyXMbMrK0iocbWXB+bPfpXV1yfxb0LWPE3ga90PRVsftN00XzXk7xIoWRXJyqOSflxjHegaKvxO8U3nh+bToLXW/D+ircJNLNd6xC8kQVCgCgLJHyS+cknABrqtEmluNHtJ57uzvJZIVZri0UrDKSM7kBZvlPb5jx3rO1Z/E7m3htNK0We3mgZbvz76RfKc/3QIj5i4z12npT/AAJ4eh8KeENM8O28zTx2MAiEjDG49ScdhknA7DAoWzv/AFv/AMAT6E3iD/VxfU1jnODjGe2a2PEH+ri+prHOcHaAT2yaYjmdM8TNH4f1jVdaMKJpl3PC5gQgMsZwMAk8n696t+FdYOsRyzNe6c7Ljda2z72t88gO2eTj0AHXGetZCeF9TuvDGvaRfPZ276heS3UEkMrSBSzh1DAqvQqM461q6XpV4fEsmv38dtBO1iloYoJC4bDlixJUfQDHTPrisIOd437L77ant4iGD5Kji1zX0t2tGyS83e7W1vv6O0/4+of99f5101czaf8AH1D/AL6/zrpq3Z4iCiimzSLDC8r7tqKWO1SxwPQDk/hSGOornR428NN4U/4SlL6V9K84wiVLSZnMgk8raIgnmE7+MBf0qTwt4v0PxNcXNvpMl+ZbVUeZLrTbi1Khs7SPORc52t0z0oA3qKKKACisuHxBpM3iWbw2lw/9qQ24unhaF1Hlbgu4MRtIyccE1Wh8XeH5tXj0uO9Yzy3EltE5gkEMk0YJeNZduwuNrZAOflb0OBag9DdooooAKKy/E/iDSfDWmHU9auHtrQOqGRYXkALHAzsBxkkDJ45pNc8Q6Xo80UF5LM1xLG8qQW9vJPIY0xufagJ2jI5x1IHUgUXHY1aKraXf2eqabb6lp9zHc2lzGssM0ZyroRkEVZoasIKKgv7u2sLKa8vJlht4ULyO3RQKwdL8d+F9Qs9Vuo9Qktl0gBr9L21ltZbdSMhmjlVWwQMg457UBY6WisvQvEGl61Jcw2M0vn2pTz4J4Hhlj3DcpKOAcEdDjHB9DWpQAUUVzlx438N2/iODQJr2aO8uJjbwu1pKLd5gM+UJ9vlmTAPy7s8YxmjrYOlzo6Ky4fEGkzeJZvDaXD/2pDbi6eFoXUeVuC7gxG0jJxwTWpR0uAUUVjeKPE2keG7dJtUkusOGYJbWctzJtX7z7IlZgoyMsRgZHPNDdhpNmzRXM6p488L6dotprMmoS3FjdwfaYZLO0mucw4BMrCJWKoM8swAFb+n3lrqFjBfWU8dxa3Eaywyocq6MMhgfQg0WFcpeIP8AVxfU1kVr+IP9XF9TWLcTRW8DzzSLHFGpZ2Y8ADqad7IVm3ZD6KydP8R6RfC88m4kRrMBriOe3khdFPIba6gkHBwQOam0fWdP1ZrhLOSXzLZwk0U0DxSISMjKuAcEcg45pKUXszeeFrwTcoNW30el9r+pq2n/AB9Q/wC+v866auZtP+PqH/fX+ddNTZggps0kcMLzTSJHGilndzhVA6kk9BTqKQzy74Ka5olv8JrvVJ9QtHtLDUNRnuJFkVxEoupnBOOmVwR65GK7LwNDdPpLaxqMLQ3+qv8AapYm6wqQBHEf91AoP+1uPet5lVhtZQR6EUtAPV/NsKKKKAPOBqWnf8NHGz+32v2n/hGPL8rzl37/ALTu24znOOcenNcR4XW4Xxjo+qWVwk9rc+JrsTeGJjuk0uVvNVrpTncDjc5VhsxN8uDgn36kCqHLhVDEYJxyaI6cvlf8Xf8Ar7xyd7+f+Vv6+4WiiigR55+0XeWln8JNW+13UEHmPAqeZIF3Hz4zgZ6nAJ/CofiH5On69p3jrR/EdrFff2fJZR2JtTef2nEzB1WFEkVi+4DDAkYPPHNek0m1d+/aN2Mbsc49KTX9fKw7nK/CHQ77w38NtE0bVNovoLctcKpyEd2LlB7KWx+FdXRRVSd22Sijr+qaboujXWraxdQ2thaxmWaaU4VAO/59PfFeGeJtU0Pxd4b8Wa5oerWmq6tcrY3FzZ2EgnNtYW1wrbHKZG8gyMRn1AyFyfoGikt7/wBf1+nqVfSx554Tmi1f4za/rmkzx3OlDRbK0a4hYNHJP5ksmAw4JVHXPpuFeh0iKqLtRQo9AMUtHRL+t7i6t/1tb9ArynxX4y8Daz4107w/c+JdLiXRdUjme2WdWnub0HEcSIPmIVnyxx1AH97Hq1FC3TDo0ecDUtO/4aONn9vtftP/AAjHl+V5y79/2ndtxnOcc49Oa9HoooWkUu1/xbf6g9ZN+n5JfoFcd8TPGuieE7SG2vdY0vTtS1FWis2vpljRB/FI2SPlXOcdzgDrkdjRSaurDTseRSeL/Afhf4caP4c0bxVpUEd7ZvaWN7eTKieUhKSXBzjcN24gDhieOMkegfD4aKngnSIfDlx9o0iC1SGzm5/eRoNgbPfO3Oe/UVu0VV933/r9RdvIy/EH+ri+prB1C6tbGxmvL6aOG2hQvJI5wqqO5re8Qf6uL6msijW2gJrmV9jifD3iDw3eatqWvnWbJpXtkDLHKGFtbox2+Yw4DFpCTn6diateD1mXxLrMkN8NU0+4SGZb5gm4y4YGMMgCsqqFIwON2K6w8ikACgBQAB0ArONNprXY9GrjoSU1CDXMktWnZK1re6n0/wA7k1p/x9Q/76/zrpq5m0/4+of99f5101aM81BRRVbVLVr6wltFuri180BTLA22RRnnaexIyMjkZyOaQyzRXl3hrVF8Ir4r1CbVby58Nrew2+jf2jfvMzzldsqJNKxYxmQgZYkAq56CrfwS1ybVn8VxXniCDV7qDXJApimDqsXlRYEag8R53AfjyTk0LV6dr/l/mD0Wve35/wCR6NRRRQAUV51r2lX1r8RvD02ja1rM1/NdyTarDJeyNaix2OMGHPlph/LVCqhickk4Y1QhmbRPiJaT+JbfxdC+qanPBY3P9stJpxYl/KjNuspC5jAxlMbhzg0R1t/X9f56Datf+u/+X3NHqlFFFAgormviFp1jeaJNc6rq2rWNlawu5Gn3kls7OfundEQ7MDwqZwSeQeK8/Ou+NorXwr4NvLfU73Vf7EOpa41lNFHdSKrKixB3dQrFj8zKd3y8YzkJP+vv/Kw7f193+Z7LRWJ4D1fS9e8I6dq2jfahY3EZMa3JYyqQxVlcsSdwYMDknkdTW3VNWdhIKKg1G3e7sZraO5mtWlXb50JAdAepUnofftXnPhnw/eXmreLdJs/EHiBPDTvbR207anNJOlwhJuVhndjIFPyKcNw28DGDSH0uem0VxHw40iG11XWNQsdV1280/eLO3GoatcXas0ZPmyL5rtj5/k4/55n1rt6BdQoorzvxfpV9D438PXOi61rD6tcal5l3Ab2Q2o09QfNDQZ8sAfIqtt3FiOTzQt0v6/r9A6NnolFeIL4k1OP4lw2V7fX8CSeJXht9WSeR9Ong2EfYdgOxZg2F5H3lYht3Fe30LWKl3/yT/UHpJx/rqv0CiiigAoqjYs39p30ZkdlUoVDMTjI5xV6gDL8Qf6uL6msitfxB/q4vqayKaEwoqteoShZZHEnAQBsc/TvVkdOaYiW0/wCPqH/fX+ddNXM2n/H1D/vr/OumpMaCs7xLpba1od1pa6nf6Z9pTYbmyZFmQd9pdWAyOM478YrRoqWrlJ2OZ8KeEF0ISLceINY1uMxJDFFqHkeXbqucBEiijUdepBPA6VJ4N8I2nhe41Wa11C+u21S7a7mFysICSEAHb5ca4GFHBz0roqKq+txBRRRSA4u38Ayw6/Nq3/CbeKXE92t1NamS1WKTaQVjJWASeWMAbQ/Tjuc6Vp4VQX8F1qms6lrItLlrmyivPK227kMARsRSxAZgNxbAPrzXRUULSwPUKKKKAOb8Z+FH8SXFhMviXW9H+xOZI1sPs+13PAZhLE+SOcdMZ9aqx+BYIrjTdQj1/Wjq9jFNB/aUkkTzXEUr72SQGPYRuAK4UbcDHGQeuooC5n+G9GsfD+h2uj6bGyWtspVNzZYkklmJ7kkkn3NaFFFAFLXbB9U0e60+PULzTmuIzH9ps2VZos9ShZWAPvg1zvh/wRLo1ncW0fjDxHdq9mbS3+0NbhbRT/FGsUKLu4HLBun1z19FK247lLQtMtNF0az0mxQrbWkKwxgnJwoxknuT1J7mrtFFU3d3ElYK4uTwDK/iG61j/hNvFKfarhJprVJLVYmVDlYtwg8wRjpgODyeckk9pRS63DpY5C38AaVC4h+2Xz6ampnVY9PYp5SXBcyZB279vmEvt3dfbiuvooo6WB6u4UUUUAV4LQQ3c1wJpWabG5WxgY6YwKsUUUAZfiD/AFcX1NZFb+qWsl0qCMqNpOdxqh/ZNz/fi/M/4UxGTLAXk3+dKhxjC44/MVKo2qBycDvWj/ZNz/fi/M/4Uf2Tc/34vzP+FAFS0/4+of8AfX+ddNWPBpdxHPG5aLCsCcE+v0rYoY0FFFFIAooooAKKKKACiiigAooooAKKKKACiiigAooooAKKKKACiiigAooooAKKKKACiiigAooooAKKKKACiiigD//Z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6" descr="data:image/jpg;base64,/9j/4AAQSkZJRgABAQEAYABgAAD/2wBDAAUDBAQEAwUEBAQFBQUGBwwIBwcHBw8LCwkMEQ8SEhEPERETFhwXExQaFRERGCEYGh0dHx8fExciJCIeJBweHx7/2wBDAQUFBQcGBw4ICA4eFBEUHh4eHh4eHh4eHh4eHh4eHh4eHh4eHh4eHh4eHh4eHh4eHh4eHh4eHh4eHh4eHh4eHh7/wAARCADEAP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28Q69Z6J5H2uOd/O3bfKUHG3Gc5I9ayf+E80f/n2vv8AvhP/AIqqPxX/AOYb/wBtf/ZK4Wvhc5z/ABmExs6NNqyt07pM+my/K8PXw8ak07u/XzZ6R/wnmj/8+19/3wn/AMVR/wAJ5o//AD7X3/fCf/FV5vRXmf605h3X3Hb/AGJhez+89I/4TzR/+fa+/wC+E/8AiqP+E80f/n2vv++E/wDiq83oo/1pzDuvuD+xML2f3npH/CeaP/z7X3/fCf8AxVH/AAnmj/8APtff98J/8VXm9FH+tOYd19wf2Jhez+89I/4TzR/+fa+/74T/AOKo/wCE80f/AJ9r7/vhP/iq83oo/wBacw7r7g/sTC9n956R/wAJ5o//AD7X3/fCf/FUf8J5o/8Az7X3/fCf/FV5vRR/rTmHdfcH9iYXs/vPSP8AhPNH/wCfa+/74T/4qj/hPNH/AOfa+/74T/4qvN6Ugg8gij/WnMO6+4P7EwvZ/eej/wDCeaP/AM+19/3wn/xVH/CeaP8A8+19/wB8J/8AFV5vRR/rTmHdfcH9iYXs/vPSP+E80f8A59r7/vhP/iqP+E80f/n2vv8AvhP/AIqvN6KP9acw7r7g/sTC9n956R/wnmj/APPtff8AfCf/ABVH/CeaP/z7X3/fCf8AxVeb0Uf605h3X3B/YmF7P7z0j/hPNH/59r7/AL4T/wCKo/4TzR/+fa+/74T/AOKrzeij/WnMO6+4P7EwvZ/eekf8J5o//Ptff98J/wDFUf8ACeaP/wA+19/3wn/xVeb0Uf605h3X3B/YmF7P7z0j/hPNH/59r7/vhP8A4qj/AITzR/8An2vv++E/+Krzeij/AFpzDuvuD+xML2f3npH/AAnmj/8APtff98J/8VR/wnmj/wDPtff98J/8VXm9FH+tOYd19wf2Jhez+89I/wCE80f/AJ9r7/vhP/iqP+E80f8A59r7/vhP/iq83oo/1pzDuvuD+xML2f3nqekeLdN1PUYrG3hu1kkztLooXgE9mPpXQV5T4B/5Gyy/7af+i2r1avsOH8wrY7DSqVt1Jr8F/mfP5rhaeGrKFPa1/wAWcN8V/wDmG/8AbX/2SuFruviv/wAw3/tr/wCyVwtfEcSf8jKr8v8A0lH0mT/7nD5/mwooorwz0wooooAKKKKACiiigAooooA3vA9gt1rH2mYf6PZr50hx3HQfnz+FaXi8DWNFt9ejhMckbGGdCOQM/Kf8+tUNL8QR6ToDW2nrImoSy7pJWRSoHoOTn8u5qxY+LJZ4bq111pLm3miKr5UahlPr2/yK+lo1sGsH9UlPWSbbtpzbrW99LW26s8atTxDr+3jHSLstdbddPO/foW7HRdPPh6xvP7HuL+eYHzBHMVxyefSmT6BpcXjGz05Q7QTRl5ImflDg8ZH0qG313SG0Kz0+5bVYnt85a2Kru6+pp0viiyfXdOuxb3H2ezjZNzYaV8rjnnH6+tdbqZbanfl3h0X/AG9ey++7fkYqOL5p7/a7/Lr91rFn+xND1BtQtbOzu7Oa0DYlZiUYg+9ZN3plnH4OsdSWMi5lnKO248jLdunYVen8Wre2eo2d6bkRzE/ZniVQyr2VhkZHT9azLrV7aXwpZ6SqSieCYuzEDaRlunOe/pXLiKuAlGTha/L2S15l06NLr1RrRhik0pX+Jdb6Wd9fXp0H+N9NtNM1SKCzjKRtAHILE85Pr9Kwa7DWNa8L6rcJcXlrqZkVAg27AMD/AIF71yDbdx25254z6V5ea06UcRKVGScW3a3RfoduBnUdJRqJ3W9xKKKK807QooooAKKKKACiiigAooooA3fAP/I2WX/bT/0W1erV5T4B/wCRssv+2n/otq9Wr9G4Q/3KX+J/lE+Rz/8A3mP+H9Wc1498IW/i61toJtY1bSmt3LrLp0kauwIwVPmI4xwD0zx1rkf+FLWn/Q/+Nv8AwItP/kevU6K+hqYPD1JOU6ab7tI8mOIqwXLGTS9Tyz/hS1p/0P8A42/8CLT/AOR6P+FLWn/Q/wDjb/wItP8A5Hp3xXa50zxIuta7ol3rng06abe5W0+eTTZd5LXPl5ywKkDeuWTaSOpr0TQJrSfQrCbT7try0e2jaC4ZtxlQqNrk9yRg1Cy/CNX9lH/wFefkU8VXTtzv72edL8F7MMCfH3jVgD0Nxa4P/kvSf8KWtP8Aof8Axt/4EWn/AMj16nRR/Z+E/wCfUf8AwFf5B9br/wA7+9nln/ClrT/of/G3/gRaf/I9H/ClrT/of/G3/gRaf/I9db458P6dqNrcateJJLNZ6fcJApchFLAMWwOrfIMHtzWJ8FtCsV8F+FfEi+aNQm0GGO4cyEiYusblmB6tlevuaI5fhHf91HTyXW9unl+IPF11b33r5vpb/Mzf+FLWn/Q/+Nv/AAItP/kelb4L2bHI8e+NV4AwLi19Ov8Ax716lRR/Z+E/59R/8BX+QfW6/wDO/vZ5Z/wpa0/6H/xt/wCBFp/8j0f8KWtP+h/8bf8AgRaf/I9bnxq1y/0PwfB/Z1w1pPqOp2mnG6XrbJNKqPIPQhScHsSDWJ8XdNg8FeCz4t8MebZanpM8DkrM5+3RtKqPHPknzdwY/M2WBwQaFl+Ef/LqO9vhXl5eaH9ar7c7+9/10E/4Utaf9D/42/8AAi0/+R6X/hS9ntI/4T7xt16/aLX/AOR69RQ7kDYIyM4Palp/2fhP+fUfuX+RKxdf+d/ezyz/AIUtaf8AQ/8Ajb/wItP/AJHo/wCFLWn/AEP/AI2/8CLT/wCR69SY4UnGcCvMPhZZWfj7wOPFHiNZLu/1Oe4IPnMpsUWV0SOEggxFQoyVwSckk0v7Pwmv7qP3L/If1qvb4397Gf8AClrT/of/ABt/4EWn/wAj0qfBezU5Pj3xq3BGDcWvp1/4962PghrGqar4OuIdYuXvLnS9Uu9NF2/3rlIZSqyN6tjAJ7kE13VP+z8J/wA+o/8AgK6/IPreIu1zvTzZ5Z/wpa0/6H/xt/4EWn/yPR/wpa0/6H/xt/4EWn/yPXqdcd8WbXX7jQbObQbI6kLS/juL7TVlEbX1sobdEGPGclW2nhtuD1pPAYRf8uo/+Ar/ACGsVXf2397Od/4Utaf9D/42/wDAi0/+R6P+FLWn/Q/+Nv8AwItP/keul+FWpeHtT8PXFx4cW8trcXsqz2N3GY5LGfjfCUP3MHnbyPm44xXXU3l2EX/LqP3In63X/nf3s8tPwXsyf+R+8bD6XFr/API9J/wpa0/6H/xt/wCBFp/8j16nVbVorqfSruGxnFvdyQOsEpGRG5UhWx7HBqXgMIlf2Uf/AAFf5FLFV27e0f3s81/4Utaf9D/42/8AAi0/+R6P+FLWn/Q/+Nv/AAItP/kem/Ca8s4Nfg0PXNIvtC8ZWummO6SR98OqIGXdcpIMiU7hnJwy7yCK9Vq3l2EX/LqP3L/In63X/nf3s8tPwXs9gX/hPfGuQSd32i1yfb/j3/zmk/4Utaf9D/42/wDAi0/+R69TpsqJLG0cihkcFWU9CD1FT/Z+E/59R+5f5D+t1/5397PLv+FLWn/Q/wDjb/wItP8A5Ho/4Utaf9D/AONv/Ai0/wDkeqXwu8M6frHw5v5ZLm+s75dT1KOG/gvJI5oQlzKqYYNyFCgbTkYGCMV2Xwa1zUvEnwv0HW9XIa+ubbMzhdokKsV347bgob8aay/CNfwo9PsrqDxVdO3O92t30M7wp8L7fw/r9rrEfjDxVftblsW95NbtC+5SvzBIVbvngjkCu/oorelRp0Vy04pLyVjKdSdR3m7hRRRWhBzuteF21DU7u8h13UrBL20FrdQQiJkdRuww3oSr4cjIPIxxwDWxo+nWekaTaaVp8IhtLOFIIIwc7UUAKPyFWqKFoD1CiiigCnrdj/amk3Wnfa7i0FxE0bTQbPMUEYON6suceoNVPBugw+GPDVjoFtfXl7bWMKwQSXWwyCNQAqkoqg4A64zWvQKFpcAooooAzvE2h6Z4j0O60XWLYXFlcptkTJB65BBHIYEAgjkECuG1/wAJ+LF1LS9+o/8ACW+H7ORJH02/eOC48xDlJfMVAs204Ox9oJAJJNelUgYEkAgkdR6ULR3DpYVTkAkEH0PaiiigArg9Y8D6tp9pqbfD/wARSaFPfTtcvaTRJLaGVvvlcqWiLdSVJAPO3Oc95SFgCASAT0HrSaGmYHw90+TSvClppsmiR6O1vlWt47n7QrMTlnEnBbcSSSwDEk5FdBRRVN3dyUrBWT4i0ZtWaymg1O8025sp/Oimt9h3ZUqyOrqQykMeOuQCCMVrUUhmT4Z0Cz0GO9+zyTT3F/dNd3dxNt3zSsAMnaABhVUAADgD61rUAg9DmigAqrq1jDqelXem3DSLDdQvC5jbawVgQSD2PNWqKGrgnY53SfCsdtrFnrGo6rfavf2Vq9rbTXKxr5aOVLnCKoLNsXJPpwBk56Kiii4BTZVZ4mRZGjZgQHXGVPqMgj8xWXrruskW1mXg9DWb5sv/AD0f/vo07BcoaJ8ObXS9CudCHiXxBdaZdTzTT28skCeYZXLyLvjiVwpLHgMOuOldjZWttY2cNnZwR29tBGscUUa7VRQMAADoAK5wzSAEmVgB1Jal82X/AJ6P/wB9GgTfU6iisDS5JGv4gzsRzwT7Gt+kMKRlDKVOcEYODilpsqLJG0bZ2sMHBx+ooAzNPjWDVrmA26Q+ZGrqsZyhUcZPA55qXQgFtZlUYAuZQB/wI1bht44Qdu4kjBZnLMR9TzSWttDaqywqwDMWOXLcnqeTQBNRRRQBleMLeC78Karb3MKTRNaS5RxkHCkj9ayPg1z8JfCX/YGtf/RS10eq2NvqenT6fdiU286FJBFM8TFT1AZCGH4GoPDmi6f4e0W20fSYpYrG1QRwRyXEkxRQMBQzsWwB0GeKI6c3nb8L/wCYPW3lf8bf5GhRRRQAjDcpXJGR1HWvONE8LaVa/FeLVfDNnFYWtjZTW2rXEXH2+4dkKI5/5aOm1mZzkguBnrj0aRRJG0bbgGBB2sVP4Ecj8K5Tw98OfCmg6lb6hp1tqQntmdoRcaxd3EaMwIZhHLKyZIZucZ5NC0lf+uwP4bHW0UUUAFeWfH7SYI9FXxR/YNref2bPBdXd8LkpfW0MUgYi2ypAJwcjcuQTwSa9TrDu/CujXmry6ldR3czzFDLA97MbZ2TG1jBu8skYH8PYHrR1T7DT3NqJxJEki5AZQwyMHmnUUUEoK5zx5rj6RY28EK3aTX0vki4gtJJxbLjLSEIrcgcLkcsR2zXR0yaNZoXicuFdSpKOVbB9CMEH3HNJlI89/Z0vILr4YWscMlzI0N3dq7To4Yk3MhB3OPmODyeeevNei1leFfDuk+GNKGl6LDNBaCRpBHJdSz4ZiWbBkZiMkk4z1JrVqmxBTLgSNbyLCVEhQhC3TOOM0+ory3iu7Sa1nDGKZGjcK5UlSMHBBBH1BzUyV00NPU8t+G2l2vg7xzB4aufBmh6fqF5pTTRatpkhka4WJkWRZt0asGLMrZ5Bz6ivV6ydB8PaZop32i3Ms3liLz7u6luZtgOQm+RmbbnnGcZ5rWqm72/rqT1Zj+IP9bF/umsytPxB/rYv901mUAzznV9XvP7T17W7zToNQ0zRLlbcW0kxDRqERnlVNpVm+fgkjhcDGTn0VSGUMOhGRWZdaBpVzeTXU1sS8+zz1EjBJin3S6g7Wx7jpxWpWdOEo7s9DG4mjWhBU42aVvwXm+qbvpe+upa0n/kIRfj/ACNdDXPaT/yEIvx/ka6GtGeegooopDCiuK+IVr4hiFzrFn401DSLOKBI4LGzs7WRppyxABaaNzlmZFAGAPxrqdDgvrbRrO31K8N9exwItxcFFXzZAPmbCgAZOeABQtUD0LlFFFABRXJ/FfWtS8P+EH1TTVkxFdQC6eFFeZLcyKJGjVuGfaeBg57AniofhHr03iPQb7UP7UXVLEahLFp9ywVZmgXAAlVQNrhtwwVVsBSRk0R1v5f8D/P8+wPS3n/wf8vyOyooooAKKju5JIrWaWKIyyIjMsYPLkDgfjXj3gb4iXepat4LDeIItQutd+0QavpRWJX06dImkwFUB02lChDk5BB680LV2B6K57LRRRQAUUkgLIyqxQkEBhjI9+a8mh8a6/p/wn17WLi9W91S21y40u0nlhRQM3f2eJmVQAdoIPTnFC1dv63S/UdtL/11f6HrVFcV4Y1bU7X4jav4P1DUJdRih0221G1uJkRZAHZ43RtiqCNyBhxn5iOwrtaOlxdbf13CiiuNg1TVk+M82hPqDy6W+hC9S2aJAI5fP2ZDAbiMDoSetC1aX9aK/wCgdG/63sdlRXGaXqmrf8Lh1jQp9QefTY9HtryCBokHlO8sqNhgAxGEHUmuzoWyf9b2B6Nr+trhRRXGfGHVNW0XwnFqej6g9nMmo2cT4iRxIktxHGyncDjhjyMGjql3svvA7OiuO+Ka63b+HNQ1fTPFE+hrYWbzRLBaxS+dMASqv5itlSdqhU2sSevQV0fh6a/udA0+41SBbe/ltY3uol6RylQWUfQ5FC1uD0t/X9blXxB/rYv901mVp+IP9bF/umsmdWeF1jkaJiCA6gEqfXnim3ZCtdj6K5nwre6hqvgKzvrm/lS7ljLS3EUCs+AxztQAjOBx8p+hp/w+1K41LSro3N815JBeSwgyxeVOqA/KJUwuHxz0HBFRGom0vK521cBUpxqNte4+V7+na1tPXyOt0n/kIRfj/I10Nc9pP/IQi/H+RroatnEgooopDMXWNFl1TxDpN9NeAWGnM84tBH/rZyNqOzZ6IC+BjqQc/KK2qKKACiiigDA8a+HpPEFtp32e+FndadfxX9u7x+ZGzpkbXXIypDHoQQcHtSeEPDa6FdazfPNHLeaxefbLnyovLiVhGqAKuT2QEknJJJ9h0FFC0vb+tv8AJA9f69f82FFFFAAelczpvheVvFK+JtcvkvtQhiaGzjhh8qC0R8byqksWdtoBcnoAAFGc9NRR1uHQKKKKAEk3lGEbKr4O0sMgH3HGa8/svhxM3gbXfC+ra3FdLqd/NfxXFtZGBreWSbzgcGR9218EdOBzXoNFH9f19w7nN+GvDdxY+ItR8R6tfQ3uqXtvDaloYDFHFDFuIVVLMclnZic9wO3PSUU2WRIo2kkbaqjJPpQIdXLf8IzqP/Czf+Ev/te1+zf2b/Z/2L7E2/b5nmbvN8zGc/7HT863f7U0/wD5+k/I0f2pp/8Az9J+RoW9/wCuwdLGFZ+GdRg+JV74tfVrV7e6sI7H7GLJldVjd3VvN8wgnLnPydAOldTVP+1NP/5+k/I0f2pp/wDz9J+Ro6JA97lyuZ+JPhq98WeHl0iz1S303/SoLh5ZbQz58qVZFAAkTGSgBOTxXSRuskayIcqwyD6inUAcf4w8O+LNY1HTrjTvE+k2UFmodre50Z7lJJx0l4uE6fwqc4POScEdLo1veWulW1vqF99vvEjAnuREIxK/dggJ2jPbJx6mrdFC0VgZj+IP9bF/umsmcSNC6wuiSEfKzLuAPuMjP5itbxB/rYv901mU7XQr2Zz2h6Jq2jeF7bSbTVbR57ZvlmezbayZJKlfMznnqD+FaGjaWmnyXly0glur6YTXEgXaCwUKABk4AVR3P1rRoqVBLY6auMq1eZyfxO70Svrfou+tti1pP/IQi/H+Rroa57Sf+QhF+P8AI10NUzmQUMcAnBPsO9FIx2qWOcAdhmkMxfCHiS18TW9/Na2l5amxvpbGaO5VQwkjxuxtZhjnrmk8O+KdL17Wda0zTmlkfR5kguJCuEZ2XdhT3x0J9a4rwDa6xe6F42sbD7dot7ea/dTW1xfabPEPJkKYdA4TOQGwQeDg034RWms2PxB8Yw3lqILFjarAyaVcW0UvlwomY3kJUqMEEZJJ5BxRHW3on89Ljejfq/z0PU6KKKBGHd+JbW28Z2PhaWzvBc31tLcwT7V8llj27xnduz86/wAPfrVZ/FkjeJ5dEtfC+vXkcE6QT6hCtv8AZomZFc5LSh8AOM4Q+2axPErTf8Ls8JzJYalJbwaffRTXEdjM8EbyGHYGkClBnY3U8Y5xWd4m02PUvEkVx4Sj8Rad4gt9Yhe7lcXcVo8IZRMWD/uZEaMcbcknbjvgjry363/9Kt91txvRP+uh6jRRRQIxPG/iW18J6BJrV9Z3lzbROiyfZlVmTcwUEhmHGSOlTeIdfsNEW2S486a6vJPKtLSBd81w+MkKMgcDksSFA5JFcz8e0uJ/hfqdpZ2N/e3M7QrHDZ2kk7tiZGPyopIGATk1j+OdIj1L4k6RrWq2utyaDLok9pHLYi6jltrhpEfLLFiRdyjAyMZUA84pf1+F/wAdvmO2n9d/6+49Os5ZZrWOWa2ktZGGWhkZSyexKkjP0JqWuZ+FcOvW/wAP9Ih8Sy3EuqJEwle4OZSu9vL3n+/s2598101U9GJCSMVRmCs5AJ2r1PsM1y2n+OLS/wDCl54gs9G1icWl5JZNZJFGbl5Ul8plUb9v3u5YDAzXUyMERnbcQoJO1ST+AHJrzr4R3Umm+E/EVze6bq1v5WtajeCKbTpo5JYnmd0KKygvuXGAM9QKm+rv2/Vf8EdtF6/ozovCviuTXNVu9Nn8Ma7o01tCkzHUBb7WDkhQPKlfn5W646Vtav8A8gy4/wBw1leBLW9TRjqWrQmHU9Uk+13UR6w7gAkX/AECr9QT3rV1f/kGXH+4apq2hJxlZ8WrQya/Lo3kTpPHALjewGxkLbeCDnqD1ArQrmo2f/hZMsn2a78o6YsQmNs/l7xIzEb8beh9amTalH+ujOrC0o1FPmW0W/noXLfxFZz3cEKw3AiuLiS2huCF2PLHu3L13D7jYJGDtPtnZrz3RdNvo9estTht7mC+kv5/7RtHhP2aNG3fvEJGAxAT5lOW3HPfHoVTRlKUbyOjM8NRoTiqT0tr63f9XWj3VtjtNL/5Btt/1yX+VZnjPxLa+FdMi1G+s7y4t5LmK2LW6qfLaR1RS25hxuYdM/StPS/+Qbbf9cl/lXF/HcTy+BVtrWx1C9nfUrKQR2dnLcNtjuYnckRqSAFUnn0q+q9V+Z5yNzX/ABXbaXqj6XBp97qd9FZtfTQWgTdHADt3HeygkkEADJODWpoWqWOt6LZ6xpswms7yFZ4JAMbkYZHHb6VwnxI0syavD4h8Nvr8fiefTzZwxWcCiKeJiWUXBmjZI1ViTk7XHIGTxXV/D7QP+EV8EaN4d87z20+0jgeQDh2A+Yj2JzRH4Xff/h/0t87hLdW/rb/g/Il8Qf62L/dNYt/c/ZLVpvImnYEBYoVy7knAAyQPxJAHcitrxB/rYv8AdNc9ruof2Xpkt59kurtkwFhtoWldienCgnHqccUSdlculBzqKKV7vYzLfxbYvY3M01peW1zbXSWklnKq+d5z7dijDFTu3AghsY71paPqkOpNdRLHJDcWk3k3EMmNyNgMOhIIIIIIPeuJmia8sYtQtdP1R7i21i31C+eaxkhabqrCNHAZgibcADoB1Oa6HwpbzNr/AIg1hopIre9nhW3EiFC6xxhS+DyASSBnrjNY05ybs/60Wv36HsYvBYenSnJKzX53jp6Wbavrb0Z12k/8hCL8f5GuhrntJ/5CEX4/yNdDW7PDQUVleJZpoLWJoZGjJfBKnHasH+0L7/n7m/77NFh3OzorixqF6el3Mf8AgZo/tC9/5+5v++zRYDtKK5GzvrxruFWupSDIoILHnmuupAFFJuG4LkZPQUbhu25GcZxQAtFFFABRSMwUZYgD1NDMFGWIA96AFooooAKKKRWDDKkEdOKAFqrq/wDyDLj/AHDVoEZIzyOtJIiyIUdQykYIPegDg6K7T+z7H/n1h/75pPsFhu2/Zoc4zjaKdxWOMortP7Psf+fWH/vmj+z7H/n1h/75ouFg0v8A5Btt/wBcl/lVmkRVRAiKFUDAA7ChmCjLEAe9IYtFFIrKyhlIIPQigDI8Qf62L/dNZlafiD/Wxf7prMpiYUUAgjIORRTAtaT/AMhCL8f5GuhrntJ/5CEX4/yNdDSYIxvFn/HpD/10/pXMXMK3EDwybgjqVbaxU4PuORXT+LP+PSH/AK6f0rlb61hvbOW0uA5imQo4SRkJB6/MpBH4Gk9iou0ld2Od8L6VaW+uapeabbRWulXEccSQxqFjmdd2+UKOMHKrnvtJ9CX/AA4RY9BuY0UKialeKoHQATuAKv6T4d0rS5Wls47oO0RizLezS7U44Xex29B0x0FWNH0mx0iCSGwjljjkkaVg87yfMxJY/MTjJJNZwg4tej/FpnqYrHU6sKkVKTvy2uv5U1rq9f60NSx/4/YP+ui/zrt64ix/4/YP+ui/zrt61Z5KPNvH/hXStS8V6PLpVnGviRNSgv59TH+utbWNvnUv1COAYxH0JJOOGNHi7wrpV5490K60azji1621FdQ1HUx/rY7UBgYnfqVfhFj6YBOPlra1D4b+E7/WLnVrq31SS5upRLOBrN4sUjDGN0QlCEYAG3bjHGMUS/DfwnNrMury2+qPczXQupQdZvDE8oIILReb5ZA2r8pXGABjFKGlvJ3/AC/y/q+lS1v6W/P/AD/q2vX0UUUCOW+JGleG9Q0VpfEmkxawiK0dtZSr5glmcYUIh48w9A3VeTkDJrltW8C6hN8F7DQbzTNL8Sa3ZaYbYHUrlvLjcpgsh2tmRcAKxAPH3hzXZ+K/B+heKLi0uNXTUGltN3kNa6nc2uzd1P7mRcnHGTVeLwJ4dhgs7eBNShhtUkjVE1W5AkV2LOJf3mZcsScvk1LV4td/+D/mUpWafYk+GGo2+rfDvQNQtBeCCWwi2fa23TYCgfOR1PHXv1ro6jtoIbW2jtraGOGGJAkccahVRQMAADoAKkrScuaTZnFWSRX1K0gvrCazud/kSqVkCuUJXuMjkZHFeY+HLex8IXHivxR4d0n7PoV59nh07T7K3by55kyr3Cxxg7UYuoLAciMtyCCfSdc0uz1rSLnSdQWV7S6jMcyxTvCzKeo3oQwz7EVleFvBfh/wzdyXekw3/nvEIS91qdzdlUznavnSNtGQOmM4HpUrd/1/X9Mu+hx3wO1CK48R+Obdry8vLg6tHM009tLHuzawA8Oo2jdnCdQMcY5r1OsfQfDOj6HqGo3+mw3KXGpSia7aW8mmEjgBQ2HcgHAA4A4AFbFPovRfghdWFeba34V0qb4l6He6FaR2+q2N497q+pqf3rQPG6i3kfq+9mXah4VUyMcZ9JrkIvhv4Tj1k6sLfVGuTdi8YSazePE0wYMGMTSmM4IHBXHA44pL4kwfwtHJyaVD4U+I2m6tq3g3QbyXWtYmgh1m3kLXsMkvmNHvVox8uwbDhjjHcV63WJpXhbR9NvftcMd3LKsjyRfar2a4WBnzuMayMwTOSPlA4JHTituhaRSB6ybCuN+Kui+HtU0GU63o8Ws3DxPb6faSjcWncHb5YPCv/t9VAJyADXZVzvinwXoHia+tr7Vk1E3FsjRwva6rdWu1WOW4hkUHOByeeBUyV1YqLs7nm97F4qOs6L4E22eurofhqK9voLu9eGPUrjd5QDsEYuo8tvlbAJYFs4xXpvw+1qz8ReCtI1vT7E2Ftd2yvHbEAeT2KcccEEcVXXwL4aSGxjhs7iBrGB7eCaK9mSbynOXRpA+9wTydxPPPXmt7TrO10+wgsLG3jt7W3jWOGKNcKigYAA9MVpe979/1f6WXyIta1v60X/BM7xB/rYv901h6pb2l1YyQ3wU2uN0odsKVHJDf7PqDwR1rc8Qf62L/AHTWBrOmWer2D2N8sr27kFljmeInByPmQg/rUyV0aUmlUTbaV91v8ttfmcvoPhvSZNN1IX1lFHok179stbKQbYoo1QDcV6KrEM+3oMj3FafgbS9OsbCa+0/T4LGPUHEyRxRhMRgYjyPUj5vYsRU8HhbRobG7s1huXhvAq3HnXk0rOozhdzsSF5PAOOT61sgAAADAHQVEKfK1oehjMwdWMoxnJqTW+miS6Xd23u99L9WW9J/5CEX4/wAjXQ1z2k/8hCL8f5GuhrRnlopatYm/hSMSeXtbdnbms3/hHW/5+x/37/8Ar1v1DetcrZzNZxxy3AQ+UkjbVZscAnBwM+1K47GN/wAI63/P2P8Av3/9ej/hHW/5+x/37/8Ar1y6+LPGGk6l4p0vVLPT9cudK0dNUtH0y3kg8wt5gFu6M8h3ZjyCDyO1Xvhn4wufFN7eeVd6dqulx2tvNFqNjE0aCZ92+3ZWZvnQBSeQQHAIz1a1/r1/yYNW3/rb/Nf0mbsGgNFPHJ9qB2MGxs64P1rcoopAFFcL421zxfoGqadfRLo82kXOqW+nmx8mQ3TrKwXzVl37QQSW2bD8oJ3emRd/EbUo7fUNdiWxOl6b4jXRbmyMbfaAplWEy792Adzhgu3le+TkEfe2/rb/ADX9XBq39ev+TPUaKKKACiuY+JWsX+g+HJtUtdY0PR4oEd5LnVI2kQkDKoqq6ZLHPO7Ixwpzxh2PjDxBrF1oGjWMOm2Oq32hHV715AbiKL7irGm1xuy7H5snAXuTkK+/9dG/0Y7f19y/VHodFYHw88Rf8JZ4L0zxB9nFu93ETLEDkJIrFHUHuAytit+qas7CCiiql3cSw3tpEuwxzMytkHIwpPH5UgLdFFFABRRUdx55TFuY1Yn7zgkAfQYz+dAElFVdLuJbi2LTKodXZCV+62DjIq1QAUUUHODjGe2aACiqFhdTS309u8lvKsag7ouNpP8ACRk/nV+gDH8Qf62L/dNZlafiD/Wxf7prMpiYUVBczGNkVQCSwB9gTU9MRa0n/kIRfj/I10Nc9pP/ACEIvx/ka6GkxoKraq2oLpty2lRW0t8I2+zpcyMkRfHG5lViBnrgGrNFS1dDR5hbeGPiFeeHdb0rUH8P6Tc6layF9Rsb6e4nmuTtALFoo9kYUFcLkgEAYxzseC/B8uk+ML3xH9g07Rlu9PhtZbHT5C0csiMT5zfKoyAQo4zjqew7eiqvrcHtb+un+QUUUUgOA1nT/iHc+MDqFvp3hWaxt22ac9zqM++3UjDymIQYaUgkffAA4BGWJTX/AIf23iLxpbatf6PollbWl1HdPNDEHvL94zmMSPtGxFODjLFsAZAGD6BRQtLeQPW/mFFFFAGRr7+IBPBFpOm6VfWkqut19ru3hZCcbSAI3Dj72Qcdq4nQ/h7qXhC40O98NyWd7PY6VPptzFdSNAjiSXzldCqttCvuG3+6euRz6bRSt/X3r9WO5gfDzw6PCfgvTPD/AJ4uHtIiJZQMB5GYu7AdgWZsVv0UVTd3cQVTvYLiW8tJYhEUhcs25yCcqRxwfWrlFIAooooAKr34umh22gj3E/MXcrgexAPNWKKAILFZo4Nk0cMeDhViJIA+pAqeiigApH3bG2YLY4z0zS0UAU4beRr1bydY45BGY9qNuzk5yTgelXKKKAMfxB/rYv8AdNZla2uRSySReXG74BztUms77Ncf8+8v/fBpiKFzbFyDGTneGbLkdKtDpUv2a4/595f++DR9muP+feX/AL4NMCXSf+QhF+P8jXQ1haZBMl9GzQyKozklSB0NbtJggooopDCiiigAooooAKKKKA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7" descr="data:image/jpg;base64,/9j/4AAQSkZJRgABAQEAYABgAAD/2wBDAAUDBAQEAwUEBAQFBQUGBwwIBwcHBw8LCwkMEQ8SEhEPERETFhwXExQaFRERGCEYGh0dHx8fExciJCIeJBweHx7/2wBDAQUFBQcGBw4ICA4eFBEUHh4eHh4eHh4eHh4eHh4eHh4eHh4eHh4eHh4eHh4eHh4eHh4eHh4eHh4eHh4eHh4eHh7/wAARCADEAP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ij6zV/mD/AFWyf/oHiezf8NHeOP8AoFeHf/Aeb/47R/w0d44/6BXh3/wHm/8AjteM1u+EvCWv+K2vF0Gx+2NZxedMokVSF9gSMnjoOaaxFZ7NmVbhzI6EHUqUYxiur0X5npP/AA0d44/6BXh3/wAB5v8A47R/w0d44/6BXh3/AMB5v/jteNqjtII1Ri5O0KByT6Yra8X+FNe8JXdva6/ZfZJriETRp5iuShJHO0nByDwaPrFa176BLhzI4zjTlRjzO9l1dt7a9D0r/ho7xx/0CvDv/gPN/wDHaP8Aho7xx/0CvDv/AIDzf/Ha8ZopfWav8xr/AKrZP/0DxPZv+GjvHH/QK8O/+A83/wAdo/4aO8cf9Arw7/4Dzf8Ax2vGaKPrNX+YP9Vsn/6B4ns3/DR3jj/oFeHf/Aeb/wCO0f8ADR3jj/oFeHf/AAHm/wDjteM0UfWav8wf6rZP/wBA8T2b/ho7xx/0CvDv/gPN/wDHaP8Aho7xx/0CvDv/AIDzf/Ha8Zoo+s1f5g/1Wyf/AKB4ns3/AA0d44/6BXh3/wAB5v8A47R/w0d44/6BXh3/AMB5v/jteM0UfWav8wf6rZP/ANA8T2b/AIaO8cf9Arw7/wCA83/x2j/ho7xx/wBArw7/AOA83/x2vGaKPrNX+YP9Vsn/AOgeJ7N/w0d44/6BXh3/AMB5v/jtH/DR3jj/AKBXh3/wHm/+O14zRR9Zq/zB/qtk/wD0DxPZv+GjvHH/AECvDv8A4Dzf/HaP+GjvHH/QK8O/+A83/wAdrxmij6zV/mD/AFWyf/oHifU3wI+LPiPx54uutI1ey0qCCGwe5VrWKRXLCSNQCWdhjDnt6V7VXyr+yD/yUrUf+wPL/wCjoa+qq9XCTlOneTPyHjLBUMFmbpYeKjGy0R8q/tff8lK07/sDxf8Ao6avGa9k/bAdE+JWnbnVf+JPF1OP+W01eMedD/z1j/76FeXiV+9kfrfC9SCyjDpv7I+imedD/wA9Y/8AvoUedD/z1j/76FYWZ73taf8AMh9FM86H/nrH/wB9Cjzof+esf/fQosw9rD+ZD6KZ50P/AD1j/wC+hR50P/PWP/voUWYe1p/zIfRTPOh/56x/99Cjzof+esf/AH0KLMPaw/mQ+vbv2Ubz+z7zxXf7PM+zaYJtucbtpJx+leHedD/z1j/76FdL4H8dX3hCPVE01dPlGp2ptZvtAZtqHPK7WGDz3zWtCbpz5vJ/kzyM9w/17AVMPTavK3XzTf4Htr+E/Ctn4lk+MQlhfwx9lGpQ23G43hOBHj/e59m46CqHx90i68YfFHwfpdsu2XUbCPcRz5al2Zm/AZP4V4a3iLUW8PpoDaq50tJzOtr5g2CTGM124+NWvjX7fXBZ6D9tttOOnwP5chEaZzuA8z7/AL9PatvaU2lG1kmnb77/AKL0Pnv7HxuHxEMRCqpyjGUY3drK1oX7u93J9T1/4q+G08R+B9b0Ww8O3Ng3hcxPpk727It1EseHCsR83Rhx1wpqp8I4/En/AAoSyk8IWOn3OrfbpBi7Vdvl7zu6ke3evGPDPxY8Y6Hq66j/AMJDcamArK1tqN3JNA4I7rvHTtgiop/iVqreDx4Xt002yslvjexvbb1ljcsW2qd5AUE8cZ4HNUq0eZz1u1+N1+hzPIMYsMsG5QlFTjJNu62aldNpu7136s9u8U+FvDOufFjwdpurWumxaxJaST61a2fEcjqgZVIHq27ryVH0rjfF/wAXNZtdd1rw2PC2htpFu01rFYy2f+rC5Ac4+mcYxj061wfif4l6zr+t6Zr0x06z1fTkVUvrRSksuOhfLFSevQAckdOK9V8UfEzVLX4Y2Gved4Uj8QX4MF0wjiknliYZVkCu2MDAYOvU4wO6lNSjJx01fTe+39fMhZfUwv1eOJiqt1ypOduWXM5XVk9LWSe6SSI9T1YfCz4WeFb7wvpNhLfa3D593qM8HmEEqrbAe33iAOmFPGeayfjRa2Gt/C/wz8QH0u30vWL+Uw3UcCbFnGHw+P8AgAIPXDdTxXI+Dfi5r3hvRRohTSNX0xWLR22ow+YsRzn5cEYGe3IHasn4gfEDWfG15DNrN3bLFbqVt7a3GyGIHrgZJ7Dkk9KmtUjKLS62sux6ODyrEUsbCpLlTUpOVTm1nF3tFx+a8lbQ5uimedD/AM9Y/wDvoUedD/z1j/76FctmfZ+1p/zIfRTPOh/56x/99Cjzof8AnrH/AN9CizD2sP5kPopnnQ/89Y/++hR50P8Az1j/AO+hRZh7Wn/Mh9FM86H/AJ6x/wDfQo86H/nrH/30KLMPaw/mQ+imedD/AM9Y/wDvoUedD/z1j/76FFmHtaf8yPaf2Qf+Slaj/wBgeX/0dDX1VXyn+x/JG3xL1ALIhP8AY8vAP/TaGvqyvZwX8I/DuPZKWbyaf2YmR4g8L+GfETwv4g8O6Rq7QAiE31lHOYwcZ27wcZwOnpWX/wAKz+HH/RP/AAn/AOCe3/8AiK6uius+MPPNV8NfBvS7s2t94O8JRyrs8wDQ4nEW84TzGWMiPceBuIzWx/wrP4cf9E/8J/8Agnt//iK43xw9/wCFdU8R+NtBuLLWtHeSKPxJol0nzhkRE3wv/e8sp8jAhuxya9cRtyK2CMjOD1oXwp/1/XmN6M5Zfhr8OVOV8AeFAcEcaPb9D1/gpP8AhWfw4/6J/wCE/wDwT2//AMRXV0UCPNtd0P4KaHcz2+q+EvCFrJbwLcT7tDiKxRsSAzMIyACVbqe1WtF8J/CHWbi5t9O8E+FJprZUaZG0KJGQPnacNGOu0/lS/H2GGP4PeL7hYo1lk01g7hQGYDoCe+Mn867WyhhVEuFiQTPCiNIFG5lGSAT3A3H8zQuo3pbzv+Fv8znf+FZ/Dj/on/hP/wAE9v8A/EUrfDX4csxZvAPhRmJySdHtySf++K6qigRxt98P/hdY2ct5feB/B1tbQqXlll0q2REUdSSVwBWbpnhv4NalqC6fa+D/AAiLx0MkcE2hxRPKg6uivGC68jlcjmmfHWZ7aLwldXXGiQ+I7V9VY/cWP5vLZ/8AYEvlk546UfHGJ7iPwgum86yPEdo9iU++EBPnnj+Dyt+7tiiOtvW35a/j+A5afdf89Pw/E3P+FZ/Dj/on/hP/AME9v/8AEUv/AArX4c7Qv/CAeFNoOQP7Ht8Z/wC+PauqooEcp/wrP4cf9E/8J/8Agnt//iKwLrRvgjazvFceF/Bkaxy+TJOdGh8iOTONjS+XsVs8bSwOa7TxmupN4P1ldG3f2kbCcWm3r5vlnZj3ziuO8B3Hh25/Z8sftBgGlJoZiv1kxhGWMiZXB/i3bs55zUuVlJ9v+D/l+JSV2l3/AOB/n+Btj4afDcjI+H/hMj/sD2//AMRTh8Nfh0oYL4B8KgMMHGj2/I6/3PaoPgjDq1v8JfDMOtiUX6afGJBLneBj5Q2echdua7GtJx5ZOJEXdJnKf8Kz+HH/AET/AMJ/+Ce3/wDiKoav4K+E+lLF9u8D+FEeZisMSaHDJJKQMkKixlmwBk4HA5ruq4b4i6Pfalr+j33hnW7XT/FGmQzy2kF3GXt7qB9iypIBggZEfzKcrxwc1DZSJNK8B/CvVNOg1DT/AAP4RuLWdd0Ui6NBhh+KVa/4Vn8OP+if+E//AAT2/wD8RU3wx1z/AISPwVZas2lppcsrypNaoQUSVJWSQqQBuUsrEHvnNdLVNWYkzlG+Gvw5ZizeAPChJOSTo9vz/wCOVDe/D34X2VpLeXngbwfb28KF5ZZNJtlVFHJJJXgV2Nc98R9O03WPBmoaTq1++n2t6Et/tKH5opGdRGR2++V68etS720Gt9TD0bwh8JdXluIbHwP4WeW3CGaOTQIonUOCVO14wcHBwehxWl/wrP4cf9E/8J/+Ce3/APiKzfh3q3iEeKdW8K+LLfT7nVtPtLeZNWso9i3lu7SBN6HlHDK+VyRySMV3tU/IWuzOVb4a/DpgobwD4VIUYAOj2/Azn+57mobv4d/DO0tZbmfwD4VWKJSzkaLA2AOvATJrsKZP/qX/AN0/yqJvli2NbnmVhp/wIvo7aW38P+B/Ku2C20smkQRxzMTgBGZAGOewNdL/AMKz+HH/AET/AMJ/+Ce3/wDiK4Lww+kn9ku3j1ZY5rabRpYViI3GWViwjRB3cvtCgc5xXpnw/t9TtPAmg2utMzalFp0CXZY5bzRGA2T3Oc1o1ZyXb/g/5fiJ9PO/4W/z/ANC8HeEdBvTe6F4V0PSrpkMZmstPihcoSCV3IoOMgcewrcooqQCiimyyJFGZJDhR7ZoAzJ/Dfh+fVW1WbRdPkvnKM87W6l2ZPuMTjkrjgnkdq1ahtLqG6VmhYna21gylSp9CDyKdBPFMZPKcN5blGx2PpQBJRRRQBS1rSNK1qxNjrOmWWpWjEMYLuBZYyR32sCKnsrW1sbSO0sraG2t4htjihQIiD0AHApiX1s1yLcOfMOduUIDY64OMH8KWO9t5LgwIZC4JB/dNtyOvzYx+tAFiiiigCO5ghubeS3uIY5oZFKyRyKGV1PUEHgiuNg+HOmaV4oTxD4WuZNCuCgiuLaKNZLWeMfw+W3+r6DmMr05Brrru9t7X/XOw7khCwUepwOB9afLcQxBS7/f+6ACS30A5NC0dw6WJaKAcgHmigArj/F3w48NeIZVvRbnS9UScXEd/YqqS+aOjOCCkvQcOrdK62aVIYzJISAPQEk/QDk1XGo2ht/O8xtu/YQI23BvTbjP6UBcdpkV3BYQw312t5cIuHnEQj8w+u0EgH6cfTpVmobW6hugxhLnacNujZcfmBU1DBBWdrGh6NrEkEmqaXaXkluWMLzRBmj3cNtJ5GQOR371o1Whvraacwo5343AMhUMPUEjkfSgCW1t4LW2jtrWGOCCJQkccahVRR0AA4AqSoIbu3mkCRuSWXcuVIDD1BPWp6ACq+pWNlqVjNYajaQXlpMu2WCeMOjj0Kng1Yps0iwwvK+7ailjtUscD0A5P4UMEVNJ0nTNJjePTbC2tFcgv5UYUuQMAsep445q7Wd4b1zS/EWkpquj3JuLN3eNZDGyHcjlGG1gCMMpHTtWjQwIpbiCJtskqq3oagu5NNu7aS1uvs9xBIpWSKVQyuPQg8EVna5/x+/8AFUadguWtI0HwZo7xvpOg6Hp7REmM2tlHEUJ642qMVs/bbX/AJ7p+dcMniPSG1hNJ+0SLcyMyxboHWORl+8qyEbGYYOQCTwa1qSalsy6lKpStzxavrr2OmiuIJW2xyKxxnAqWsPQv+P0/wC4f5ityggKiu7iG1gaedwiL3NQajqMNiyCZZG35xtA7fjVT/hILP8A55T/APfI/wAaAFtJFnjuZLKaKW4ldWlKvwgxgAEd8Cjw9IC16irEFE5wEfdjgf5zSf8ACQWf/PKf/vkf40f8JBZ/88p/++R/jTEa9FZH/CQWf/PKf/vkf40f8JBZ/wDPKf8A75H+NIY43ljdalCouYj5LkIitlmcjHT0AzRCxF5B9hvDcRMzecmVIUcnPAyDmm/8JBZ/88p/++R/jR/b9n/zyn/75H+NAGvRWR/wkFn/AM8p/wDvkf40f8JBZ/8APKf/AL5H+NAEusXdoqtZS3MULSrhyzAbU7/j6VSmbF3cTR3LwYtkNqcDDLg8cjnnHH0qx/wkFn/zyn/75H+NH9v2f/PKf/vkf40Bc07ZpHtomlXbIUBYehxzUlZH/CQWf/PKf/vkf41e0+9ivomkiV1CttO4CmwH3tzDaQGad1VR0ycZPpVGxubSO2ubpZkmYv5khjORuIwFB9cYFalFICGzjaOAeZ/rHO5/qf8ADp+FTUUUABIAJOAO+ayEvbK6vhNHNHK0aOkMSHLNxkn26YFa9FAGFoysl1a7ZBPG8LYXqbfodufTtzzxW7QAPSimAU2aSOGF5ppEjjRSzu5wqgdSSegp1FIDzr9nm+sr34eH7HeW9xs1TUN/lSBtu67lZc46ZBBHqDXotFFAdW/Uwtc/4/f+ACqNXtc/4/f+ACqNMTOJuvEHhvVvFdjaf2xZH+zrvEMCSBpJrkgoMKOdqhmye556Lz21FFTCLitTpxNeFVRUItKKtq7+fZdS/oX/AB+n/cP8xW5WHoX/AB+n/cP8xW5TZzI5/wAW/wCst/o39Kwq3fFv+st/o39KwqaBmLrOrX+n39qi6Wk1pPcpb7xcfvct/EqbTlR3ywOATjA52q5fxRpsuuTfZl0h7e6t5o2ttULR/IoYMxUht4ONw24we/FdRUQb1uduJhSVGm425tb2+Vnu/wBNtgooorQ4Stql7Fp9jJdShmCD5UX7zt2Ue5qPQNQ/tXQ7HU/K8r7VbpNs3Z27lBxnv1qn4l024vEFzbXV0ssETiOGJYyHZhjPzjAOMjORwT603wJZ32n+EtOstRWVLmCBI3SQoShCgYBQkEccHrWcXLnaa0O90aP1P2ikue6062s+n3a/I26KKK0OAivJ1tbSa5cZWKNnP0AzVDQL7VL5XfUNOtLRMDb5N6ZyT3BGxcY/Gr2oFhYz7bX7WfLb9xlR5vH3fm456c8VhaBo6weIZ9Yt9O/smCa1WFrXCKZHDE72CEqCBwDnPJ9BWbcuddjuoQouhNztfo/0tdb97P5HR10vhT/jyl/66f0Fc1XS+FP+PKX/AK6f0FWziRsVzUfihtQ8TXOiaHaRXX2GQR391NP5ccT4DGNAFJkkCkEjgDIy2eK6WvE7r4cagz6pZJoMS6rL4nGrWHiFDEGhheZZHBbPmBlXfHtwQcjtnCj8aT2/4K/Rt/Ib+Fv+uv8AXzPbKKKKACuf8Van4osrq2h8O+G7TVleN3nlutS+yJFgrtAxFIWJyT0GNvvXQVz/AI6h1a/06DR9LhfZqE6wXtyrhfs1tgmRhk5LMBsGM4L57Uncat1J/BerX2ueG7XVNQ06HT5p9zCGG5M6bNxCsHKJkMAGHyjgitmmQxxwwpDCipGihUVRgKBwAKfVO19CUFZHjPXbfwx4V1LxBdQyTQ2EDTMidWA7Z7fXsOa165/4jWmtX3grUrPw/s/tCWMKisQu9Nw8xAW4DMm4AngEg1Mr20Kja6uReEfE02s6tqemXNnbxS2McEontLkzwSpMpZcOVX5hjkY6FTnmulrz74XeFJPDOvaw2ladc6L4auooGt9LnlV/LuRu82RAGYIpHljGeSCcYxn0GqduhKuYWuf8fv8AwAVRq9rn/H7/AMAFUaAZzEXiwSC1vBZr/Zl1qDafHMJf3gkDsgYpjAUupHXPIP06euLk8LR3XiOGW2sZ9P0+C9+3ThrlitzOpO0pEGKqN3zFiATgcck12lZ0nLl97+tP87noZhHDR5fYfPy7X1evf5aJ3Rf0L/j9P+4f5itysPQv+P0/7h/mK3Ktnnopanp0d8yF5GTYDjHvVL/hHrf/AJ+JfyFbVR3SSSW0kcUzwOykLIgBKH1AII/MUN2Q7GT/AMI9b/8APxL+Qo/4R63/AOfiX8hXAWHjXX1+B2j63NeLNrmp3sWnpdNCgCvLdmESbAAvyryBjGQM10/g/V9RXx34k8JaheyX6afDa3drcSoiyeXMrgo2wAHDRsQcdG9qff8Ar+tAat/Xy/M2P+Eet/8An4l/IUf8I9b/APPxL+QraopAYv8Awj1v/wA/Ev5Cj/hHrf8A5+JfyFY2l6pq3/C4dY0KfUHn02PR7a8ggaJB5TvLKjYYAMRhB1JpfDeqatJ8U/FOiXeoPc2FpZ2VxaxNEi+SZTNvGVAJHyL1JoWqT7/pp+gNWv5W/G3+Zsf8I9b/APPxL+Qo/wCEet/+fiX8hW1RQBi/8I9b/wDPxL+Qo/4R63/5+JfyFY/xN1TVtJuvC0mm6g9vHd67bWV1F5SMssUm7IywJB+XqCOtVPi7J4n03QbvXtD8Ry2U9oIxY6dHaxSJezMwAjkLqXO8kKNhTHXnsJ3V/O35f5jtrbyv+f8AkdH/AMI9b/8APxL+QrQ02ySxiaNHZwzbsmrERcxIZFCuVG4A5APenU2StgoqvqazPp1wtvcPbS+WdkqKrFDjqAwIP4iuM8DaprHiD4OaLrN7rFzb391ZJPdXdrZrLMe7eXGFK7j2+RvpU30flb8b/wCRVtju6K4n4M65ea94Smn1DVTqVxb39xb75YPIuERXOxZ4wqhJdu3ICjqK7aqaEFFFcX4Q1bVJfH/jTStR1Jrmy01rRrUSRonkrJEzsMqBkZ7nPSkB2lFcD4Z8Uatq/wAU7qwZlj0NtFjvLGLZh3zOyeax6/MFyB/dIJ5PHfUdE+/+bX6A9G1/W1woorjPiFqmraX4j8HLYag8NtqGsCzu4PKRllQwyv1I3A5QdCKOqXfT7w6N9tfuOzorzT4j65e6V4kaa98UeIPDmhwwwAz2ejx3FuXZ33NLK8LhAP3Y6gDOT616UjKyKysGUjII7j1oWquD0djD1z/j9/4AKo1e1z/j9/4AK53xZNc2vhnUrqzuGt7iC1kljcKrYKqSOGBHalOXLFyfQqnTdSooLq7GpRXJ6r4iurPRtCihVpdR1SNcOIGk2AR75JNictjsBgZI7Vs+Gb611HSluLS/mvl3sjyTIEkVwcMrLtXaQe2BQppycex0VcDVpUvayWl7fmvzT89DotC/4/T/ALh/mK3Kw9C/4/T/ALh/mK3KbORBUdyszW8i28kccxUhHkQuqnsSoIJHtkVJRQ9Rnn2m/DiaL4XReCr/AFuO4ktphcWl9BZmIxSrN5yMUMjbsP7jI4461v8Ahfw5Nput6vr2o3kV3qmq+SsrQwmOOOOJSERVLMerOxJPJauiop3AKKKKQHLWfhnUYPiVe+LX1a1e3urCOx+xiyZXVY3d1bzfMIJy5z8nQDpRo/hnUbH4haz4ol1e1mg1O3gt/si2TI0Sw79p8zzCCf3hz8o6DpXU0ULS3kD1v5/p/wAMFFFFAHL+P/DOoeJG0U2WrWunjTNSi1AiWyafzWjzheJE2jk561T8VeGvGGp+IodT0vxZpNjb20W23trnRGufKkIIaUMLhAWIOBleBkDqc9pRSt/n+g7/AORDZRyw2UEM9w1xKkaq8xUKZGAwWIHAyecVNRRVN3EQahHcTWM0NrNFDO6FUkkjMiqT3KhlJ/MVynhbwv4i8M+ANJ8N6Z4h057rTdsYuZtMYxzQjPymMTZDc/eDduldlRS/r7gMXwr4fh0MajN53n3up3bXl7ME2K8hVVG1cnaoVFAGSeOSTzW1RRQAVyOkeD7m38VeJtV1PULHULHX0ijlsfsBTYsaFACxkYMCpOflGfauuooC5wei/Dex0j4lHxbYDSra2FiLSKyh04o8Zyx3iXzMZO4g/J04967yiijokHW4Vy3jfwzqPiDVPD95Z6ta2KaPfi+2S2TTGZgjptyJE2jDnsecV1NFHVMO5zHijw7q3iFdR0m91e0Hh6/hEUtstkRcBSMOol8zbhvXZkZOOxHSwxpDEkMahURQqqOgA6CnUUAYWuf8fv8AwAVheILGbU9EvNOhuEt2uYXhMjxGQKGBBOARnr61u65/x+/8AFUaJRUlZjhOVOanHdHOyeHbgwaJIt/EL/SAVjm8g+XIpTYysm7IyMc7uCPwrQ8P6Umk29wvmebLdXMl1O4XaC7nnAycDAA6npWlRQopPm6/1/kb1MZWqQ5JPT0Xdv7rtu2xf0L/AI/T/uH+YrcrD0L/AI/T/uH+YrcoZzIKjuoVntpIWaRA6lS0blGGfRhyD7ipKjuY2mt5IkmkgZlIEkYUsh9RuBGfqDSexSPO/hlaXfir4L6TBqOuawk0zOZryG9dLlwlw/y+aDuGQoUkHOOK0/hlpcNtLqupWeqa1e6fPMILQahqk92CsRIaRfNdsbn3DjqEU96ueHvBcOheBZPCVjrmrm3aOSOO6kaL7RCJCSdpWNVzliQSDiug0qxtdL0y102yiEVtaxLDCg/hRRgD8hVdWxPa39f1/kWaKKKQHC6TNdR/HDXLD7deSWZ0K1uVt5LhnijkaaZWZVJwuQq9PSuK8EeJNTm+IWk2OpX1/DLNe6gPt73Ekmn6zEC3lxwDOxXTg4wuBG2C2416bbeFIYfHN14t/tbUpLm5tEs3tX8nyBErMygARh8guxzu781T0XwDpemf2XCt5fXFjo9w9xptpMUKW7sGHBChmCh2C7icZ74GCOnLfz/N/oOWvN8vyt+f+Z11FFFAjhfizNdWt14QuLS+vLZpPEdrbyrDcOiSxvu3K6g4YfKOtcx8UtX1PTtX8WSatJr9jZW+ircaBe2CTm3jmRXaQyGIFQ+4J/rflKjHc59A8ZeFYfE7aWZ9W1Kw/s29jvoRaeT80qZ2lvMjbIGTwMU/xD4YtvEE8KaveXdxp0TI507KrBM6nIaTA3OMgHbnbxyDSt7tvN/kl/mVzJST8l+bZd8LXV3feGdKvb+Py7u4soZZ0xjbIyAsMfUmtGiirk7ttERVkkUtbsBqWntZveXdpE5Ble2mMUhUdVDrhkz6qQfQivILa71uw0qw0mHVtUfRdb8YLZ6dcz3Uj3H9niMuwExO/azxuFYndsYEHkGvVPGOg/8ACSaFLpDatqOlxzEeZLYmMSMoPKHzEddp7jHI46E1iD4fwSaY1pqPiXX9TnW5gurW7upIfMtJITlDEscSoByc5U5BIPFTHSV/T7rpv8rff3Ke1vX8mv1/Ii+Gl9d/8JD4x8PTXE9zbaRqca2bzSNI6xywJL5ZZiSQrM2Mk4BA7V3FZHhjw/a6DHetDNNc3N/dNdXlzNt3zSEAZO0AABVVQAOAB9a16Oi9F+QurEbJUhTg44PpXnmlaXfaf8WII9K1nWL2zXTpW1xby9kni85mTyCqsSsbn94SqBQFxwMivQpFLRsquyEggMuMr7jPFcf4Y8ByaHqUV2fGnijUo0lkma1u5LYRSyOCCz+XCjOeeMtjgegoXxX/AK/r/gA/hK/w4muv+E08eWM19eXNvaanAtulxcNL5StaxuVXcTgbmJwPWu6rnvDXhWHQ9e1rWI9W1K8l1iZZriK48ny1dUVFKbI1I+VQOSfzroaFsvRfkD3YV578ZNLu5dFlv9L1rWrfXmaOHRYLS9kij+0E8bo1IWQHkt5gYBAemDXoVcj4l8Ezaz4g/tmLxn4l0qUQeQkNkbXy41P3tvmQOwLHGTnnA9BSe6GmY3xX0nUWsbe+0vW9Yi8Sy3NvFpcNteSRwBgymTdCpCOm0OzFw2B0I4Fejjpz1riNU+Hsl5qf2+Hxz4ssWFoloqW8tqQsagA4Z4GcFiMsd2Scegx2kMYihSJSxCKFBY5Jx6nvVdCexi65/wAfv/ABWHrVrDd2ZW6u7i2tky8phnaElQO7qQwHfgjp6Vua5/x+/wDABXPeItI/tm1jtzqV7YqkgkJtvLy5HQNvRgRnnGKmfw7G2HaVWLcuXz7GHo1nqE3gkLftq94RLK9vFHdeTcywl28oPIWU52lScsD656Vf+Hl2954Rs2muri5uIt0M7XAxIsiMQyt6kEYz3xnvU0Gh3UMCIniTWGkExkeaQws0gIA2keXtAGOMAc5PetDS7G202zFraoVTczsSclmYlmYnuSSSfrUwi0/kd+LxVOpTnG6bcrqyatvff1W2/XZGzoX/AB+n/cP8xW5WHoX/AB+n/cP8xW5Vs8pBUV7dW1laS3d5cQ21vCpeWWVwiIo6kk8Ae9S1R12TTIdMludY8gWdviZ2mGVUqQQcdyCBj3xikykGhazpGvWA1DRNUstTtCxUT2k6ypkdRuUkZqe1vLS6edLa5hma3k8qYRuGMb4B2tjocEHB9RXnGjre6Zb+KNa0Wz8/WNevorn+z7Voy9lCUESyurMAXKxs5GeW+XsTTPgE4jk8Y2MemahaRx+IJm3XRQkkxRZDFWJL9yenPWqWrt5X+emn4ieiv52/P/I9RooopAZdr4j8P3WuTaFba5pk2qwLumso7pGnjHqyA7h+VR23ivwvda42hW3iTRptWRmVrGO+ja4Vl+8DGG3ZGDnjiuU1C10TUvHmgy2cljZ2fh26m/eqyqZrqZTH5CevLln/ANraOTuxBa/234X8ZaDaW9xpOs6Vrl3dB/KsjHc2+RJMZfMDsHTJ2nIH3lx1xRHWw3pf+v6/pbnpVFFFAjL1vxH4f0Oa2h1rXNN02W6bZbpd3SRNKfRQxGeo6etW9S1Cw021N1qN7bWduCAZZ5Qi5PQZPFcj8VLbTtS0a/8ADccdkdU120Nq0kwH7mDkGZyf4U3EqO7YA7kcLqd1q7eMtd1DRdW0ySLwp4ftbjSEv4GninjaN2kmVlkXaW2BDIAxAHHU5V7K7/rf+v8AhiuW70/rZfr/AFc9vidZI1kjYMjAMpHcGnVQ8N6hJq3h3TdUlt2tpLy0iuGhbrGXQMVP0zir9VJWbTITurkGoXtnp1lLfahdwWlrCu6WeeQIiL6sx4A+tZZ8X+E10GPXm8TaKukSPsS+a+jEDN/dEhO3PB4znirfiCbS7TTWvtY8kWtsyy5kXdhwflwO7ZIwBznGOa4jwtZaBo+k+Itf137Apk1CTXLi0ysgsQ0exMgZHmFEJOOrMwGetTfe/wDW3/B+7zKttb+v60+87TQPEOgeIIpZtB1zTNWjhYLK9ldpOEJ6AlCcGtOsHwNYyWujG9urVba91KQ3dxEqgeUWACx8f3ECr7kE963qpqxKdwrL0vxH4f1XUrrTdM1zTL69tDi5t7e6SSSHnHzKDleeOa02UMpVuQRg15rMvh+48a2viKGS1tdM0PTbqwtRblRJeMwDSLGo5KRrE2MdWLY+7ky3b8fy/pfMpK53en63o2oXktnYatY3VzCMyRQzq7oM4yQDkDII+oxWhXhnwkj1TT/E3gyPVhFfaZdaHcDw5cQsBLbwHy5DHdADDtsEQDqQMgggk5r3Orat/Xm0TcKy9X8R+H9HvrWx1bXNMsLq7bbbQ3N0kbzHOMKrEFueOK1K4L4sWWl6zpF94VUWUd/rUSLdTy7R9mt1PMzE91wdg7t04DERcpI63UNc0XT7yKzv9WsbW4l2+XFNOqM2ThcAnueB6nitCvDvipp+r6Zpniy409tM1nTvGNpb2unI9063S3HlCONYlCMJVPEmdy7fmJ45r2nS4poNMtYLmTzZ44USR/7zBQCfzqktP6/rT9RPp/X9f8Aytc/4/f8AgArKvry0sLZrq+uobaBPvSSuEUfia1dc/wCP3/gArI1BDJEFikt47nJMDzR+YFfB5C5BPGehFJ3toVBRc1zbf16/kN/tPTvsEeofb7X7JJjy5xKux89MN0Oant5obiBJ7eWOaJxuR0YMrD1BHWvNfDfnw6h4YsrmGOOG11LUITJHnyp5grESAHpnMvHY5Arp/hzu/s7VMf8AHv8A2vd/ZvTZ5h6e27dWdOrzu39dP8z1cdlkMPCUoyvb8uaSXz92/wA/I7bQv+P0/wC4f5itysPQv+P0/wC4f5itytGeOgqnrWk6Vrdg+n6zpllqVm5Ba3u4FmjYg5BKsCDg1cqtqd9a6bYy3t5IY4IwCxCFycnAAVQSxJIAABJJwKTKV+hT8P8Ahvw74djmj8P6DpWkJOQZVsbOOASEdCwQDOMnrUuj6FomjvcSaRo+nac9y++drW2SIyt6ttA3H3NVNA8VaLrmnXl9p09w6WMrQ3UUlpLHPDIoBKtEyhwcEHGOQRirfh3WtN8Q6Nb6xo9x9psbgMYpdjJuwxU8MARyD1FVqI0KKKKQHPWPgXwTYaomq2Pg7w9a6gjmRLqHTIUlVj1YOFyDyec96vaL4f0HRXlfR9F07TmmJaQ2tskZck5OdoGeeavXVxFbQtNMxVF6nBOPyqUcjNAMKKKKAMLXfBng/Xr37drnhTQtUutgTz7zToppNo6Dcyk45PFWbrw54fuvs32nQ9Nm+yRiK332qHyoxjCLxwvA4HHA9K03ZUQsxAUDJJ7VDa3lvcu8cTNvTG5WQqQD0OCOlCBk9FFFAFHXNG0fXbH7Drmk2GqWm4P5F5bpNHuHQ7WBGfeqVh4R8Kafp0um6f4Z0azsppVmlt7exjjjkdSCrMqgAkEAgn0FbdV2vLdblbdnYOx2g7DtJ9N2MZ9qEBYooooAbIiSRtHIiujAqysMgg9QRWDo3gjwXot+uoaP4Q8P6beKCq3FppsMUgBGCAyqDyK6CmyOscbSSMFVRkk9hQBQ0vQtF0qZptM0mxspHBBaCBUOCckcDpnnHrzWjTYZFliSWM5R1DKfUGnUAFYGteCfBmuX7ahrXhHQNTvGAVri702GaQgdAWZSeK36bK6xxtI5wqgkn0AoApw6PpMOoLqMWm2iXixiFZxCu9YwMBA2MheBwOKvVDa3UNyGMXmfL13xsn8wKmoAwtc/4/f+ACsfUdO0/Uo0j1Cyt7tI33os0YcK3qM9DWxrn/H7/wAAFUabSa1HGcoS5ouzK1xYWNxaraT2cEluuCsbRgqpHTA7YqW3hhtoEgt4khiQbURFCqo9AB0pTIofZklvQDOKfRYHOTXK3oX9C/4/T/uH+YrcrD0L/j9P+4f5itykyUFUPEGqado+lS32q6lDplqCEa6ldVWMsdqnLcDkjrx61fpGVWUqyhlIwQRwaGNHnXws87Tb3xfJcapHqWhm8S6ttZmEaNcs8QMu50Co6phVDAAADb/DT/2dLy0vPhHpH2S6gn8tp1fy5A20+c5wcdDgg/jXoYAAwBgUU/8AgfgAUUUUgKHiJlXRbrcwXKEDJ6mrsTK8SsrBlI4IOQadRQAUUUUANmkjiiaSVgqKMsT0ArO025tbq/kuI543ldAAinO1Ae+O5JrTooAKKKKACsu/cTXdu1tcCWSKYBoOCB2JPcEDPNalHegAooooAKz9Z87yGO2MwKjF9z7ee3b/ACcVoUUMEU9EffpNsfl/1aj5Wz2q5RRTbuxJWCob3yvssnnyeXGRhmzjAqaikMoaa0xup1+0G4tgFMchx1OcjI69qv0UUAYWuf8AH7/wAVRrZ1GwmubjzI2QDaByTVb+ybn+/F+Z/wAKYjn4zIhLLIfNMxDoccjP59K0K0P7Iuf78X5n/Cj+ybn+/F+Z/wAKAE0L/j9P+4f5itys7TbGa2uDJIyEbSOCa0aQ0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" descr="data:image/png;base64,%20iVBORw0KGgoAAAANSUhEUgAAAHYAAABbCAYAAACmlXH5AAAAAXNSR0IArs4c6QAAAARnQU1BAACxjwv8YQUAAAAJcEhZcwAADsMAAA7DAcdvqGQAACAISURBVHhe7X0JdBzHeebXPTcGGNwXcV8ECRA8wJsgJVKUTEqizkh6kv1sra2VEnvtxHGcvN2NN7ubY+23Ly+Jk42sWLZlO4psWSIliuIBijcJXgBBEuCF+xrcmBnMfU/vX42GxAOY7hlSFqSHT2piprq6u7q++s+uruEiwOsAHqRtHl8cHGLE9nAnTxYjP18qm8fnGmYzhE2beqeI7ekpFoqLEIwEEYqEpRrz+DxBzaug4TXgevsglJR8QmygYAGOmI/j8kQLVJxqqvY8PhcIC2Esy1iKB/Lvh3Zg6FZiPfnZ+H+Xf4I9PfugJebn8flBgDTtYyWP4NvLvokE8+itxHqJ2Fdbfop9vQdEkZ7H5wfMhD5SvB3fWvoKDBKxvLRvzkCg/24FK7m9bB5ymGPECgiT8xYIh6Rv7HsEEWGe2Fgxp4jVaIvx39b/FV4oqoUv6IHJUIBvLP8TPF24BkI4IKocb8gDD+3z0XdGfCDsg5c+AxwEIQI/fQ9EAvTXDw+rK25ecjAEBFndEKs7hXAkBF/IR/sidO5b6wfF6ECAnz5Pl/vpOmS6xPIgXYO1g9X1h4NUMrcwh2ysAJ1+Kd7a/ncQPD34p8a/wcVAGv7Huv+K0eF38aPLu7C8YDseK7of2Vo1boydxjtdR7B54cvIjXTi1SvvQ5OQjx2lOwDfCHhNClZkVYMn0nguiDcv/SMyc5/DEu0EXr26E35BhfKMNXisYAUOde1FRmYdtuYug54DPAELTvS+jzO2CTyz5DuoMuho2ITQNnYW+/qPYijI477CbfhS/joYOT+ahw5jZ28DQgId/Bngc2BjI/BFBGh1ufjakpexzGgUJcpPklGTtx3fqfkqNP4BnBq5gVVFz+NPqx/FiD+IrcU7sCTRiAWmRdiat1KU4rzUGuSqQ2gZa8KZ4SZMhkIoSF2GLxU/jUezy6DSZmJLyR9gR94ypGiMKEqpRr46gAM9u2FXF+I/Vz0LEw3wxRkrkM670Gofxaay57A9by1d70m8sugJ2OxXccE6jkcX/SG+Ubyahubckdu5RSxHchH24mjX25jQVuDlmheJHIHINmBFZi2R2onftO/EO23/jl3ma6jOXQ/rcD36wyZsK3mUSKgF5+3G+bEriHA8qfIcVGfUYBENEFtoyn5rtcnYVvk1bF+whiRuCQ0aH9HBiWo5yViILfkPYVlyLkac3fCyNglBTLh6cWHiOjwCj5TECqzPWgaL7RTe7ngXv73+bzhhteP+go1QzSF9POe8Yp602ZjzOl67/AtAX4qipGxyngJwk9TqNCYkaY3QqnTITEhDOOTCmH8UBwcvY3P5C3gmtxgXR8+gy+uDjqTN6u5H48g5nJvoFGWJp0B+1HoevSjBN6seQ8/oaXT4wtDQIOB5Hm7vCJpHz+HYyFWUZ29FhY6HwBmwqvh5/P367yMlaMaRgZMYDUeQrEtDotoIjcqETL2R1LdTsr9zA3NPFZPqjZD0dIyfwWtX3iJpDVIj/Tg5cAQdgQT8ce338Ld1/wePZKRj942dsJBTc9F8GBYYEQ5aSO1eAMer6Txu0flav6AOD5Y8hZqkJLKBPox7BvHu9V/jxEgj9vQeJ8sZpqtGEKDrQpWAguRi5BmS4Ai4yKniSKItONb1a/zw8m9JgrV0FRs+6j0Ih3Yxvr/qz/GjjX+DJToP3uzYR4Pgs7GxM+FO56nvs0tQqNWp2EAOzJDtEtocFlFCqzKqEfYPocXSBaMhH7VZy0XnqcNyAS2TI6S9OZIaA6qzVkMbHEMzqeGAKhE1GUtQZMwgT5kpWuDq2CnojNXI5Gw4OXqdSI4gI7EY1ckF6J1sgyGhCBWmBVCRbIfDHrRZLmHAF8CK7HUIettw1ekiZ6wWQV8fLk60IzWpArWZS5DEBdAyfh7dLjtpm8/Year5xHm6JaX4Lxf/FXva95Gqi49Ypu7u5tYYCSEhRB2khkrsJPrOwg5SlWraWDjDvotqlaRS/XFHsnoh+penQTmV5w7TeViIMw01p6HjWR1OTJgzsPOxOjxHdJKaZrLLwNF/rIy1IUSdBvqsprIgHc+xz9SWCDuWtYWaoJLae9f3T1s8xwco3Hqs7BF8Z+V/QcLgbcQGC/Pw3qXdeKf+HWg1WumQ2KBSsQ4SSJXGZ200Gg2CQerIOMAkl1fxZHfjezqlVquniCKvPF6wc4TI+44HPPUdIzUcjr39oXAIm6o24aUvfR2G4duIRXEx3A43rl+5LhIUD9R0HMsSxUuslogNxEksU4Osc+LtWI1ILFnbONvOcDfEsj5nCigUx8BkwpSSloKisiKoBgbuJHYeXwD09sZGrLmthcIQD8ZdGmzbvFIqlUeYRnDziXq4NCnwT1ogGCg8SMvAqtolUg15uCYG0dHdBwc5MIIxD2tWVCJBp5b2ysM13InmzjHwEYpZ9TnYtLZK2qMMPrcTPXT/wy4e+flFWFi6QNqjDM6xAfQOjaHbPIkHt9aRE6iX9shjtKsZR873oLQkD16PF4VL1qA0yyjtnQESsQrDHRve2dOI7JwCZJm0opGPBXpTJrISE9BxuRXZ5WVITlJ+YxHXEE6daYItbELt6jWwXN6HI01t5AlKFeTgNuNX751BQVERyspKYblSjw/O9Uk7lSAC88ANnL4wisXlRdArH08fo37/UQQEHhVF2QgzfRsDTOkanG1oR/nCCmSn6VH/5mvotskzoJDYFKQFO/HG7+qRU1oek+emIruzZNUapCUnkzfKobS4ABXUwUrRc60VQ0OjKKyk0MKUgvtqy3HsZBPcHr9UIzraGg7Am5iDnJxc5OYXoKa6GIc++EjaqwQ8DGoV+lqP4MyNUSwojE1aGYozgZ2/2w0Hn4xEvU4qVQY9xd9qtQ7paekoKy1DbjKHk003pL2zQyGxHL78vR/goWo9/tdf/l+4YhTZqYFwkzPPK8+LMC/R7/d/7K0m0o2yUGTqfPIIBQLkkE07JBx0ySaoKFSJBXnlK/DHf/4t9DTswVs7D0ulyrFy+1fwzRcfxts//hEudo9LpQrBQjap29gfrVYDvV5e4ynrYXsbjjcNoKruCVSnC/DFSCxDhEIJFk7E6jMurFlB9lSDqxebxO/Hzrdh29a1SExQps6rtzwG1/UGDExMwmWfxPWL7dj23GPSXgUguzzS2Ywedzbu27AeKWqvFO0qhRdnzjZDnboIW1cVwx+mqEHaowQC+ShBGpxB+jto7ofZmYBHNpVIe2eHMmKTy6B1dKHx3Dls+eofIkO5wE2Bgv9Q0IGshYsw0T8hFSpEYi6ef+Fp5Omt+N9/9idoD+dhSUUeqXVpvxyMBfir//4K2s8fwz/+9Q/Qqa7CA9WkG5WC10OblInRlsMImrKx/v6tStWcBAMyDGG0XmpASu2jWFWcFtPxQ91WrFtXiJMN52ALJeDr33oJSdK+aPh8hTtBJw58sAfB9Eps27gCWsXsTiHoGseHu/ciqWwtHly3WCr9giHWcGce8giQymTJgnjAMmdsixfsWJYgmSf2HoNl3AYGzOTsxWaBGdhQYJkvnZaFkrEPDDaYmEOVbDKB75+aMB6rtZzHbKDOZRI76xYMzlzONvL62f5gKIwgefAzbmxflP0RMcf8yaD4bIiNT1vNeUyr0zs2kkZORWpSrwVHod6MdcTjZ9lYHpliaY6kcsb9tN0OGWIFeFxOjA0PYczmInUDOClkcDodsNpdUp3o8LrsGBsbwyiFG+wphNNug3XSDrfHJ9WYHQKFR163E8PDo5h0ecmz9sHucGJ83IqQomR9RGzryNAQHB5m/yJwWC2wOOSvfTOEEIUsxw+h/tBZqSQGkIPHd16H5r13YXjnODhvYGYmomGgDdyeA1D98n0aGMoeqcpKrEarQ3JqIhx2J9mPACaIIJ5Gj9vlkWpEh1qjhzEhAUE3DQifDy5PBFouDI/bjZCM5HIcDx2NUo2KmkkkT1rt4iwFleCB3a1kyicPgyEBWp49x5164M5zIbh9sT1B4tR6+P0B9HZ2SCUxgD0KTElHePVq8NdawHmo32LkFWnZQHkhYB2nG1CmZGVqcUSsFmrqwcQkI51TA1OCCkPmYWgToiSib4JGp4NOp4ZKlwiWUvB5nZh0esSOliWGSGSOQcDvJRsUgNMfIpLVMGg18Pto5MszK85zCgRD8HhZCpI8R+nxWGzgkJCYDH2M4ZUIUixCejbCyRwilYshkKDEbIoM1NfmbpBUATa6DzYxTAayLRVCATj8HNJMRgp6vXBHdCjIy4Vv0qIogyJESP06vcjISoeeBkNRUZ6YFmOuuUZBB6vUWqSnmkQyIuQ8sBkLLIOlJq2hZORzah2ycrPgd7mpP2Pt0ZtAA4z+jx2kdRC0Q3t5CMG6GoBlzGI+EQ9h5RpElmWC7yJy75pYNqtvdAw26wQGzNQwgQx/JAg/dbA+kSRYqjY7BIwNDsBiZ3ZuEC5SgS6yr5xKh5TUFKnO7AgF/LBOjMPujZA6T0RelolsrgeTpM2Sk9gk7ugQgl6MjU/AZvciMzuNSiJwu70I+n0xpfUQ9mKk5xp6hqgtgVhIIY2jEaDdtReaYw3Q/dtbUI84qVjBiLwJ3KE9UJ1qBZdShshSUssKQqo44lg22UuAitm9GMHUKtvYVE+lYA6PQGLKS6OUzXCY9iSVgIUBolcpff+0wNrV3dM7cxx7c1tnkFbWJ2xaEItF2ec7QH3AkVAIs0g7OybBoEcqCQvf3x9vHEvOSxykMjAyYiGVgTlQ06QysOOVksowPZfoMwUjY3qLB2win4HZZuXHx8fQPGbEtEaKZ7vXmCf2HkJ0COPY2CS+eCcQzob5XPE9ApM6N8Wo8U5fZRMKvBTnx5VrpmvfbmPniZ0jYAkQq21SnH4a3YVgO28dPDMR+7lTxWxEfxo2SQ7sindzXeadx348kcgSGipGJm0s38zTOUh1yyEmie1v3osmeyme3hLbQ+pQwIvzh95HY48LNbVr8cD6pdIe5bD0taGlvRc55cuwsCgHsTjmvecPYvf5DqjpoMSMCrz4bGwL0U1axtFyvgFudRIW5Fdg2eJCaY8ydFw8D4vbhY5+F3Y8/iBSExOkPZ/gTomlfyh+5j7cBb74AYSr08BdaQI3TLtMOkQ2rweCU2/n35XEBu1mXGxqQdfwpFSiHMFQBI6AGg89cB9WLFkolSpHYLwdR89eAmcqQll+ZkykMiQXLsZTTzyOzUsLkVNSKZUqx/hIH1paOijqUGPUPCiVKoULRxpaoU8qQJLtEi73ORQmR5hkUlwLItfuB9xe8CcuQajMAswd4M0eSZJnhsIuCuBUUzcqSFK02tgn1jLPLzsjCaePHsR/vLUbsb7EcK25BUNDZlw+sQtv7jkOpz82ByM1pwD5eXkwWwVsWVUglSpHThZpCHc/9hw4jrTicqlUKRKRqXHg6LGjuNLWD2+QwhtpjzzIU04g6WZxfIiInKRjc1MgMAom7FQ+O32KiPWN9mKC1NHpC1dxo+kURpyxdaxKo8XSdQ9hc916pPKToP6NCT5vEFmFC/HVFx7F2OAoHA63tEc5Bhr3IJK9HLG/bhbAUH8nDNVP4Ln7atBG9x/b3QNPvPRtvPK1h0mFlqMqT8/oUgjqKLaCDvOUVWRrdSFwLr9oP5GcRLtnb4kiYvXZC/Hsc09iUUkB0rNyYTLEpgs9rgn87o3X0THhQc3GbcicXYPMiGXrV0IT9uPQ0cvYUFeLtJREaY9CCG7sOz2C+2pjn+xN+gYGUzIitl749CmoqKyMOfifHO3Dvt31eOj5F5CfkSqVyoFJqRv8EJm+vh5wugSEV5WAP3aNBkguIsXUB1Gee/6ewh2WXWHrNalito8fQ3x/lb23yrNbjg2REEJQK5+yOgOYU8M8cp0u9neHmWPEnkZFS0LMGu6QGRMlMyyRGCSJ1Rmo6BODdlfO092BJe3vglQG8UXkOEhlYC9J3+WdMmLiIZVBp9PGn1lir2WKSQtGLG0U/txM6mz4PRE7j3sGhbHwPLFfUMynFCUwOzVpt4MtlRDLY8FpsGPSUlNjfiw5DeUpxTsxk42dJ1ZCJCKgv38AHq83LmIZoeVlpXE/q77XxM6r4pvA5vwygm7ZyCvlNbRNf9bpwGs14kImt9e99yCGmVc8PdGAfWZ5YvZXhnzZ1nisQzh16jwcLnEBOoz3t+HE6UviZyXw2sdw9uRxTLCpvEEPLhzfh10fHoHVoyT/JGB8oAMXmltg95LTELTjyIe7UN/QKqYplWC07wYaGq+IksAQ8vsw0HYVdiWXJ+9T1d0GTUsXBK0W3IgZmt3vQ3vkAjhn4JMOnw2RIDpaGnG1YwDTU6V8lgE0nKT+DMo5QXTusA9c4xnwZjvdewDc4QNQvbkTqvoGcJPRZyvKEpuQloqGoydgtVrF7/qkBNS/v1f8rAS8SovOswcx6ARcHg9MmQUI0GA5dui4VCMaOAhuC9pvXMWwIwS7zY3ajRtwfu8HsLqUTVhPSw7hwP5z8Aem3swdaW/Gz372G7hkOBFBIQpLAKqJCGhV4NngTs5AuLoEMLD4UoYcXgNb33W0tXeBjWvLjZN460ArFi2tRqJargF0brUOGLgKvmeS2Qox+xSuLkZEG5zaFwUK9IdhKtcs3YQuwUQe1ydr/sqBV2vB1gFha0YkUqdUVFUhPTMVSQpf2WezCzTUwey9leSsXPRdOAafMRNqGjBKoEkyio/MWPsDXivOtQyiOMtA55MqRAMzdjoDSQ6bYE6b3w5VcyvUrZ30lfWH/OjQkhpnNptNtX3jF7vhs3dgT/3pqcPlQLG7oCfVyx7e6/QQ6jYCmRn02QQhmTo1ykN9ZYaBGvXxLcThWIhvpkiHjXa3w2hMwrIN66YKZMAuJx4q3gOHZVufR5VwDY2dNmU5W/HgqUWqL+zfBavAo3tgCN3dI+JuWUw3IKxCePEqeL/9B+C7u6FuIyeFzW2WgXh5sr9cxAorcvDMcy9CdeN9nGgnFaYI4hnEc8BtB9dxAyivFs1ENCgglnQ7/esLSDbK6yEnQ4WAMhNHGiREY51D2B+Gh+zLpdarcPsFWIf74VZg59hU16nV2iKwjA5iwmJBWtkKVOQnKRqVgscPFR8mjSFg1aNfwfa1VViQnYmsDDbPWA40mgLsDQIixkfesmUcqjE3wpWliJDW4RS8P8QygextujCfiqJ08lEcTmQULUZOqgKNJVAHMalkz12JSM46Sm1QQ8jVT5VHgWzfuK1jWLmqBt4IkUPnctomULd5PYbYYyMFiPg9yKmug95FDgSpUw919NjYuLg8jlF2wAsIkdpJz8hCkjoAl2UE58+cw6ItT6E0U9mDgNHRIOrWllIYE4KG1Kop2YiFazZC71fwhIiFHkEiZdli8JNucOPDUF8fRnB5NcIFxJLc/KRwAIkLypFGfknQFcBL3/wyJofNyK97CjXZcqaExCnoBZ9ajojRD44ES6A+EzaRplNgR+bjWAksjh0wD8J7exyrIgmh4c8xr5rUoUCeqPj5NseJhTulJcX3OI6lD2SjRc3ByGSLe7IHArddez6OjQfhEEktdSrrTPZWwfTn3wsYoWSGpiWU2VWF154n9iawqaNMcuPd5hLmVbEEps4sFpu4dEC8ueKsrIy4M1DzueJPEezFKtZJ8eJuZvPP54o/RTBpY+TEu80lxEVsIMDiytgwLQhsmVu2hJxSiFNqyGmYlqMwxZWx/SRa5OM88ceI4XgmDZ8sLs1eIQ3HZE8j5HwJN8W7ITEmVwoSXfHaN4kwa7uC9qv+J/Bd7rvfTUHKzC8ieyzd+Ou/ew0lCyuQmpyIXW+8jjH7CI6c7UdtTZlUa3Y4R3rw6g//FsbabVBbe3Gsfi8ar3TB6vCjpDBXqjUzAi4bGk8cwE9e/TUmI0YYA4M4cfEGDu6uR15VFZINMrFgwIr9e/bh7Z+/hkF1ERbn63Hw33+CIwNarKyUn9gWcI9j5xu/wL4DH8HKp0Pv6cPr//wvaOqyoai8Ekn66FJqHezGkf078erP9yC7pBzO/hZ8tPdtvHNqBJvXVt2icqff3WGDRixnoU3nJagOHofqP/ZBWF8HaIPgGs9CdaoDwqrFYpw9DQ2FRQZSx5zdDvz4x5OyEpuQXkodqCEvi40cH662tCExfQH8TmUTx/Up2cjPYJOvBAwPd6JnPAErC/UYHezBmIzgqvQmrHvoafynp+qQwPvw9u4mlJRX4P5KDg0XBmXzAyEY8dCTz+D7f/QkOjr6SNXqUFmRD6d3WgKjQ6NNxjMv/xEef3wT+i53oGjxGvzF914SZ2mOjtmkWrMjKasQO55/BQ9W58DutKK0dhO2b9uCzKQEkn0ZqWOhTV4lwi88h/BCLfgJ6iyHBVxH/5QUyzCnSBUz2zM1uNRYtaIYb/30Z9DnFoklsqAD2fFstZfM1Gyove14/3CzmFaUWyRcpWYvLQdhC6egrDQfOk0YfEhAsikRrkmbqCajQa3VUYsFtLZb8dSOjZINpXu5SVKigdNoEfG64LF6sfGxqddCevosqKwsR1lJlvg9GpgUCT4LVHkLUZabR23xo6W1G+0Xz5EGkipFgzGBZGkSXNIiRLKJzKbLoI6gc/qI3OgnUECsD3bqRLs7AMHegYb+BPzlD/4C5pN7oWRBoAjZRJvNBht1TnZZDV58+etYuLASJSWkCWSuHgn50HT0IwyOW6AxZSNDSyGJ24n2fgsWkBq/+U33mSDQ8ec/eg/doTSoPFZ2QtgopHHalSXgAx4bGo4dQfukDgt0bvS2XUBT+yBCggaqoPxaUX7nOPbtOQhOLUCl02DQPIFlmx7G8gU6eGTXQqLOGRsAv+sgsLicPo+DZwn6C43ges2AjXo/SmglS6zfYUNBYQ48QXJgjPlYXZ4E87gdm596Ene+WnQnwtQBhuxicNSxkYAbLRcvIbesEhs21ko1ZofHNg6zuR8Dw0NovnAJq+/fgIjHDbuuHHVLc2Sfc4dcY2jpGIFntBunG68SIWG4I3oUpHKKHmL4HOO41NpB7RjA2fMXYB4awZDZjGtXrmDM4pBqzY6Rvm6qN4Hu9mvo7DHjavNFtLS0YPkTLyBfJ9P1TEt2XAXnI1t76QI4B2mPxx+BsHY5sKKKpFlHI3f2m4grjmVr92k0sbv3UxmaiDhHN24w2yOOVIX6dI6ByelMLZ8xjtUQeexBLjuIedPMWdKSw8hGtI89dZrCPYtj4yGVganOuyKVQfyVq88nqQwxtTxI5LGlCb3MpkoeMAsVbyJ1NsRF7DzmPuaJ/YJintgvKOaJ/YJClliW5/R5vR/nW9mMP5Y7VbpsDXszzOf1ICjlS5kHFyangK1IquQM4VAAPnIWwqJHLV2bNqX52kgkKP50GDueuZfhIJ3Pr2RJ3Cmw63nJeRFzIRRe+Ojz9FRWJWDrQfrJ4RHvlU7i8XjID5IcoU8RMrniMJpPHcOHb/0c+684sGppBfb/6h+w+9AZjPsNqCqTz7dePrYHu/bsx/5Drdhy/2p0tZzD4eNNMGbkIN0UPRJmueKmkx/hp6/9EnYkYvDaWby3aycO730PVnUJFpVkRs8iBaw48GE9dv7yNfQiH6W6Efz8rcOwdDdj3FCKwvTov93DcsW7fvUr7K//COPhJESsvTh17CgudwzCmJKNNJNBqjkzHONmnDu5H//6i30oKC1DV8NeXB8Zx94PTqJ2zXLxl8OmcUeu+GbQgHY77Ahx2ll/ueT2XHF0YknKsgrLsfb+xTh9+ApqaxfBYvdi/YYNqKwshVEvP7c3vaAc1YsWY7D1DIT0NJzeX4+qBx5FUYYJOm30903ZKqmF5VXIT/TD4gph+ZbH8fCXHoCOT8DqjTVIEOcDzY5wWI2K6iVYW6rHgVYHlqR6cOjiMGpKk+E3FqM0O/qay2x95iVrViE7Q4vGQ+egUgWRUl2HseuXYUo0Ir8g+kMMndGE4uJCTIxZUFJsxO76a3jqiR2wNL4Ld/EWFCR/EvpFJZYKhHAQEV45sdFVsfTCcG9zJzY9uhXGpCSUFmbj+uWT+OEPfypVig62OrjTNoTCtUSIaxB94xHc+Og3+O3OfZBbyoK9H4OIH/ZICsrKypCfzMPRfxGuhEwkKPhVahUNHE4I4lKnHc/u2AhdZhEyhBHsa+hAlkk+nubUWpJaJxwTXuz4xleRkZqE9oZ96Bq1g9MqybsBI0MjMN+4hK7+ftj8LHPNI4EE3eGQj0XvBtGJJctw7ewh1F8cRGRyDMGgAzBkYPnarVhSkKjg58yIxMYjeH/vaSzIMcLi4JFfWIily5ci06QT4+5oCPtdOHXgQ7T39iOoofpOUq1HrqGiPAc6BUkSIeDC0d1v44ZDi8nBXnSeOYAFG7+C57dX48TxVqnW7GC53oN7PkDLkB9qOlftA9vxwMrFWL5iOXKL5Nd6clgnENYko27tUiSl5iFT58Hw+DAGHUaU5isbGCKYX0LqOML8GoUZjujECn4M0uhM0obQ1dNPRLjQfvUaLJOTePDZ5yHzcEZ0NoaJlKTMVHRebUdmfhVWL83CRCgVy2tXIEvm3vwuB9zkuLHfIB8xD2JyYgS5VSuQnmiSakRH2GcXV7gxhB3o6htB6aqtSImMQ51Siocfks9VB7xOjFjcMHAedHab4bCMoN+pQd26VSjIkCfGbbei80YrVHnLsXRhDb785AbYqaxow2OouEkNy4Mjs6SBWsXW8pCKZPAZzHmilrHGRfV6ZoZ4U3RY7EfeCmYBZFTVnaBBKj5D5WJb/1hq8scQyJayhbFvh9ycp+kJdjM9qrxnueK7AzUwDlIZ2GHxHXkr4rpptrBJjKQy3F5/JlKVgJE3E6mz4TMgdh6/D8wTO2cwJZF3s92M+XnFcwSMGJblup0gpWA2mP1gxK2/RnnyZDHy86Uqt0KcLirwYmAsN2OB1Q0IHNVVRVuYcx6fJsxmCJs2icS+Tl9jW8B3HnMcOPT/AQ9k0tgmDwS/AAAAAElFTkSuQmCC"/>
          <p:cNvSpPr>
            <a:spLocks noChangeAspect="1" noChangeArrowheads="1"/>
          </p:cNvSpPr>
          <p:nvPr/>
        </p:nvSpPr>
        <p:spPr bwMode="auto">
          <a:xfrm>
            <a:off x="4189413" y="3255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18E2995-3D90-F1EF-ADB9-9162A4ABEA6A}"/>
              </a:ext>
            </a:extLst>
          </p:cNvPr>
          <p:cNvGrpSpPr/>
          <p:nvPr/>
        </p:nvGrpSpPr>
        <p:grpSpPr>
          <a:xfrm>
            <a:off x="2132113" y="2715067"/>
            <a:ext cx="6944462" cy="3711729"/>
            <a:chOff x="4634611" y="3949894"/>
            <a:chExt cx="4915142" cy="1895587"/>
          </a:xfrm>
        </p:grpSpPr>
        <p:sp>
          <p:nvSpPr>
            <p:cNvPr id="3" name="Retângulo Arredondado 1">
              <a:extLst>
                <a:ext uri="{FF2B5EF4-FFF2-40B4-BE49-F238E27FC236}">
                  <a16:creationId xmlns:a16="http://schemas.microsoft.com/office/drawing/2014/main" id="{2158C840-3755-86AD-CD80-442C24B49767}"/>
                </a:ext>
              </a:extLst>
            </p:cNvPr>
            <p:cNvSpPr/>
            <p:nvPr/>
          </p:nvSpPr>
          <p:spPr>
            <a:xfrm>
              <a:off x="4634611" y="3949894"/>
              <a:ext cx="4905286" cy="1895587"/>
            </a:xfrm>
            <a:prstGeom prst="roundRect">
              <a:avLst>
                <a:gd name="adj" fmla="val 76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A4EA501-980D-3739-7EAE-F519FC10F557}"/>
                </a:ext>
              </a:extLst>
            </p:cNvPr>
            <p:cNvSpPr/>
            <p:nvPr/>
          </p:nvSpPr>
          <p:spPr>
            <a:xfrm>
              <a:off x="4651844" y="4529832"/>
              <a:ext cx="4897909" cy="342632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50000"/>
                </a:lnSpc>
              </a:pP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2568151" y="1582496"/>
            <a:ext cx="6096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Para solicitar o acesso é necessário: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24141" y="3101700"/>
            <a:ext cx="6346480" cy="34470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Enviar ofício através do </a:t>
            </a:r>
            <a:r>
              <a:rPr lang="pt-BR" sz="2000" b="1" dirty="0"/>
              <a:t>webatendimento.saude.gov.br</a:t>
            </a:r>
            <a:r>
              <a:rPr lang="pt-BR" sz="2000" dirty="0"/>
              <a:t> 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No ofício deve conter: Nome completo do operador, CPF, e-mail e telefone de contato, além do CNES da </a:t>
            </a:r>
            <a:r>
              <a:rPr lang="pt-BR" sz="2000" b="1" dirty="0"/>
              <a:t>Central de Regulação ou Secretaria de Saúde do Município</a:t>
            </a:r>
            <a:r>
              <a:rPr lang="pt-BR" sz="2000" dirty="0"/>
              <a:t>. (Não cadastramos unidades de saúde.)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 ofício deve estar em papel timbrado, numerado e assinado pelo gestor de saúde, de preferência com assinatura </a:t>
            </a:r>
            <a:r>
              <a:rPr lang="pt-BR" sz="2000" dirty="0" err="1"/>
              <a:t>Gov.Br</a:t>
            </a:r>
            <a:r>
              <a:rPr lang="pt-BR" sz="2000" dirty="0"/>
              <a:t>.</a:t>
            </a:r>
            <a:r>
              <a:rPr lang="en-US" sz="2000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436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57" y="2681416"/>
            <a:ext cx="5183014" cy="117107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222" y="4279245"/>
            <a:ext cx="4714389" cy="47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6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22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3455377" y="523104"/>
            <a:ext cx="4912513" cy="654730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Apresentação</a:t>
            </a:r>
          </a:p>
        </p:txBody>
      </p:sp>
      <p:sp>
        <p:nvSpPr>
          <p:cNvPr id="27" name="Elipse 26"/>
          <p:cNvSpPr/>
          <p:nvPr/>
        </p:nvSpPr>
        <p:spPr>
          <a:xfrm>
            <a:off x="10753853" y="5478473"/>
            <a:ext cx="2876294" cy="2867933"/>
          </a:xfrm>
          <a:prstGeom prst="ellipse">
            <a:avLst/>
          </a:prstGeom>
          <a:noFill/>
          <a:ln w="479425">
            <a:solidFill>
              <a:srgbClr val="FEC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58843" y="1502688"/>
            <a:ext cx="9098732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r>
              <a:rPr lang="pt-BR" dirty="0">
                <a:solidFill>
                  <a:schemeClr val="bg1"/>
                </a:solidFill>
              </a:rPr>
              <a:t>O e-SUS Regulação é um software web gratuito para utilização no Sistema Único de Saúde, que visa apoiar o processo regulatório em estabelecimentos de saúde, municípios e estados. </a:t>
            </a:r>
            <a:endParaRPr lang="pt-BR">
              <a:solidFill>
                <a:schemeClr val="bg1"/>
              </a:solidFill>
            </a:endParaRPr>
          </a:p>
          <a:p>
            <a:endParaRPr lang="pt-BR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Em suas funcionalidades, permite o gerenciamento de recursos de saúde, a coordenação de escalas de profissionais e a administração de procedimentos, assegurando o registro e realização do fluxo regulatório. </a:t>
            </a:r>
            <a:endParaRPr lang="pt-BR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É uma modernização do SISREG III, visando sua gradual substituição, integrando a transformação digital em curso e garantindo uma abordagem mais segura e ágil à regulação na saúde. ​​</a:t>
            </a:r>
            <a:endParaRPr lang="pt-BR">
              <a:solidFill>
                <a:schemeClr val="bg1"/>
              </a:solidFill>
              <a:ea typeface="Calibri"/>
              <a:cs typeface="Calibri"/>
            </a:endParaRPr>
          </a:p>
          <a:p>
            <a:endParaRPr lang="pt-BR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pt-BR" dirty="0">
                <a:solidFill>
                  <a:schemeClr val="bg1"/>
                </a:solidFill>
                <a:ea typeface="Calibri"/>
                <a:cs typeface="Calibri"/>
              </a:rPr>
              <a:t>Realiza o compartilhamento dos dados com a Rede Nacional de Dados em Saúde (RNDS) o que permitirá integrações entre sistemas, para apoiar o cuidado integral.</a:t>
            </a:r>
          </a:p>
          <a:p>
            <a:pPr fontAlgn="base"/>
            <a:endParaRPr lang="pt-BR" dirty="0">
              <a:solidFill>
                <a:srgbClr val="FFFFFF"/>
              </a:solidFill>
              <a:ea typeface="Calibri"/>
              <a:cs typeface="Calibri"/>
            </a:endParaRPr>
          </a:p>
          <a:p>
            <a:pPr fontAlgn="base"/>
            <a:endParaRPr lang="en-US" dirty="0">
              <a:solidFill>
                <a:srgbClr val="FFFFFF"/>
              </a:solidFill>
            </a:endParaRPr>
          </a:p>
          <a:p>
            <a:pPr fontAlgn="base"/>
            <a:r>
              <a:rPr lang="pt-BR" dirty="0"/>
              <a:t>​</a:t>
            </a:r>
          </a:p>
          <a:p>
            <a:endParaRPr lang="pt-BR" dirty="0"/>
          </a:p>
        </p:txBody>
      </p:sp>
      <p:sp>
        <p:nvSpPr>
          <p:cNvPr id="31" name="Triângulo isósceles 30"/>
          <p:cNvSpPr/>
          <p:nvPr/>
        </p:nvSpPr>
        <p:spPr>
          <a:xfrm rot="5400000">
            <a:off x="989114" y="1668420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riângulo isósceles 31"/>
          <p:cNvSpPr/>
          <p:nvPr/>
        </p:nvSpPr>
        <p:spPr>
          <a:xfrm rot="5400000">
            <a:off x="998167" y="2691904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riângulo isósceles 32"/>
          <p:cNvSpPr/>
          <p:nvPr/>
        </p:nvSpPr>
        <p:spPr>
          <a:xfrm rot="5400000">
            <a:off x="998167" y="4061707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riângulo isósceles 1">
            <a:extLst>
              <a:ext uri="{FF2B5EF4-FFF2-40B4-BE49-F238E27FC236}">
                <a16:creationId xmlns:a16="http://schemas.microsoft.com/office/drawing/2014/main" id="{5DEBDCFB-36B9-A796-97AD-6828D226965D}"/>
              </a:ext>
            </a:extLst>
          </p:cNvPr>
          <p:cNvSpPr/>
          <p:nvPr/>
        </p:nvSpPr>
        <p:spPr>
          <a:xfrm rot="5400000">
            <a:off x="988986" y="5163393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7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137033" y="1265581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cs typeface="Arial" panose="020B0604020202020204" pitchFamily="34" charset="0"/>
              </a:rPr>
              <a:t>Benefícios do e-SUS Regulação</a:t>
            </a:r>
          </a:p>
        </p:txBody>
      </p:sp>
      <p:sp>
        <p:nvSpPr>
          <p:cNvPr id="8" name="Elipse 7"/>
          <p:cNvSpPr/>
          <p:nvPr/>
        </p:nvSpPr>
        <p:spPr>
          <a:xfrm>
            <a:off x="10426594" y="5456197"/>
            <a:ext cx="3493488" cy="3483333"/>
          </a:xfrm>
          <a:prstGeom prst="ellipse">
            <a:avLst/>
          </a:prstGeom>
          <a:noFill/>
          <a:ln w="479425">
            <a:solidFill>
              <a:srgbClr val="00F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t="23858"/>
          <a:stretch/>
        </p:blipFill>
        <p:spPr>
          <a:xfrm>
            <a:off x="1154896" y="2401368"/>
            <a:ext cx="10103616" cy="271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9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Arredondado 15"/>
          <p:cNvSpPr/>
          <p:nvPr/>
        </p:nvSpPr>
        <p:spPr>
          <a:xfrm>
            <a:off x="445757" y="1846069"/>
            <a:ext cx="4998906" cy="4832014"/>
          </a:xfrm>
          <a:prstGeom prst="roundRect">
            <a:avLst>
              <a:gd name="adj" fmla="val 76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10426594" y="5456197"/>
            <a:ext cx="3493488" cy="3483333"/>
          </a:xfrm>
          <a:prstGeom prst="ellipse">
            <a:avLst/>
          </a:prstGeom>
          <a:noFill/>
          <a:ln w="479425">
            <a:solidFill>
              <a:srgbClr val="00F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utoShape 3" descr="data:image/jpg;base64,/9j/4AAQSkZJRgABAQEAYABgAAD/2wBDAAUDBAQEAwUEBAQFBQUGBwwIBwcHBw8LCwkMEQ8SEhEPERETFhwXExQaFRERGCEYGh0dHx8fExciJCIeJBweHx7/2wBDAQUFBQcGBw4ICA4eFBEUHh4eHh4eHh4eHh4eHh4eHh4eHh4eHh4eHh4eHh4eHh4eHh4eHh4eHh4eHh4eHh4eHh7/wAARCADDAP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ij6zV/mD/AFWyf/oHiezf8NHeOP8AoFeHf/Aeb/47R/w0d44/6BXh3/wHm/8AjteX+FPDureKNZj0fRLYXF5IrMqGRUyFGTyxArb8X/DPxl4T0n+1dd0tLa08xYt4uY3+Y5wMKxPY1Xtq/LzXdjkqZJw9TrKhOnBTeyb1fyvc7X/ho7xx/wBArw7/AOA83/x2j/ho7xx/0CvDv/gPN/8AHa8ZoqfrNX+Y6/8AVbJ/+geJ7N/w0d44/wCgV4d/8B5v/jtH/DR3jj/oFeHf/Aeb/wCO14zRR9Zq/wAwf6rZP/0DxPZv+GjvHH/QK8O/+A83/wAdo/4aO8cf9Arw7/4Dzf8Ax2vGaKPrNX+YP9Vsn/6B4ns3/DR3jj/oFeHf/Aeb/wCO0f8ADR3jj/oFeHf/AAHm/wDjteM0UfWav8wf6rZP/wBA8T2b/ho7xx/0CvDv/gPN/wDHaP8Aho7xx/0CvDv/AIDzf/Ha8Zoo+s1f5g/1Wyf/AKB4ns3/AA0d44/6BXh3/wAB5v8A47R/w0d44/6BXh3/AMB5v/jteM0UfWav8wf6rZP/ANA8T2b/AIaO8cf9Arw7/wCA83/x2j/ho7xx/wBArw7/AOA83/x2vGaKPrNX+YP9Vsn/AOgeJ7N/w0d44/6BXh3/AMB5v/jtH/DR3jj/AKBXh3/wHm/+O14zRR9Zq/zB/qtk/wD0DxPZv+GjvHH/AECvDv8A4Dzf/HaP+GjvHH/QK8O/+A83/wAdrxmij6zV/mD/AFWyf/oHifU3wI+LPiPx54uutI1ey0qCCGwe5VrWKRXLCSNQCWdhjDnt6V7VXyr+yD/yUrUf+wPL/wCjoa+qq9XCTlOneTPyHjLBUMFmbpYeKjGy0R8q/tff8lK07/sDxf8Ao6avGa9k/bAkjX4l6eGkVT/Y8XBP/TaavGPOh/56x/8AfQry8Sv3sj9b4XqQWUYdN/ZH0Uzzof8AnrH/AN9Cjzof+esf/fQrCzPe9rT/AJkPopnnQ/8APWP/AL6FHnQ/89Y/++hRZh7WH8yH0Uzzof8AnrH/AN9Cjzof+esf/fQosw9rT/mQ+imedD/z1j/76FHnQ/8APWP/AL6FFmHtYfzIsWz3Echkt2lR1BJaMkEDvyK9n1iSab9lDS3mkkkkfVjguSSfnk9a8z8AeNrrwbqk19YQ6Zdi4hME8N5EJEdCeR1BHTsee+a3fE/xc1TXJ9JRtP0S003Srhbi306CIrbs69C4DAkdeAQOTW8HFQab3svTVP8AQ+ezSnXxOJpKEY8sJKfNzK7sn7trdW+9j3HwX4Si0jwbpXgG/wBAuZ11yxnm1O/S3LJbTMoKKXxgEAY69VHrXG/s6aVDoev+OdN8Q2sciafbbLpHj3AqpfdgHqCB+Oa8z1n4r+MtT1+TWP8AhJbuzZ5FcWtrdyR26YxgCPcRjjkHOec1oy/GTW31nWtWWx0GO41qyWzu9kcgUqAQHH7z72DjPI4HFbOvDnU0tk18raHgPJcxeHrU5zi/bJN2ltJSTe/lpp/Kj1w+CdP8MfDfx9eaRPDeaLqlgLrTZQQxVNj5XPtkYPoR3zV3TNSl0f4ReDprTXfDmiPNZgPJqsBcS4A4XGOR3rwHQviZrmkeCdR8HxT2dxpd8jIVnyzwBh83lkMMZ64IIz+NbujfG3WtN8PafoZ0fwve2thEIoTd2zyNgdz+8xn6AVSrQ15dNF+DZjichx00/aSjU9+97rWKhypu6av3031O6+Ft4+seIviXfXk2n30p04jz7SPbC+1GUMgPQEAVu/DaPxSPgJoEngzT9NutSNzKJReKu3yvMlyeSOc7a8Ys/izq1nrGu6la2GgwPrdsttcQxwssUahduY1D8HnPJPNUP+Fj6yvgnTPClvLZ21rpl19qt7iEss4fLEZbdjGXPYdBUU60YxSd9rf+TN/kdOKyPEYhvl5UnKm7N3SUabi00rX1fS3c901vwn4R1z43aBY3trpwvk017rV7O1AEUky7dqkfixweSoGetZXhH4gX3ir4ly+BdX8K6U2hTSzW/wBjFphrZUDYYn1+XngdeMV5J4i+Jms6z4qsfFAOnadrFmgUXVkpRpccAuGYgnGR0AIOOldHdfHzxRJbTfZ7Xw9ZX86bJdQt7XE7D6liM/hTVaKfld3Vt77GUsixfsIwmlN8nKrzt7OV2+ZW3Wqt1skjifHml22ieNNY0izkMltaXkkMRJydoYgAn1HT8KxKSa6WaV5pbhZJHYs7M+SxPUk03zof+esf/fQrhSdj76jNQpxjKd2krvv5j6KZ50P/AD1j/wC+hR50P/PWP/voU7M09rT/AJkPopnnQ/8APWP/AL6FHnQ/89Y/++hRZh7Wn/Mh9FM86H/nrH/30KPOh/56x/8AfQosw9rD+ZD6KZ50P/PWP/voUedD/wA9Y/8AvoUWYe1p/wAyPaf2Qf8AkpWo/wDYHl/9HQ19VV8p/sfyI/xK1Ha6t/xJ5ehz/wAtoa+rK9nBfwj8O49aebya/liYeveD/COv3i3uu+FtD1W6VBGs17p8UzhASQu51Jxknj3NUP8AhWfw4/6J/wCE/wDwT2//AMRXV0V1nxh55J4a+DaaqumN4O8JG5af7MMaHEUE2N3lFxHsD452k59q2P8AhWfw4/6J/wCE/wDwT2//AMRXGLLfeD9bivtOns/EPg7XvEG17eRMXWnXksxDNGejoJQSVIDL2PFevULWKf8AWy/zHLSVv63Zyq/DX4dKGC+AfCoDDDAaPb8jOefk9QKT/hWfw4/6J/4T/wDBPb//ABFdXRQI8z1bR/gjpN3c2uoeE/CMEtq8cc+dCiIjZwNilhHjJ3LgZ5yK0NE8H/CTWhcnTfBHhSb7LL5M4OhwoY32hsENGD0YH8ag+PUMEPw9mkjijjabV9NeRlUAu32uAZPqcAD6AV38cMMcskscSJJKQZGVQC5AwMnvwMUR1V/O34J/qNnML8NfhypDL4A8KAjkEaPb8f8AjlH/AArP4cf9E/8ACf8A4J7f/wCIrq6KBHE6r4F+FOk2bXmpeCvB1rACF3yaTbgFicBR8nJJ4AHJNVdH8K/B/V7qa0sfBnhFruBQ0ttJokMU0anoxjeMMAexxg1X+IUzW3xf8ATaidujk3kSO/8Aq1vWjAh3dtxXzAvuTil8fwyS/GHwBJpn/H/E1414U6iyMWG3/wCyZPLxn+LpRHW3n/X/AAfTUb0v6X/r8vXQ3P8AhWfw4/6J/wCE/wDwT2//AMRSt8Nfh0wUN4B8KkKMKDo9vwM5/ue5rqqKBHJt8NfhuoLN4A8JgDkk6Pb/APxFYNvovwRnuoLePwv4MJuZPLtpW0WFYbh/7schj2OeDwpJrQ+Pq6m/wf8AEa6Ssz3H2Yb1izvaHevmgY5z5e+qXxck0XUvgJqklg0U1ncaav8AZfkc7pSB9nEeP4t+zGO9Juyb7f1/wxSV2l3/AOB/mbn/AArP4cf9E/8ACf8A4J7f/wCIo/4Vr8OdpX/hAPCmCckf2Pb/APxFb3h9b1NB09dSbdei1jFwfWTaN365q7VSVm0RF3SZyn/Cs/hx/wBE/wDCf/gnt/8A4isrXPCvwg0Vguo+C/Ccb+U0xRNCikZY1+9IVSMkIO7HgetegV5r8QbPVrXxRd+LfCGpWMuradpaxappF8p8m7tdzumHHMb58zDcqehHFRJ21excVc24Phz8M54I54fAXhKSKRQ6Muj25DKRkEfJUqfDX4dIwZfAPhVWByCNHtwQf++K1vCGowav4U0nVbWzaygvLKKeK3ZQpiVkBCYHAwDitStJK0miIu6TOU/4Vn8OP+if+E//AAT2/wD8RVbUvAXws02ykvb/AMD+D7a3jxvkk0i3AGTgD7nUkgAdycV2lcv8TdJtNc8OR6VPq76RczXkDWF2qhvLukcSRfKeGG5Ohxnp1IqGUjM0bwZ8J9YS4aw8C+FnNtL5M6PoMUbxPgNtZXjDA4YHkdCK0P8AhWfw4/6J/wCE/wDwT2//AMRVX4Za1rN9fa9o3iXT7CHW9JniiurywBEF6rxho3APzK23gqSccYODXa1TFqco3w1+HLHLeAPChOAOdHt+n/fFUtb8EfCnRdMm1PVPA/hK2s4F3SzNosBVF9ThOB713Fct8X/+SUeLf+wLd/8AolqzqS5YuXYuC5pKPcwNO0P4JX91bWtt4X8FefdLuto5NIgjacYzmMMgL8c8Zrd/4Vn8OP8Aon/hP/wT2/8A8RXHfFOOO9+A2l6fbKJdYuobBdGVOZftQMZRk7jaAWJHRQc8V61EGESCQ5cKNx9TW048ra7OxlGV0n3X9f16mV4f8L+GfDrzSeH/AA7pGkPOAJWsbKOAyAdA2wDOMnr61r0UVBQUUUyaVIY975x7Akn6AcmgDNtfDfh+11J9St9F0+K8eVpmmS3UMZGGGfOPvHPJ6nvWrVdL62a3E6yEoW2D5Tu3ZxjHXNSwTRzpvjbIyQeMEEdQRQA+iiigDP1zQ9F123S31vR9P1SFG3pHeWyTKreoDAgGrsEUUEKQwRpFFGoVERQqqB0AA6CooLy3nmaGNm3hd2GQrkeoyOR9Kfb3ENxv8pi2xtrZUjB9OfrQBLUH22z/AOfu3/7+Cp64KgDrdTXRdTspLHUhp97ayjEkM+yRGHup4Ncv4f8AB+j+GvEtxqvhzW/sNretuvdOdkmhkI6FC3zxnk8Btv8As1BNIsMTSvu2qMnapY4+g5NQaXfWup2EV9ZS+bbzDMb7SMjOOh57UKyfmVyycOa2n6/5nf8A22z/AOfu3/7+CpIpY5l3RSJIucZVgRmuFrpvCv8AyDpP+up/kKdiDXridb+Gug3Oq2utaJu8PavaSGSK4sY08ti33t8LAo2cnnAbnhhXbVzlr438N3PiWPw9HfTC/l8wQeZaSpFcFPviKVlEchXuFY459DS6+Y+nkdBAsiwIs0iyShQHdV2hj3IGTj6ZNPoooAKy9U8OaBql6t7qWjWF3crH5QlmgVmMec7CSOVzzg8ZrUrB8V+MNA8LgNrV1PCm0PI8dpLMkKE4DytGpEa543NgcH0NHUepuqAqhVAAAwAO1LSIyugZWDKRkEdCKWgSCqmr6Zp2r2LWOqWNte2rEMYp4w65ByDg9wQCD2NW6KAKumadYaZbm306zgtImYuywxhQzHqxx1PueatVnaDrml67BcT6TeJdxW9zJayOmdolQ4ZQe+DxkcVo0AQyXVvG5R5lVh1BNU9Vi0TVrGSw1W3sr+0k+/BcxLLG31VgQaoar/yEJfqP5VVp2C5oaRpXhXR2VtI0nSNPZU2A2tqkRC+nygce1af221/57p+dcPpviHS9RvnsrN7p5U3ZZrOZI/lODh2UKefQ89q1aSakrpl1KVSk+WpFp+asdPDPDMSIpFfHXFSVkeH/AL830Fa9BAVFdSxQxZlnEIY7Q5IGD+PFS0Hkc80AYEayRG3eRt1vFeMRKQBuDKcMf+BHGa0NHBLXko/1clwxQ9iMAZH4g1fNFABSMwVSzHAAyTS0UAZlu3maws9vcC5hkiO9uCI8HgAj1549qXRpI3udQCSIx+0E8HPG1a0hx04ooAK4Ku9rgqaExk8kcMLyyyLHGoJZmOAB7muc+F08M3gbTTDLHJtRlbawODuPBrpqKnl97mOiNdLDyo23ad/RNbfPuFdN4V/5B0n/AF1P8hXM103hX/kHSf8AXU/yFUznRr15S3jLwN4n+JGkQR+JNKc6NdyRWNnDMrz3N26mIsEXJEaKXGe5JPAUFvVqKS3TH0aCiiigArzz40XWmah4d1Hw4nildP1cWhuI9OTypHvRzsjMTqWkRmXaVTBOcd69DpCqlgxUFh0OORSauOLs7lLw+99JoOnyanbx2981tG1zDH92OQqNyj2ByKvUUVUndtkxVkkFYXjiPWp9DNvoccDSSyKtwZbkwFYP49rhWwxHAOOMk9RW7RUtXKTseWfs6XyXWk+JoIYtOihh8QXZRbO7EwXc5+XAUYUADaf4h2GK9Tooqr6LySX3Kwurfm/xOe1X/kIS/UfyqozBVLMcADJNW9V/5CEv1H8qq0COL0GV017TY9A119W0eSCT7UjNG6wbQPLIZFBDEnG09eT2NdpSABRwAPpS1MI8qsdOKxCryUkrWXld6t3dktdbbdDU8P8A35voK16yPD/35voK16bOdBRRRQAjMqjLEAZxzS14fo/ibUX1H/hN9f0Oz1TTrjxG+kWztdEzaWgnMEZSEptBLjLMG3neOwAr3ChaxUv62T/UHpJx/rt+gUUUUAFFcR8UvD/hK8tRrXiHw/Za1exoLPT4LtA6tLI+ERQeAWYjJ7AZ6Cuh8H6HaeGvDNhodlHHHDaRBcRoFUsTliAOBliTj3oW39f1/wAODNaqH9j6b/z7/wDj7f41fooAof2Ppv8Az7/+Pt/jSLpGmMNywAj1Ejf41z3xnYj4canDHfGzuLjyoLchC3myvIoSIgEZDsQh5HDGsT4LzTLrviuy1LSRoOqpcW8txpMBVrWJTFtWWFl4YSFGJOFIIwRkZItbg1ZJne/2Ppv/AD7/APj7f41atLaG1jMcCbFJ3EZJ5/GpaKACk3LuK7huAyRnnFLXgsFtr2j694S0zUtDmh8TP4nmeTWI5YXXULNvNeUkh/M2iMoCrKApVAP4aFrJIf2W/wCtmz3qiiigQUUV4k1zceH/AAF8Y7nQ1+zTWmpXLW/lDHlH7JBll9MZJpN7+Sv+KX6lRjdrzaX5/wCR7YrK2drA4ODg96WvL/DdrbaH8WtH0vQ4khsLzws0t1HEMK7RSxiKVsdWIkcbup/CvUKpq34/g2v0ITv+H4pP9Qoorz7xDbwR/HnwlcpEizTaTqKyOBy4Uwbc+uMn86S1aXr+Tf6D6HoNFefXlvBF+0Lpk8cSJLN4bu/NYDBfE8AGfXAr0GhaxT73/BtfoD0k16fkn+pz2q/8hCX6j+VVatar/wAhCX6j+VcZ8V4o5Ph/qxkRWKQ70JH3WyORSnLli5G2FoqvXhSbtzNK/q7HUkgDJOKKw/F1jpF3ppbVrBNQwpjgtnG7fIw4Cg8bvRuwycgZqz4Vs7nTvDenWF5cG4ube3SOWTdncwGDz3oUnzNDlRgqCqc2t7Wt+Kd+nXRb9Tp/D/35voK16yPD/wB+b6CtemzBBRRRQBgR+DfDsepvfpYsHku/tzRefJ5BuP8Ant5W7Zv75x15681v0UUdLB1uFFFFAFDUdIsNQ1DT768haWbTpGltcuwVHZSpbaDgnaSATnGTir9FFABRRRQBR17SNO1zS5dM1W2FxaylSybipBUhlYMpBVgQCCCCCKZo+iafpMtxPaxyNcXRUzzzStLLJtGFBZiTgDoOgyfU1o0UAFFFFABWVp/h/SrLVp9XjgeXUZlKNczytLIqZzsUsTsTP8K4HtWrRQAUUUUAFYOj+D/D+lHVTaWk7DV3aS/S4vJrhJ2ZQpJWR2AyoA4A4GK3qKLBcxfDvhbRdAmabTreUSmBLcSTXEkzJCmdkalySqDJ4FbVFFFwCsW+8L6Ne+JrPxJcQ3TanZI0dvIt7MiIrY3Dy1cIQdozlTnAzW1RR5gYs/hfRpvFUPiiSK6OqwwmCOUXswRYyQSvlh9mCVBPy8kCtqiijpYDntV/5CEv1H8qyNb0qx1rTpNP1GOSW2k++iTPHuHoSpBx7Vr6r/yEJfqP5VVptJqzHCcqclKDs1s0Y+qeG9K1M2xvBfM1spWJo9QnjYA9clXBJ9zk1f0yxttNsY7KzRkhjztDSM5ySSSWYkkkknJNWaKSik7pFzxFacFTlNuK6Xdvu+ZqeH/vzfQVr1keH/vzfQVr0MzQVQ8RXF5a6DfXVg0AuYYHkj89CyZUZwQCD29av1Q8RwXl1oN9a6fHBJdTQPHGs8pjTLDHLBWI6+hqKl+R8u5dO3MubY53SvEOqap8LdI8TG90bSbm8sILu6ubxGNtbh0DMQu9SeTgAuOucnGDa+Fuv33ifwRZa1qH2Fp5mlAksmzDMiyMqyKCSVDKA20kkZwap+FdP8XeG/h94e0aHT9FvL/T4IbS6U6hIkTRpHt3o/kk5yAdpXpnmtDwD4aXwzYahGWi87UdRn1CZIRiKJ5SDsTpwABzgZOTgZxW0rc8rbdP69P67ZRvyRvv/X6/136OiiioKOU8Fa/qmqeI/FelamLLbo19FBA9vGybkeBJctuY8jfjjA4qv4U8YXGvePtY0eO1jj0u0sLa5tJ+d9x5jyqX9Ah8v5fUc55AEHh/wpq39t+NW16KxTTfEUyPH9ivpTMqCBISrfu02khScqxxnHvVXwp4F1HRPihf6+Ji2ky6fDaW6vq080wMZkPzoybSuHGBuO3GR1oj9m/b8ba/iOWzt/Wq/S56JRRRQI5TxXr+qaT418KaXbrZvYaxczW9xvjYyoUgeQFWDY6qByDWR4k8XajbePBodv4m8J6PArQxrDqdvI9xcyONxEZEyAcFQMg5OevStLxtoevap4v8KappkOmtaaPdy3Fx9ounjkcPC8WEVY2BxvzyR0x70zxxoOt+LrLUfDN/Z6XDod00W29W5drgIrKzfujHtD5U4bfxkHHGKF09Rv8AT9X/AMA7OikUbVCjoBiloEc98SNW1HQPAms67pQtWutPs5bpVuY2eN9ilipCsp5x1zWT4v8AHtv4d0TQ3nazXUtZUCAXE3lQR4j3ySOx5CKOwySSoHXI1viVpOpa94D1rQ9JW0N3qFlLao11M0cab0K7iVVjxnpjmsW+8L661/4P1+3XTzqehW8trc2huH8mWOVFVtkmzIYFFIynPI460l1+X6/8Ab6fP9LfqdT4ZvV1HRLa+TVbDVUmUut3YrthkGf4Rubjt941pVzXw58NP4X0O5s5XhMt3qFzfSRw58qEzSF/LTIHyrkDOBnk4GcV0tUxBXE+GPEHibWLXxhapHpTappGoyWNi3lukLkQxuhkG4nq/OCOBxXbVxvgHRPEGi6l4qutTt9M2arqbX9sLa7eQjMUaBH3RLj/AFecjPWpW7v2/G6/S4+i9f0f/ADwtd+Nj4sn03XtQ8O3tpb2gkmOn6fNA8cjt8i7nmcHgOSMZHy+tdlWF4J0m90vR2bVpYptWvJmur+SIkoZW/hUkA7VUKi5A4UVu1TEFcpqmv6pZ/E/RfDoWzbTdSsbq4J8tvOR4THxu3bcHzP7ueK6uuP1zQ9eu/ihoHiG2i006Zp1pc283mXTrO3nGPlUEZXjy+7DOe1JfEvn+T/UOjMO5+IOp/8ACdz+HrdLIXUGrQ2f9lSQuLqe0dAWvEfdjYuWP3SMIQTkivTK8u1L4danqGpTtd/2fJN/wkCaraa0ZW+2W8QdW8hV2/3VMY+bbtOSM8H1GiPwK+//AAF+t/8AhrDl8Ttt/wAF/wDA/wCHOe1X/kIS/UfyrmvHGp3ujeF73VLAW7TWyb9syFlYZxjgj1rpdV/5CEv1H8q5rx1pt9rPha90vTxbefcpsDTyMiqM9chWPbpipqX5Hbc6MFyfWaftPhur32tfX8Bur6tcp4jsdBs5ILea6tpbjzpoy4OwqNigEZPzZPPAHvxP4Q1Ztc8PW2pSRLFK+9JEU5UOjlGx7ZU49qg8R6ZcatYQQNpulSTjJ826HnLbN/eRSvzn/vn3q94f0u20TRbXSrTd5NtGEBbqx6lj7kkn8aUebmd9jeq8P9Uikvfv+HvXd/O8bLyv1Oj8P/fm+grXrI8P/fm+grXq2eegooqjrmrWOi2JvL95Vj3BFWKF5pJGPRUjQFnb2UE8GgC9RXOWXjjwzeeH49cttQZ7SS5+xqv2eQTfaN23yfKK7xJn+Ernv05rV0PV9P1uxN5ptx50QkeJ8oyNHIh2sjKwBVgRggigC9RRSSOsaNJIwVFBLMTgAetAC0Vz3h/xp4d13WJtI0+7n+2xQi48qezmgMsWceZH5iqJEzxuXI6c8irvh/xBpOvfbf7LuHmNjcm1uQ8LxmOUKGKkOAejDnpzQBqUUUUAFFc54h8b+G9A1COx1a9mgd3SNpRaSvBCznCCWVVKRliRjew6ijWfG/hrR9Yh0rUb6aGaWZIBJ9klaBJXxsjeYKY0ZsjCswPI9RQtdgOjooooAKKzPEWu6doNmtzqDXBDttjitrWS4mkOMkLHGrO2AMnA4HWs8eN/Db+G7XxBbXk97YXYYwG0s5p5X253fukUuNuDnK/LjnFK/UdmdHRVPQ9V0/XNItdX0q6S6sbuMSwTJnDqeh55H0PIq5VNNaMQUUyeWKCCSeaRY4o1LO7HAVQMkk+lYXhvxl4f8Qanc6Zpt1cC9to1lkgubOa2cxscLIolVS6EjG5cj3pB5nQUVnWOuaXfa1qGjWl4k19pyxNdxKD+68wEoCemSFJx16eorRoAKKK5zUfG/hvT9fg0S8vporqedbZJDaSm385hlYjOF8sSHspbPt0o62Dpc6OiueuPGmgQeJD4daTUH1ASJEyxaXcyRIzAMA0qxmNeGBOWGM84roaOlwOe1X/kIS/UfyqrVrVf+QhL9R/KsfWNWstJhWS8aY7s7UhgeZyB1O1ATgdzjAobSV2OFOVSSjBXb7F6is9da0ttIh1Zb2I2UwUxSjJ37ugA6knpjGc8Yq5bTLcQLMiyKrdBIhRvxB5H407ocqU4K8ota2+fY2PD/wB+b6Ctesjw/wDfm+grXpMlBWF458U6J4Q0M6xrl5b20QcRw+dKqeZK3CqCxAGeeTwBkngVu0UmNHhFrc6GZvDHiDTdbstWs4vFkt5r17aPutYrm4t5FTD9NqFo0z7gnBNdz8H43kufGOqRnOn6j4hmmsmH3ZEWOONnU91Lo+D3xmu9ZQylWAIIwQe9KAFAVQAB0Aqk7X+7/wBJ/wAhS1t/X83/AMkFR3UsEFrLNdSRxwRoWleQgKqgZJJPGMVJRSYHl3g7xb4N8YfEqPWbDxDp15eJZS2Wm2VvKJJVh3B5ZpAv3NxRAAcYAGeWwLXwc1LTr3xH4/Szv7W5b/hImk2xTKx2/Z4Bu4PTIIz6g16PRQtPut97TB6/ff7lYKKKKAPLPi54u8ETTy+B9a8S6TpqMYrjVvOuFWQRKwcRIvVpH2gcDheepUGL4leNPAmoX0fhLU/Eml2MEE0F7qUckyiZ9jLLHAkf3i7MqE8ZA46tx6xRRHS33jYinKg88jvS0UUCOZ+IXjHRPBumRXmrX9ha3Fy5hs1up1iV5CM8sfuqOrH09SQDyvhjUvBdr8PING0/4gW9mt7NcBdWt5Yo/tFwzeZOYTIrIfmkOAM46A5BNeoUjKrY3KGwcjI6H1pWumn1Hfa39f1/mch8GYtSt/hxpVrqltHbywCSGIJD5PmQrIwikKfwlkCsR6tXYUUVTd3clKxBqNzaWdhcXd/NFBaQxtJNJKQERAMksTxjFeU6B4q0XxZ4q1PX/CetaPqPiKXS2tNJsRcbhDAr7mlnKg7Szsp2noAo6lseu0VNtSr6HjvwiuZLf4u+LtJeLTklWzsvtHl6kJ5fMUS7mI2LuYsxLdME+9exUUVVxdQrynx/4y8Dal4ltvC2oeJdKto9L1CG7vIPPUzz3CMHigjQfMTv2sxA7BRkk7fVqKS3T7B0aPLPEN08PiUXHgfxhJeas+txR6logeGWMoSiTF1CeZHtRdwctxtA5yBXqdIFUMWCgE9Tjk0tC0il/XQHq7nPar/yEJfqP5VzPi7xFp2gW8X2q9s7a6ucx232mUIue7En+EcE+vA6mum1X/kIS/UfyqrSkm1ZM0ozhCopVI3Xa9vxszzGGHTft/hmGz1qWLRYLO6W21CMoFe63KC2XUrkjzMfjiuz8D3WpXvhi1uNVbfdEuDJs2+agdgj47blAb8a2iAwwwBHvS1MKfK9zuxmYrE01Bx1vu7N7ye9lvza9NL2NTw/9+b6Ctesjw/9+b6CterZ5qCiis7xDp8ep6c1tcX13Z22d07W1w0DsgByvmKQyDoSVIPHWkwRo0V5f4Q0C61XwVKNZ8SeIbfR4NUubnT511OWG5ksQCIvNmDCQpyzDJyRszXS/C7T2s/DjXX2zVriK/ma5t11G+luZIoSAI13SszDKgMR2LEVVv69e/nv9wP+v6/rc6uiimyqzROqOY2KkK4Gdp9eaQDqK8zsdPvtJ+IGqf2P4g1J9Mg0WQ6nLqd9JcQRXpIMTjzCQhCb2dVwoUpwMisb4L+INQv/ABVbWOqTarY3f9hLJcW1/PJKmpy7x/pdsWyPLxnONp/eKCoCg0R1/r1/y/FediWib/rp/n/Wh7LRRRQAUV538XNKvnt4r7Rta1mHxFLdwRaTBb3skcIIZS4eJSEkTYHZi4bA6EcCuS+JniDXdHPjO7vjr9nqNlLbzeHJreO4NlJFiMbCUHlbmkLqwk5O5QO1C1/r0/HX8x2/r+unme40U2JmaJGddrFQSPQ06glO6uFFYvjSxN9ocqiHV7nZ832XTb37LNcHGAvmb0KjnPDr079D5X4K12+1pfAfhe61fVpRINROrNNI8NyZbYhRbyOp3HaZBk5+bYCepoWrt1Ktpc9uori/g5ql9qXha7h1C4lupdN1a905biVtzyxwzMqMx7nbgE9yM12lHZ9/1F1a7foFFNlUvE6LI0ZZSA64yvuM5Ga8z8FSy6b8WtX0G4m8R2sFxpqTWltqd4bpboo5WW4jk8x/L++gMfy9jtFC1dv6/r+u4dLnp1FcN8Hp7qW28Tw3V9eXgtfEd3bwtcztKyRrs2qGYk4HpXc0dE+6T+9XB7tdm19wUUU2Vd0TLkjI6g4NADqKp6I7yaTbPIzOxjBLMck1coYHPar/AMhCX6j+VVatar/yEJfqP5VVpiCiqyKy3Y2O7LtPmbmyM9vpVmmBqeH/AL830Fa9ZHh/7830Fa9SxoKxPGnh7/hJ9GOltrGpaXG0ivJJYmLfIBzsbzY3UqTjIxzjB4yDt0UAmckPBCy+HrzRdS8Ta/qkV7Mj3Et3JFvaNduYAI41VY2Aw2FyQzc811qgKoVQABwAO1FFFwCo7mNpbeSJJpIGdCokjxuQkfeGQRke4I9qkooYHC6R8Nrezt5bO+8WeJtY0+aGaKWyvZbcRSeapV2YxQozMQzcsx5OeuDWroPg+00y/sL6fUL7UrjTbNrKye68vMMTbd33FXcx2ICxzwvuc9LRR/X5/wCbAKKKKAOO8Q+BZtX8QT6zH418T6ZJLCIBDZNaiOKPuELwM65PJIbJOPQY0b/wrZ6lqVnc6peXl7bWLpLa2MjL5CSIBtkYAbpGB5G8kA8gZGa6CihaA9QooooAzNe0y71H7M1nruo6S8EhZjaLEwlBGCrCRHGPTGCDWRN4F0lYtNbT5rrT73Tbma6gvIirStJNnzi+4ENv3EkEdcYxgV1VFAXMvwtodj4c0WLStP8AMMSM8jSStl5ZHYu7sQBlmZiTwOtalFFAEV7Cbmzmt1nmtzLGyCWEgPHkY3KSCMjqMg1jaJ4ajsb5dTvdTvdX1RbY2qXt2sQdIi24qqxoqjJAJOMnA7ACt6igDnvBnhWHwwdT8jVtSvxqV7JfSi78n5ZXxuK+XGuAcDg5roaKKACkkXchUMVyOoxkfnS0UAQ2Nstpapbo7uqDCl8Zx+AFTUUUAc9qv/IQl+o/lVU1rXumzzXTyq0YVjxknPT6VD/ZNz/fi/M/4UxGTFb+WwbzpWGc4JGCfwFTVof2Tc/34vzP+FH9k3P9+L8z/hQBJ4f+/N9BWvVHS7OW1aQyMh3AY2mr1IYUUUUAFFFFABRRRQAUUUUAFFFFABRRRQAUUUUAFFFFABRRRQAUUUUAFFFFABRRRQAUUUUAFFFFABRRRQAUUUUAf//Z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g;base64,/9j/4AAQSkZJRgABAQEAYABgAAD/2wBDAAUDBAQEAwUEBAQFBQUGBwwIBwcHBw8LCwkMEQ8SEhEPERETFhwXExQaFRERGCEYGh0dHx8fExciJCIeJBweHx7/2wBDAQUFBQcGBw4ICA4eFBEUHh4eHh4eHh4eHh4eHh4eHh4eHh4eHh4eHh4eHh4eHh4eHh4eHh4eHh4eHh4eHh4eHh7/wAARCADEAP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+JXjf8A4Q3+z/8AiV/bvtnmf8t/L2bNv+yc53fpXH/8Lu/6lj/yf/8AtdH7Sf8AzAP+3n/2lXjteHjMZWp1pRjLT5dj5fMcxxNHEyhCVkrdF2Xkexf8Lu/6lj/yf/8AtdH/AAu7/qWP/J//AO1147RXN/aGI/m/Bf5HF/a+M/n/AAX+R7F/wu7/AKlj/wAn/wD7XR/wu7/qWP8Ayf8A/tdeO0Uf2hiP5vwX+Qf2vjP5/wAF/kexf8Lu/wCpY/8AJ/8A+10f8Lu/6lj/AMn/AP7XXjtFH9oYj+b8F/kH9r4z+f8ABf5HsX/C7v8AqWP/ACf/APtdH/C7v+pY/wDJ/wD+1147V3S9J1TVGddN0+6vGjALiCIvtB6ZxTWOxMnZS/Bf5DWa4xuyl+C/yPVf+F3f9Sx/5P8A/wBro/4Xd/1LH/k//wDa68v1HQdc06Hzr/R7+1i/vy27Kv5kYrNoePxKdnL8F/kOWaY2LtKVvkv8j2L/AIXd/wBSx/5P/wD2uj/hd3/Usf8Ak/8A/a68dopf2hiP5vwX+RP9r4z+f8F/kexf8Lu/6lj/AMn/AP7XR/wu7/qWP/J//wC1147RR/aGI/m/Bf5B/a+M/n/Bf5HsX/C7v+pY/wDJ/wD+10f8Lu/6lj/yf/8AtdeO0Uf2hiP5vwX+Qf2vjP5/wX+R7F/wu7/qWP8Ayf8A/tdH/C7v+pY/8n//ALXXjtFH9oYj+b8F/kH9r4z+f8F/kexf8Lu/6lj/AMn/AP7XR/wu7/qWP/J//wC1147RR/aGI/m/Bf5B/a+M/n/Bf5HsX/C7v+pY/wDJ/wD+10f8Lu/6lj/yf/8AtdeO0Uf2hiP5vwX+Qf2vjP5/wX+R7F/wu7/qWP8Ayf8A/tdH/C7v+pY/8n//ALXXjtFH9oYj+b8F/kH9r4z+f8F/kexf8Lu/6lj/AMn/AP7XR/wu7/qWP/J//wC1147RR/aGI/m/Bf5B/a+M/n/Bf5HsX/C7v+pY/wDJ/wD+10f8Lu/6lj/yf/8AtdeO0Uf2hiP5vwX+Qf2vjP5/wX+R714L+Kf/AAknia00X+wvsv2jf+9+179u1GbpsGfu46969Jr5t+C//JS9J/7bf+iXr6Sr18vrTq03Kbu7n0OU4ipiKLlUd3f9EePftJ/8wD/t5/8AaVeO17F+0n/zAP8At5/9pV47XkZh/vEvl+SPns3/AN8n8vyQUUUVxHnBRRRQAUUUUAFem/A6SSGy8TzROUkSxDKwPIIDYNeZV1Xw/wDF0fhU6gJtLGoR3sQjdDP5eAM5/hOc5rpws4wm3J20f4o6sDUjSxEJzeiZ0Pwt8XeIdQ8WW+kaley6lZXgaOaK4+cAbSc8/T6VteC/DukLqnjGBdJsNQNjcAWiXQG1fvfLuPQdBn2rmY/iHY6bDKfDXhGw0m6kUr9oMplZR7ZUf4e1UPBfjWPQrbVbfUNJ/tZNTI8/fceXnrnPynOd1dcK9NNKUr2T19bWW3T0O+jiaUHCNSfNZt3s9FZq2qvv5Gx4vvING1bTJLvwZoEYHmN5NtKsizZGMNgdicitvxTN4e0jwULjVPCek2WsX8bC2tYowXiUjh2OOMdfrgeuOTTxj4bg1ew1Cy8D21sbSRnKC8LeYcYXqnGDz0NW9f8AH+ga1JPcXvgiKS7kjKCd79mK8YBA2dvSodWHs5rmV35dPu36dCoYiknN8612uvx+H7kdhY6LZReDtCubLwroN/PPaq073jpEc7RzkjknJrI+H2k6Lret+Kk1bSbC2ijCoEjwUtj8yko3bpnNYsfxA0ebQtN0vVvB8WoiwhEUbvelewBOAnGcDvWbYeMbTTz4gjsdCW3t9XgEMcK3PFvhSM52/Nyc9q1qV6HtObRqz0+WnT/MPrOH/daqytdW8vTv5s7D4f8Aw5js/E14/iOGKa1gkMFokoytyxGdwHcBefr9KXwLounz2viyRNF0u8ubXUHS1S7QCNQCflyegrk9N+IusRapo93qKC9i0tGSOIP5ZkJUruZucnHfFP0Lx1aWNtrlrfaB9vttXuWmkj+1mPaCSduQuT9eKmNXDpJR6KS1+Vm9H597CpYjBxcbKyu27+cX5PZ6fib/AMRtB0+38KaXqUmi2VjqUl2I5f7Py0Gzngnpnp+tdZqWg6Yvie10eLwDZz6bPEDNfJGE8onOeQO2B3zzXmGs+Nrafw6ugaNoEWlWHnrNIv2lpmYgg/eYDHIHrWrP8WNRfxImopZOth9n8mXT2uSyP1+YHbweR27Vca+HUn5tdPLXptf5+RpHFYVTbb6R2Xm77pdLX0Rc0vwz4b0dfE+v3lv/AGrZ6VcmC1ti/wApPH3j3wWA/A9aihg8P+N/COsXltoNtouo6XH5ytbcRyLgnBGAP4T+lc54a8ZnQrzUI7fS4rjR75iZNPuJN4A9A2Pw6Va1rx3DJoM+ieHtBt9Etbk/6QUkMjyD0zgYH58Vz+1peyt/dta2vN3v/wAHyMo4jDW6Je9dW3ve1nb07WOJooorgPGCiiigAooooAKKKKAOx+C//JS9J/7bf+iXr6Sr5t+C/wDyUvSf+23/AKJevpKvfyr+C/X9EfWZF/u8vX9Ec9438FeGvGlrb23iTTmvI7Zy8Oy5lhZSRg/NGynB44zjgelcr/woj4W/9C9df+Di9/8Aj1el0V6Tin0PYcIvdHlWo/Br4O6aiSajpv2NHbajT69dxhj6DM3JqyvwJ+FjKGXw/ckEZBGsXvP/AJGo+JFvrOmeKJvF2m6daeJdOj0k2OraO0oWeOHczmSHPykkEhkONwVcHiu68KXmnah4Y0u+0fd/Z1xZxSWobOREUBXOec4x1pRhFq9v61/y/qwSpxTWn9af1/w5w6/An4XKwYeHrnIOedXvD/7VpP8AhRHwt/6F66/8HF7/APHq9Loo5I9g5I9jym/+DfwbsHRL7ThatICUE2vXaFgMZIzNzjI/Oksvg98Gb6cwWVitzKFLlIdfunYLkDOBN05H513PjDStOudNvtSuLOKW7g064iikdclFZcsBnpkqvPtWH8FtK05fhz4O1ZbOJb5dAt4fOVcMUaONmBx15VTz/U0RhF3utrfjf/IJU4K2m9/wt/mZ3/CiPhb/ANC9df8Ag4vf/j1K3wK+FzHJ8PXPQDjV7wdB/wBda9Koo5I9g5I9jzT/AIUR8Lf+heuv/Bxe/wDx6qln8Hfg1eXMtrZ6eLieH/WxRa/du6fUCbI/Gtb4+6hdaf4Dj8maS3tbrU7O01CeNipitZJlWU5HTIO0n0aqHx40600n4cxavodrBZaro1zatpD28YRkczInlLjqrqxUr0OelChF9Otvy/zD2cdref8AX3fIk/4UR8Lf+heuv/Bxe/8Ax6l/4UT8LtpX/hHrrBOf+Qvef/Ha9JTcUBYYOOR70tHJHsJQj2PNP+FEfC3/AKF66/8ABxe//Hqp3vwd+DVjcRW95p62003+qjm1+7Rn+gM2T+FerNkKcDJxxXmXwOt7LxH8OZ9S1y0gvdS1W7ul1gXEYdi6zOnlMD/CihVC9ABRyLXQfs4WvYf/AMKI+Fv/AEL11/4OL3/49Sr8CvhcpyPD1z0I51e8PUY/561Y/Z/nvJPAk9rcTy3NtY6re2enzyMWaS1imZY/mPUAAqD6KK9Cp8kdLIXs43att+h5p/woj4W/9C9df+Di9/8Aj1R3PwP+E1rbvcXOiTQQxjc8kmtXiqo9STNgV6fXH/FPSNV1bTdMOg3VimqWGoR31ta3rEQ3hjDZibHI4bcCAcFVPapcY9hqnHsc7Y/BT4RX1stzY6Q91A33ZIdcu3U/QibFT/8ACiPhb/0L11/4OL3/AOPVufC3WrLWtL1KSHQ5dC1CDUZItVsJGDeVdbVLkMPlYMCrBhjOc4yTXX1ThHsLkj2PNT8CfhcT/wAi9df+De8/+O0n/CiPhb/0L11/4OL3/wCPV6XVPXYkn0S+gkvDZJJbyI1yGCmEFSN+T0x1/CplFJaIapwb1R5rafBv4N3lzNa2mnC4nh4lii167Z4/94CbI/Grf/CiPhb/ANC9df8Ag4vf/j1QfDa5u9E8SaZ4L8V6DbW+tWelPDperWTZt7+1Row4xwY3BEZKnIySQeefUqpwj0FyR7Hmx+BXwu2Bf+EeucAk/wDIXvM8+/m+1Mf4F/CuNGkk0C5VFBLMdZvAAPU/vq9MoIBBBGQeopckew+SPY8mtfhB8F7uYQ2tlHPKeiR+ILpmP4Car3/CiPhb/wBC9df+Di9/+PVm/DDw/wCHNU+Euq2+tafZNaDVNVLyPGoMQW6l+dW6qVAyCORgV1XwPvNW1D4S+G7zW5Jpb6WzBeSX78i5IR29ym0k+9ChFrbt+P8AwwOnFO1urX3Mh8M/CXwD4b1y21vRtGuLe/tixikbUrqULuUqfleQqeGPUV3NFFNJLYaSWwUUUHgUxmHq/hTR9U1KXULkXiTz2wtbjyL2WJZ4gWIV1RgDjc3PXkjOK17S3gtLWK1tYUhghQRxRouFRQMAAdgBRDc28ys0NxFIqfeKuCB9aLe6trgn7PcQzbeuxw2PyoAlooooAq6tYW2qabPp94JTb3CFJBFM8TFT1AZCGH4GoPDWiab4d0W20bSIpobG2QRwRyXEkxRQMBQ0jM2ABwM8Vca5t1nFu08QmPRC43H8KdJLHGVEkiqWOFBOMn2oQD6KKKAK+pWNnqenz6fqFrDdWlwhjmhlQMjqeoIPUVwuofD28tNa0zU/D+syy22nkeXpGsSy3VquOA8bFt8cgBIDHeAOABXfXFxBbpvuJo4lzjLsAM/jTZru1hCma6gjDDK75AMj2zQt7h0sTLnA3AA98GimxSRzRiSKRZEPRlOQfxp1ABXGeKfh9Y6nFqE2i6pqXhvUL9xJPcadOyJM4GN0kWdjZHBIwxH8VdmSFBJIAHUmoobm3mjaSGeKRF+8yuCB9aTVxptGZ4Osb/S/D1tpuoRaZHJbKIkGnRtHCUHQhGzs+mT9a2KZDNFMCYpEkAODtOcU+qbbd2SlYKzNf0Ow1tLUXouFktJxPby29w8MkT7SuQyEHkMwIOQQeRWnUQubc3BtxPEZgMmPcN35UhlbRNI0/RraSDT4TGJpWmmZnZ3lkbq7MxJY8DknoAOgq9UYnhMvkiZDJ/d3DP5VJQAVBqFpb39hcWN5EJra4iaKWM9GRhgjj1Bqeo7i4gt1DTzRxAnALsBn86GrgnYyNF8L6TpN1FdwLdT3MMBtoZru6kuHiiJBKKXY4B2rk9TgZJwK26jlnhiUNJMiBuhZgM1IKbbARmVfvMB9TTJTFJE0bSYVgVJVypwfQg5H1FZfiD/Wxf7prMosK4zTPh/4O06xk0+3tblrKWZ55bWfVLmeGR2bcxaOSQq2W5IIwTXVq0KqFVkVQMAAjAFcg95ZrepZNdQLdOCyQmQb2A6kL1xU9A2mtWtzqQ6E4DqT7GnVz2k/8hCL8f5GuhpAFNkCmNhJjZj5s9MU6myIkiGORFdGGCrDIIoAzkjinuLmcSJF50PloO5UZ+Yj8alsmnjvpbWTynRY1dXRNuMkjaRk+lTR2NjGGEdnboHG1gsQG4ehqWGKOFNkUaxr6KMCgB9FFFAGdqCwSyJCCieXKs0rnjbjkfif5VTSe5ikub4GN2F15LRsp3bMgAA54656d61WsbFpfOazt2kzneYhnPrmpDBCZvOMMfmf3toz+dCBklFFFAFe9eONMlFeVgVRT3z/AE9aqxxw2mnQxx+XNKAIY2xnLf4Dk/hVy4tbW4INxbQzEdN6BsfnTkt4EEYSGNRHnYFUDbnrj0oAWCNYYUjXooxT6KKAGy+X5bebt2Yy27pise7EJhv7l22ieNVVVI3YBwGP4n8q2JY45YzHKiuh6qwyD+FRRWdnCGEVpBGHGGCxgbh6H1oAp6V5639zHdhWuNiEun3WXkDjsetadMiiiiBEUaoD12jFPoAKzrhYJbyBVKItvLvZumWPG0fXPNaNV1sbFZfOWztxJndvEQzn1zQBleTcQz2difLcpcGYOrHds5JLDHHXHXmt2mRxRxljHGqljliByT70+gAqtqMbTW0iRvEkhQjc65+Xv3qzUUtvbzOrywxuy/dLKCRQBkWDiS4jaaPykOnjah6AZ+b9MVoaHv8A7HtfMzu8odfTt+lWJoIZsedEkmOm5c4qQU7iMfxB/rYv901mVp+IP9bF/umsygGcxrwH/CwfDJwM+Vec/wDAErp6qXGl6bcXsV9cadaTXUP+qnkhVpE+jEZFW6mMbXOmvWjUhTivsq3/AJM3+pa0n/kIRfj/ACNdDXPaT/yEIvx/ka6GqZzIKKKKQzmPG/jGLwrby3U2g6zqNpaw+fe3FlFGUtYucu291LYAJIQMQBkgcZ6O0uIbq1iurdxJDMiyRsOjKRkH8q4L4ra5Cx/4RS50rxJLYXkOdQudP0W6ulaE8GFWiRgGcZBOflUnuRjttFmW40eznjs5rJJIEZbaZNjwgqMIy9iOhHaiOzf9f1/wfIJbr+v6/wCGLdFFFAFPWL59PsWuItPvNQl3BUt7VVLuT7sVVR7swHvVDwZ4ktfFGkPqFtaXdm0VzLa3FvdKokhmjYq6naSpwR1UkH1qXxVqFlp2l7tQh1N7edxA7afBNJIm4H5v3ILqOPvDpkVgfCLR9Q0XSNTs5nvP7LOpSyaPFeMzTx2xCnDlvn5fzCN/zYIzzRHd/wBdv6/4bUey/rv/AF/w+na0UUUAFYaeKdLk8bnwhE0smopZNeSFV/dxqGVdpP8AeO8HHpycZGdi5EzW8i27okxQ+WzruUNjgkZGRntkV5F4b0rxNpPxo06O8ZbuFdGmjur+PR7lYpZHmWRsyklBIxBOc4AG3HSiOs0vX8mD+Fv+t0ew0UUUAFc1r3iyTTdc/siz8L67rMqwxzSyWC2/lwq7Mq7jLKhz8jHgHiulrzL4o6dbavNqdvocPiO08XpDH9gu7X7XDbmQcoxkH7hlGSGDdsjBOKOqGlc9NHT0opluJVt41mYPKEAdgMAtjk0+hkp6BVDX9Y0/QtLk1LVLgQW6ELnaWZ2Y4VFUcsxJACgEkmr9effGTSbjUJvCl21rfXel6frAn1GKzMnmqhikRZAI/nOx2UnbyBz2pPp8il1+Z2ukXk99afaJ9NutPJPyxXJTfj1IRmA+mc+oFXK4r4T2eq2NprcN1NqMmlf2pIdHGoPI0622xOCZPn279+3dztx2xXa1T6C7hVbVLxdP0y6vnhmmW3heUxwrukcKCcKO5OOBVmgnAJPQVL2Gtzk/D/jObVNeg0i58HeJNIkmgedZb5bYR7U2g58uZ2HLKOneusrmPA/2rUnvvE2oWs9rJfyeXaQToUkhtYyRHuU8hmJaQg8/OAeldPVdELqzH8Qf62L/AHTWZWn4g/1sX+6azKBMxNQ8S2VldXMTw3EkdpLFFdTIF2wtJjbkE7j95c4Bxn6426838TaXfXOv6nqNvb3UGqw3Fv8AYY44S1teRLtIMvG1iGLckgptUj39IrOlJyvc9LHYajRpU5U3q1r90X+bevytdO9rSf8AkIRfj/I10Nc9pP8AyEIvx/ka6GtGeagooopDCiuD8TeLdWXxTrPh/RW0+3uNJ0ZdTP2yJn+1Fi4CLhl2qPLwW55cccc9R4Q1mPxF4V0rXoYmhj1GziuljY5KB0DY/DNC1V/66/5MHo7f10f6o1KKKKACiuU1TX9Us/ifovh0LZtpupWN1cE+W3nI8Jj43btuD5n93PFc7efELVIoL7xDHDZf2BY+IV0aSIxt5zL5iwvOH3YGJW4XbyqnnJ4Fq1br/nb8weiv/W1/yPTaKKKACiuU+K+vap4Y8FXeu6Stm81s8W5LmNmVlaRUONrLg/Nnv0o+KOv6r4a8Nxatpa2bsL61glS4jZspLMkZK7WGCN+ecjihdPWwHV0UUUAFFJJu2N5ZUPg7SwyAfeuN8DeIPEHiDwpqV00Wm/2rband2Ee1XSDEUxjDkFi3QbiM89MjrR/X9feHS/8AX9aHZ0Vx/gHW/EF5r3iLQPEH9n3M2jzQql7YwPDFMsse/aUZ3KuvGfmPDKeK7CgAoorlIde1T/ha03heZbNtP/scahE6RsJQ3m+XtYliCOp4AoWrS/ra4dG/67HV0VwX/CU61D8VbHwxLqHh27gu4p5ZrKDct3ZIgBjdmL/vN+QNoRSOoyATXe0dEwe9goorlPilr+qeGfDkWraWtm5F9a28qXEbNlJZkiJXawwRvzzkcUdUu/6gdXRXJfFbxZN4R8H6hqOn20d3qUVpNPbwOTtxGu5nfHO0cfUlRxmunsZWnsoJnwGkjVjjpkjNC1B6W8/6/UzfEH+ti/3TWZWn4g/1sX+6ayZ/N8l/JZFkwdpdSVB9wCKd7IVrsfRXKWXiK+uPh/ba7I1lb3c+xSzq3kxlpdm4jdnABz17VqeFL6bUdMa5m1TS9S/eFRLYRlEGMfKQXY7s57jtxUxmpOyOyrgatKMpS+zJx67r5W/E6HSf+QhF+P8AI10Nc9pP/IQi/H+RroapnGgooopDOJ+Jng4+MRHYnS9FVWjMb6rcwiW6tkbIdYFK8MR/EWAUnOCRXW6VY2ul6Xa6bYxCK1tIUhhQfwooAA/IVZooWisD1CiiigDj9c0PXrv4oaB4htotNOmadaXNvN5l06zt5xj5VBGV48vuwzntWBc/D3VpIb/w6stl/wAI/feIV1l5jI3nKnmrM8Gzbg5lXht33WPGRz6fRRHS3l/nf8xt3Vv62t+QUUUUCOT+Lehax4m8DXuh6Ktj9pumi+a8neJFCyK5OVRyT8uMY71D8T9D8QeJfB0Ol6bDpaXjXdrcTC4u5FjTypklIVliJbOzHKjrn2rsqKP87gNhMhiQzKqSFRvVW3AHuAcDI98D6U6iigBJN4RjGqs+DtDHAJ9zziuA8I6H428PeD9dtbe30BtYutSur2x3X0rQDz5WfEh8kMNobsDnHavQKKXf7v6+4d/8/wCvvOR+HeneKNNjuINestDtYW/eBrG9luZridiTJLK7xR8njAAP4AAV11FFU2IK4/8AsPXv+Fu/8JP5Om/2T/ZH9n/8fT/aN3m+Zu2eXtx2xv8Af2rsKKS3T/rawdGv67nFXfh/W/EWu6LfeIbPS7FdD1B7u3ks7l5pJ/kdFU7o18tSHywy2SoHTmu1oooW1geruFcj8WNC1rxJ4WXStETTzMb22uHa8uHiULFMkuBtjcknZjoOtddRR1TA4D4qeBJ/Ffh3VDYM0OuX+nfYfn1SeK2VSDwQincAWP8AAN3euu8M2c+n6BZWNySZoYQr5uXn57/vHAZh9QK0aKFpdf1/WoPW39dv8jH8Qf62L/dNZM5kEL+SqPJj5VdioJ9yAcfka1vEH+ti/wB01mU+gr6nNeGNP17Q/B9npwt9OnvbY7SouXEboWJJDeXkHnpjHvV7w/pJ0+71K+l8tbjUZ1mljiJKJhAoAJAyeMk4GSela9FSoJWOurjJ1HN2Sc3d2663t9+pa0n/AJCEX4/yNdDXPaT/AMhCL8f5GuhqmciChhkEc8+hxRSMMqQCQcdR2pDPJdI8VXnhf4eePtbmmutUk0jW7yGzS7uGkPBRYo9zHO3cw79M1t/DjVpB4guPD+vQ65H4mFkt5LJfTI0NxEW2loVjdo41DfLtABxjO7rV+w+Hukw6H4g0W+1DUtUsteuJbi7jumiBWSTG4oY40I6AjrggYrS0Hwvb6bqv9rXGoXup6iLNbJLm62blhVt20BFUZJwScZJA+lEdLX7Jfh/n96HKzvbu/wA/8r/M36KKKBHC67NdW/xr8MQRX14ttd6ZftPbfaG8l2jMOxtmduRvbnHeqXiDwpCfFFlBD4k8VNqWoXr3kiprlzHDDbI4ZwIlcIF5SMDH8eecGum1PwrDfeNNM8Uvq2pRXGnQyww20fk+QySbd4bMZc52L0YYxxirlhodva+ItR11p557u9jih/eEbYIkBwiADgFmZjnJJPsACOnL5X/NtfoN9TVooooEcL8d5rq0+Geo31jfXllc27wNHLbXDRNzMikEqRkEMRg1l/GXWNQ0vWNH8m31TVNPNpdvd6bpNw8d5wE2XACEMyIcgjPVwQCQBXY+O/DNv4v8OTaFeahf2NtOyNI9mYw7bWDAZdGAGQOgqLUPCsd1rNlrUWraha6pa2j2bXUYiJmiYhiHUoVzuUEEAYPtxUtXX9dv6/NFJpC/DS8kv/h/oV5Lq8esSy2MRkvowQs7beW5APXPUA56gHiuhrP8N6NY+H9DtNG02NktLVNkYZsseckk9ySST7mtCtJu8m0RFWSQkih0ZCWAYEEqcH8COleP6ZfeKv8AhT3ieTRZ9T1LVLbXL2CE+c0tz9nS72ssZYklxEGC98gY5r2CRSyMquyEggMuMj3GeK5rwt4RHhvSNQ0/T9e1SQ3t3Ldme4WBniklcu5QLGq8knhgcVHV+n6r/glX0Xr+jOa+G2ufbPiPr2laXNq8mix6bZ3SxaklwsltcO0gZQJxvAZVVsdM5I6mvS6yPDPh7T9AiufspmmubuXzry7uH3zXEmANztwOAAAAAoAwABWvVPZf1/XYXV/1/XcK861/Sr61+I3h6bRta1ma/mu5JtVhkvZGtRY7HGDDny0w/lqhVQxOSScMa9Fri7fwDLDr82rf8Jt4pcT3a3U1qZLVYpNpBWMlYBJ5YwBtD9OO5yl8S/r+v6QfZZw+h69qz6H4P8aNqN693rXid7K6t2uHMP2eSWaNYxHnauwIhBAByDk/Ma9srkdP8AaTZ6jbTpdXr2Vnfy6jaae5TyILiTducYXcRl3IBYgFj7Y66hfDb+tlp+Y5ayv/AFu/0sFcj8UNNtbrw9dXl7q2tWaW9u3kR6beyW7tOeEI8shpG3bQqHKknoa66uZ8YeEZPEWo2N6nijXdHayDGKOw+z7C543kSwv82OAeMAnHU5mSurDi7O5ynjFvEWn/AA88FTapqV3DrianpUGoPb3DRiVnljWVXCkBgec9uteo1yWteBodW8PaXo114i13bp93HeC58yFp55Y5PMVpC0RH3ucKFHbGOK6yNSqKrOzkAAs2Mn3OOK0bvf1b/Bf5MhK1vT9WZHiD/Wxf7prE1C2+12rW/nzQK2NzQuUfHcBhyM9Mjn0Irb8Qf62L/dNc9runf2rpkth9turNZcBpLYqHx3HzKwweh4qZbbGlK3tFd2137GB4XsLiey1S3bUtQOkten7FI9y5lMIVdwEpO/YX3YOc46HBFW/AUd1Hpt55tzc3Fm17IdPe4kLyfZ+NuWbkjO4gnnbikfwq8mmT2MviTW5Fm2AyFoMqi5+QARbQpzz8uT0zjitLRNLk01JRLqmoai8hHz3bJlQBwFCKqgfhms4Raa06HqYrE0506iU07taWfS2u276v101029J/5CEX4/yNdDXPaT/yEIvx/ka6GtWeOgooqG9t47uzmtZWkWOVCjFHKNgjBwRyPqKQyUMGzgg4OOKFYMMqQeccV5v4I8K6TF4u8R32hWEOneGr2zishbWv7mK7nQv5s6hcYGGVN45YqTzwTD8K7RNB+I3i3Qn0K10WS4itr+G306XfZeThowyjYm2UsjbvlGcDGcZItfu/r8NQel/6/rXQ9KvSRZzkEgiNsEfSuM+03H/PeX/vs12V9/x4z/8AXNv5VxFNCZL9quM4+0S59N5o+03H/PxL/wB9muQ8Q6PZ3OvafJZQKuqR3aXU93/HHAp5Ut12sBtC9OpxwazNa1dbjxhoUshu4oodQliSI28gBAhkBc/Lzk9OuAM9zWTq23XW35HqUct9uk6cn8Lb02snbq97aPT02v6F9puP+e8v/fZo+03H/PeX/vs1FRWx5ZKbq4A5uJR/wM0fabj/AJ7y/wDfZrB8WWWlXWns2qWKX+FKQW7jdvkboFB43f7XYZOQM1i3fhu9fQNIt7qz07W5bCzaOSO9lIV5MJyDtbJ+Vhk+tZSqNX02O+hhKVSEZSny3dtl2ezbXkne2/U7j7Tcf895f++zW34Vkkke48yR3wFxuOfWuN8LXlvf+HNPvLS1+yW8sCmODAHljH3eOwrr/CX37n6L/WtOhyVabpVJQlum19x0FIrBhlSCOnFQalaQX1hNZ3O/yJVKyBXKEr3GRyMjivF9TVvBOgeNvFPgm1tdK02/+x2mlQxIEg84yeU94qAbQuZV5xhvL3cggmSbHt+5d23IzjOO+KWvPvhvcHS/FGpeD77Qbaz1KCzivvt8N01y1/E7Mu+WR0VzIGU5zkc8YHFeg1QgpNw3bcjOM4pa821vwrpU3xL0O90K0jt9Vsbx73V9TU/vWgeN1FvI/V97Mu1DwqpkY4ylukHRs9JorzK38B+B0+INlBpXhvTlvdMYanfX3khpvNYt5SlzzuZtzn/cHZq9NoW1we9gpGYKMsQB70tcb8VdF8PapoMp1vR4tZuHie30+0lG4tO4O3yweFf/AG+qgE5ABpSbSHFXdjsWZVHzEDnHNLXhPjTTteso9B0W3trfxlqWm+F5ItT0+4IOAdqfao2bhpdyMApwWAPK9a9Y+HV1aXvgLQbqxvbm+tn0+Hy7m4GJZQEA3OOzHHPvVW3t0/za/T+rMm+3n/wP8/6uTeIP9bF/umsytPxB/rYv901h6pb2l1YyQ3wU2uN0odsKVHJDf7PqDwR1ob0Kik5JMsAgjIII9aAQwBBBB6EV54uhX8Wi3b6LYj7BNq8V3HpQYRh7VQoZVDYVd7AvtOBjg4yRWt8PpWl1PxGYLWS009b1FhgbbiOTy180DaSo+brg9c981lGq20mj062WwhSnUhUvy9NL9FZq++vmtHqdxpP/ACEIvx/ka6Gue0n/AJCEX4/yNdDWrPKQVW1Wxt9U024068Ept7mMxSiKZ4mKkYIDoQy/UEGrNR3M0NtbyXFxIscMSF3djgKoGSTUu1tSle+hymmfDXwlp0U8drb6oBNbG1Jl1q8laOIlSVjLykx8qvKYPA5re0TRNP0dZPsaTNLKFEtxcTvPNIFHy7pHJYgZOBnAycdaztK8beG9SXVDFfS250qMTXqXtrLatDEQSJCsqqShCnDDjg1b0DxJpGuTTwafPL58CRySQz28kMgRwSj7XAJVsHB6cEdQarUX9f1+Bo33/HjP/wBc2/lXEV299/x4z/8AXNv5VxFCEzEn8K6LPfy3ssV40ssgkkH2+cI7DGMpv2kcDjGMDFXdQ0mxv7y0vLpJWmtHLwFZ3QIxBBOFIB4JHPY1Hca7plvqcWnzTSJNLIIkYwv5ZkIyE8zG3djtnNTrqVm2rnSRK32wQmbyzGw+QEDIOMHkjvUJQ2Vv+Cd0p433ZSctFpv8Ozt5W07Fup47W6kQPHbTMp6EISDUFdhof/IKt/8AdP8AM1ZwnCaz4Ui1eaGa+stRLwgiMw3E8OM9fuMM0xPCEEccEcdlqSJCjIFW4nAYMcnf83z5JJy2TXpdRQ3EM0skUbEvEQHBUjGfrUcsex0LF14wUFN2Wyu7L+rs42LTrmKJYorGVI0AVVWIgKB0AGK2/DEE0Lz+dDJHkLjcpGetblFXcw63KWuaXZ61pFzpOoLK9pdRmOZYp3hZlPUb0IYZ9iK5/Tvhx4Qsra8tl0+7uob22+yzpfalc3YMWc7V86RtgyAflx0HoK62q1xfW1vII5ZCpJAJ2EqCemSBgfjSsO7KmieH9M0eaWezjma4mRI5J7i4eeVkTOxd7knaMnAz1JPUk1qUUUXEFchF8N/CcesnVhb6o1ybsXjCTWbx4mmDBgxiaUxnBA4K44HHFdfTJ5khTc+7GcAKpYk+wHJo2dw6WKelaRYaZPf3FnCyzX9wbm5dnZmkfaF6k8AKoAA4AHFX6jtp4rmETQtuQ55xj9DUlABXO+KfBegeJr62vtWTUTcWyNHC9rqt1a7VY5biGRQc4HJ54FdFRQFzmo/AvhuFLRbe1ubdrW2a1jlhvpllaFm3MjuH3OCxJyxJySc5Nb2n2drp9hBYWNvHb2tvGscMUa4VEAwAB6Yp6zxNcPbq4MiAMy+gPT+VSUAY/iD/AFsX+6awNZ0yz1ewexvlle3cgssczxE4OR8yEH9a3/EH+ti/3TWZTaTVmOE5QkpRdmupj2XhvS7OCeG2+3ILjb5rtfzvIwXOBvZywHJ4BHWtGxtLWxtI7WzgjggjGFRFwBT3njSTYxbd7KT/ACqSkopbIupiKtW/tJN+ruWtJ/5CEX4/yNdDXPaT/wAhCL8f5GuhpsyQVX1K9tNN0+41C/uEt7W3jaSaVzhUQDJJ9gKsUUmM8B8cWWp6nbeO5fDuqHxRpmoaLDcPeosUjrJHNn7LHJEoV18oOdmCQW5Pzc9v4burbXPjPPrmizx3Wlw+GYbeWeFg0ZlecyImRxuCAkjsHHrXoyKqKFRQqjoAMAUIqoMIoUZzgDHNC0t5f8FfqNu6fn/wP8iK+/48Z/8Arm38q4iu5uUaS2ljXGWQqM+pFc3/AGDfesP/AH1/9amiWed+KrhbzUbFtJ1OO6vrG/iV9O+R1+9h2YY3KVViwbOBjpU013aj4p28BuYRL/ZEi7C43ZMqEDHrjmu9GgXmS37nJ6nd/wDWpf7BvvWH/vr/AOtWap63v1v+Fj0o46MYKHJooyW6v73y2X367mVXYaH/AMgq3/3T/M1if2DfesP/AH1/9aug02F7exihkxuUYOOnWtGeaixWbYSxtrOoKsiE/u+Af9mtKikMKKKKACsvV7yxZjYzXMUYOGlywzjrge5xWpRQAinKgjoRS0UUAFQ3csUUYEtwIN52q5IHP48VNQeevNAFHRFkS0ZH+ZVlYRvjBdc/eP15571eoooAKbN5gibygpkwdoY4GfenUUAY2mMya5PEwj3+Sm/EuSTlsnp7/hWzRRQBj+IP9bF/umsytzVbOa5dGj24UHOTVL+yrr1j/wC+qYjFuThmMMx84EfJwc/hVur/APZN1/0z/Oj+yrr1j/76oAi0n/kIRfj/ACNdDWVY6fcQ3aSuU2rnOD7Vq0MaCiiikAUUUUAFFFFABRRRQAUUUUAFFFFA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data:image/jpg;base64,/9j/4AAQSkZJRgABAQEAYABgAAD/2wBDAAUDBAQEAwUEBAQFBQUGBwwIBwcHBw8LCwkMEQ8SEhEPERETFhwXExQaFRERGCEYGh0dHx8fExciJCIeJBweHx7/2wBDAQUFBQcGBw4ICA4eFBEUHh4eHh4eHh4eHh4eHh4eHh4eHh4eHh4eHh4eHh4eHh4eHh4eHh4eHh4eHh4eHh4eHh7/wAARCADEAP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trwd4X1vxdqraXoNot1dLEZihlVPlBAJyxA6kU4160nZNmVXhvJKMHUqUYqK3b0S/E9M/4aO8cf8AQK8O/wDgPN/8do/4aO8cf9Arw7/4Dzf/AB2ua1P4NfEPTdNudQvNFjjtraJppWF5CdqKMk4DZPArz6nKvXi7SbRlhcj4exacsPThNLezv+TPZv8Aho7xx/0CvDv/AIDzf/HaP+GjvHH/AECvDv8A4Dzf/Ha8ZoqfrNX+Y6v9Vsn/AOgeJ7N/w0d44/6BXh3/AMB5v/jtH/DR3jj/AKBXh3/wHm/+O14zRR9Zq/zB/qtk/wD0DxPZv+GjvHH/AECvDv8A4Dzf/HaP+GjvHH/QK8O/+A83/wAdrxmij6zV/mD/AFWyf/oHiezf8NHeOP8AoFeHf/Aeb/47R/w0d44/6BXh3/wHm/8AjteM0UfWav8AMH+q2T/9A8T2b/ho7xx/0CvDv/gPN/8AHaP+GjvHH/QK8O/+A83/AMdrxmij6zV/mD/VbJ/+geJ7N/w0d44/6BXh3/wHm/8AjtH/AA0d44/6BXh3/wAB5v8A47XjNFH1mr/MH+q2T/8AQPE9m/4aO8cf9Arw7/4Dzf8Ax2j/AIaO8cf9Arw7/wCA83/x2vGaKPrNX+YP9Vsn/wCgeJ7N/wANHeOP+gV4d/8AAeb/AOO0f8NHeOP+gV4d/wDAeb/47XjNFH1mr/MH+q2T/wDQPE9m/wCGjvHH/QK8O/8AgPN/8do/4aO8cf8AQK8O/wDgPN/8drxmij6zV/mD/VbJ/wDoHie9+Dvj54x1nxdo2kXWm6CkF9fwW0rRwShwryKpIJkIzg8cGvpWvhH4Yf8AJSvC/wD2GLT/ANHJX3dXo4KpKcXzM/MuO8twuAxFKOGgopp3t6nyr+19/wAlK07/ALA8X/o6avGa9k/bAdE+JWnb3Vc6PF1OP+W01eMedD/z1j/76FefiV+9kfpXC9SCyjDpv7I+imedD/z1j/76FHnQ/wDPWP8A76FYWZ73taf8yH0Uzzof+esf/fQo86H/AJ6x/wDfQosw9rD+ZD6KZ50P/PWP/voUedD/AM9Y/wDvoUWYe1p/zIfXsP7JX/JTLr/sGS/+hx14350P/PWP/voV0nw78cX3gbXJNY0ldPnneBoCt0GZNrEEnCspz8o71th5qFRSZ5Wd0XjMvq4ek1zSVlqdh430vwPbaZqVxpfxMvtQ1AFvLsWtJUWQlsFdx4AwT+Veza5q02jeGPC62fiPwvofnaZEzrqtuWaUhE5XBHTv9a+SLi7jnuJJnkiDSOWIDcZJzXqEHx31xNOs7GfQ/CV5HZwLBE1zaPIwVQB1Mnt2rShVUYtPTba/S589m+S1q0aKhP2nK23zOC3SS+zb702dV4Qu/wDhZHgrxl4RvDaT6vBPJqOnSwJtWQ7iSE7hd36SVS8aRx+Cfh14U8DrGi6pqc8eoaocDcoLDah/HA/7Z15zpHxB1LSfHsnjLT0023vJHdmt0Qi3wwwV2hs7fbPUCqni/wAaah4o8WN4k1OW1+1lkKxx5EaBMYUAknHHr3NEaqUY99E/Rf0vuN6eUVVi17yVD4+W+1Tltb0+16n1B8T9fu9D1iSGx8UeENLRLUSCzv7YtOx55BBAwcYFc/8ACkeJpfgVa3PhKx0+51h9QlJF0q7Nhdt3Uj2715zefH/XbyXzrzw74NuJMY3y2Tu2PTJlrlZfiVrDeDV8LQnT7a0S9N6k0G5ZlkLFsA78AAn09Oa0deKm5Xeq/VM8TDcO4pYSNCUYJqUG22mmkpXulZvfq7nt3iaz0iH4z/D8Pa6bB4hkVm1iGzUeXu8v5SR9d+M8kY9qr/GbxJfWth4j0+HxT4RaHDwf2atsftgVjtK5zjcAc59q8l1H4savf+LNH8U3Fnoh1XS02LMsbj7QMYHmjfyeT029fTitHXfjbq2sWF7a3Xh7wgGvInjknSybzRuBBYMZD83PWpnVi6corq3+NjenkeKhVw85pSUIpO8o6Pnb0unpZ6Ws7aHd+LoYRb/BPESDebffhR83/Hv19a9N1Kz16bxjqMGu6T4ePgQW5LTXCJ5g/djJPPA3Z6gcV8u6l8TdWv08LLNFpajwzs+xbFYeZt2Y8zL8/wCrHTb3q/D8Y/EUfi3VPERXSZDqkCwXdjIjtauoUKPk35zgf3u59av6xC8vNt/h1M8Tw7jKtOCi43ip7vrKpzKzvo7bPW21jvfDS6P4K+FGr+PPDul2upX8uqSW9rPcx+YLWASFUOOo4we2SwzUWt3UPxF+BmqeLdd0uzs9Z0m5EcN7bxeX9oXKZU+v3yMeoGK848D/ABN1rwg15FpZ06TT7xy8un3KGS3yfQFtw4468gDOaf48+KWueLtOh0q5Om6dpcLblsrCPy4iR0JyST9OntWMqkXT5fJK3Z9/1PS/snEfXPaXV+dS9pze8ofyW/De3U42imedD/z1j/76FHnQ/wDPWP8A76Fc1mfa+1h/Mh9FM86H/nrH/wB9Cjzof+esf/fQosw9rT/mQ+imedD/AM9Y/wDvoUedD/z1j/76FFmHtYfzIfRTPOh/56x/99Cjzof+esf/AH0KLMPa0/5kdL8MP+SleF/+wxaf+jkr7ur4O+GE0P8Awsvwv+9T/kMWn8Q/57JX3jXqZf8ACz8j8SJRliaFn9l/mZHiDwv4a8RNC3iDw7pGrtACITfWUc5jBxnbvBxnAzj0FZf/AArP4cf9E/8ACf8A4J7f/wCIrq6K9A/NzzzWvDPwc0eZodR8HeEonjRZJQuhxP5KE4DyFYzsUkEAtgHB9K1/+FafDj/on/hP/wAE9v8A/EVyXxCGoeHdW8SeOPDd1Yaraw28cfiXQr1eJI449waJ/wCF/Lf7pBVvrXqllMtxZw3Co0ayxq4VhgqCM4I7Ghaq/wDXkD0ZzSfDb4dIcr4B8KqcEZGj244IwR9z0pP+FZ/Dj/on/hP/AME9v/8AEV1dFAHneueG/g3olyLbVPB3hK3lMDXG3+womxEpwzkrGcAepo0Pw38G9buvsul+DvCVxL5C3AX+wolzExwHBaMAg+orofiRDCPAniW58qMTHR7lDJtG4qI3IGfTJP50fDeGE+A/DNz5UZmGj2yCTaNwUxISM+mQPyojre/S343/AMkOWlrdb/hb/Nlf/hWfw4/6J/4T/wDBPb//ABFK3w1+HTHLeAfCrHAGTo9v0AwP4K6qigRyM/w5+GcELzT+A/CEUUalnd9ItwqqOpJKcCsWw0H4K317b2dv4T8Hma6BNqJNEhjFyAMkxM0YEgxz8hPFSftDNcR/DxZlV30+LU7OTVVUZzZLOplyP7uOvtmov2gBHffDBf7MdZdSmvbNtFaE5Y3HnIUaMj/Z3HI/hz2oWv32/L/P8Bv9L/1+pvf8Kz+HH/RP/Cf/AIJ7f/4ij/hWnw5xj/hX/hTH/YHt/wD4iuqTdsG7G7HOPWloEmcp/wAKz+HH/RP/AAn/AOCe3/8AiKw9U0D4LaZcT2954S8Ho9sAbkrokLrbgjIMrLGRHxz8xHFejNnadvXHFeb/ALPc6t8OprfUWUavbaheLrSyn5xcGZ2Yvn1UqQT/AA47Uu/9f1/ww+htW3w6+GNzbx3Ft4F8ITQyqHjkj0m2ZXU8gghcEVIPhr8OVOR4A8KDtxo9v/8AEVi/s9QTQeAZlww01tVvX0kN2szM3lY/2SMkexFei1TF3Ryn/Cs/hx/0T/wn/wCCe3/+IqrqngP4V6ZZteX/AIH8IW8CkLubR7flicKoGzJJJAAHJJwK7WuU+J2kQ65pFjp660dG1L+0IptKuvL3gXUYZ1BU8MCFbIJGfripY0UNG8FfCjWIJZtP8C+FZBDKYZVbQoY3jkABKsrRhlOCDgjuKv8A/Cs/hx/0T/wn/wCCe3/+IqD4X65qmqjW7DX9MsbTWtKvhbX01jkwXbGJGWVSfmGUZQVOSMAZrsqp9BHKt8Nvh0xy3gHwqxwBk6PbngDA/g9KT/hWfw4/6J/4T/8ABPb/APxFdXTJ2RIJHkJCKpLEemOelS3ZXGjz+x8NfBu+1JNPtfB3hKWeTzPKxocWyXYcPsfy9r7TwdpOK2P+FZ/Dj/on/hP/AME9v/8AEVx/gd9S8H654a8LtNZeIfCupiZtA1BUxdWQEbSBJOzpsJAkGD2I5r1uqasK+pyo+Gvw62FP+EB8K7SQSP7Ht8Ejp/B7n86T/hWfw4/6J/4T/wDBPb//ABFdXRSA8u+wfAkSXaN4a8Gx/YpPKumk0SJVt3xnEjGPCHHPJFdDa/Dv4Y3VvHc2vgXwfPBKoeOSPSbZldT0IIXBFZfwylgj8T/El7iSNIk14NIzkBVX7JBknPQdaX4AWstt4MvmjjeLS7jWb2fSI2BAWzaUmPaD0U/Mw9mFEdUvRP77afj+DHLS/q1+f+X4m5afDzwBZ3cN3aeBvDFvcQOskUsWkwK8bqchlIXIIIBBFdPRRQIKKKbLIscZkc4UdTQBmXnhvw/eamdTutF0+e9YKGnkt1Z2C8rkkc7e2enatWqi6jaGGSXzHAjYK6mNgwJ6fLjP6VJa3kFyzLCZMqASGjZev1AoAnooooArapp9hqljJY6pY219aSjEkFxEskbj3VgQaTS9O0/SrGOx0uxtbG0jGI4LaJY41HsqgAUv262+0i33kOxIXKHaSOoDYwTTlvLdphEHO4sVB2nBYdQD0zQBPRRRQAjqroyOoZWGCCMgj0ribv4a6NBr9t4g8Myt4d1K3Up/osSNbyITyrQsNoz6psb3rsbq6htlDSlueyoWOO5wB0ppvLfZG6yFxIu5diliV9cCjrcPIsLnA3EE9yBRTYpEljWSNgyMMqR3FOoAK5fxp4B8L+LYJhqmnKl1IFH222/dXA2/d+cfeA/utlfaundlRC7HCgZJqvHfWsiSsJCoh/1gdCpX8CM0rDTsV/DljfabpUdlf6o2pyRfKtw8CROydgwTCk+4AHtWjUUFxFMWWMncuNyspBGenBqWqbJQVT1jStN1i0FpqthbXsAdZBHPGHAcchhnoR2I5FXKrteW63K27OwdjtB2HaT6bsYz7UhiabYWOm232bT7OC0h3FtkMYUFj1OB3Pc1ZqJbiFrk2wY+aF3Fdp6eualoAKDyKKKAMrR/Dfh/R5vO0rRdPsZMMoaC3VCoJyQMDgE84HGa1ay9I8QaTq2qalpljcPJd6Y6JeRtC6GMuCV+8BnIGcjIrUoAZNNFCAZHCZ6ZqL7ba/8APdPzqn4g/wBXF9TWRTsK5NF4Z8Cw3Ut1F4b8Px3Ez75ZV0+IO7epO3JPvW6Ly0A/16fnXDax4i0jSJ1iv7iSLJUM4gd44txwu91BVMn+8RWtSTT0TNJ0qkIqcotJ7PudIt5bMwVZkJJwBmp65m0/4+of99f5101MgKjupobeBpp2CRoMkmpKKQGXYXVmzXV59ojdiA8m05CKBwM+vWrlirGIzSLiSU7yPQdh+AqwaKACiiigDKmvLG41CKI3MX7iXhA2WaToMD0GTVS13C8hlRgyNdPm1PWI85cfz9Oa6CjAznHNCBhRRRQBT1O9gtECvNFHLJkIXYAD3PtVELb28NtdWV0pCRGFVKb/ADhnsAQc5FbVHfPegCpo8EltpsEMuN6r8wHYk5x+tW6KKAGzSRwxNJI4RFGSx6CsG8SVo75oZDdQsI5DJgEnDcrkcEACugoHA4oAzrRhNrNxPCwaLyEQsDkFsk/yP61o0DjpxRQAVl37ia7t2trgSyRTANBwQOxJ7ggZ5rUo70AZvmx/8JHs8xN32XGM853VpUUUAFFFFAHnHgHUtOuPjJ8Qbe3v7WabNh+7SZWb5YSG4B7Hg+hr0eiijoD3MvxB/q4vqayK1/EH+ri+prIpoTOM8fa54dbzfDOo6xY2XnqrXpllVWWLrtA6lmAwPQc+gPYW8iS28csedjqGXIwcEccdqfRUxi022dNWvCVKFOMWrXvre7drvZW2XV/5y2n/AB9Q/wC+v866auZtP+PqH/fX+ddNVM5kFFFFIYhYAgEgE9B60teWfH7SYI9FXxR/YNref2bPBdXd8LkpfW0MUgYi2ypAJwcjcuQTwSa9RicSRJIuQGUMMjB5oWquD0Y6iiigAoBB6HNc5481x9IsbeCFbtJr6XyRcQWkk4tlxlpCEVuQOFyOWI7Zrnf2dLyC6+GFrHDJcyNDd3au06OGJNzIQdzj5jg8nnnrzQtbg9LHotFFFABRQ2dpx17V5L4D0q38G+PtN0bUPBuhW2o6pYTNHrWnSF5Znj2GUTbo1I3Fg2QSM8ULV2Dpc9aooooAKCQoJJAA6k0V4v401zV7jxf4u1CfRbLW9D8HwwE6bcXZiD7ovOlmCeWyyOFIC7yANpxyc0rrqNK+x7QORkdKKr6ZdQ32m2t7bqyw3EKSxhhghWAIyO3BqxVNNOzJTurhRRWH410Pw7rmj7PFNpb3Wm2bm7kS55iG1W+Zx0IAJPPpmpbsrlJXNyiuO+E/h7SdF0Ka+0rRbXSE1eb7WLaCERiOPAESkDodgBP+0zV2NU1YlMKKKbK6xxPJIwRFUszHsB3qW7K40KGUkqCCR1HpS14L8LJrm38Z+F5NTtDFbXsN9/ZWtwKM62rnzF+0jO5GCKXAbO7rlcEH3qqtoge7Rl+IP9XF9TWRWv4g/wBXF9TWRQhMQkAgEgZ6e9LXnfj+G7tJPEV9f6bJeWc1gi2F1G6brSVQRtAZgwJcqQUBJOPQV3elfaf7LtPtn/Hz5Ked/v7Ru/XNRCfM2rbf8H/I7sRglSowqqSfN/kn36Xs72/EvWn/AB9Q/wC+v866auZtP+PqH/fX+ddNVs4UFFFFIZh3fhXRrzV5dSuo7uZ5ihlge9mNs7Jjaxg3eWSMD+HsD1rcoooAKKKKAGTRrNC8TlwrqVJRyrYPoRgg+45rN8K+HdJ8MaUNL0WGaC0EjSCOS6lnwzEs2DIzEZJJxnqTWrRQAUUUUAMnjSaF4ZASjqVYAkHBGDyORWVoHhrSdEKvZpdSypH5STXd5LcyJHnOxXlZiF4HAPOBnpWxRQAUUUUAFYOr+D/D+q6jcX95ZO011CsF2I55I0uo1ztSVVYLIBk/eB4JHQkVvUUAIqqqhVUKoGAAOAKWiigAqjr2k2OuaVLpepxNNZzFfNjDsu8BgdpIIJBxyOhGQeDV6igAHAwOBRRRQAUjAMpVgCCMEHvS0UAYGi+D/D+jzWstjZyKLMOLON7iSSO1D/eESsxCZ6cDgcDA4rfoooAy/EH+ri+prIrX8Qf6uL6msimhMpXWl2V1fRXl1G08kJDRK7sY0YdGCZ27vfGRV2iihJIqU5SSTexLaf8AH1D/AL6/zrpq5m0/4+of99f5101DJQU2bzDC4hZFk2nYXXKg9sgEZH406mzGQQuYVR5Ap2K7bVJ7AkA4Hvg0mM82sviDqo+FaeI7u1sn1efVH0u3iiVlhaU3jW8ZILFscBjz2PSuh8J+IL+58Wa94W1Y20l5paW88c9vGY1mhmVsEqWbDBkcHnkYPFcvp/w/8QP8Ln8N6hJpdvqlvqzapYzQXEksXmC7NygfdGpA52nAPc+1dR4S0DULfxVrvinV1torzVEt4I7eCUyLDDCrYBcquSWdz04GKa8/60X63CXW39a/lbbzOqooopAcpDr2qf8AC1pvC8y2baf/AGONQidI2EobzfL2sSxBHU8AUabr+qSfFHVfDF0tmbG30yC+t3jjZZcySSIVYliDjy+wHWov7D17/hbv/CT+Tpv9k/2R/Z//AB9P9o3eb5m7Z5e3HbG/39qLHQ9ei+LWoeJpotNGlXOlw2KbbpzODHJI+4p5YXB8zGN/GO9Efs387/jb9By+1byt+F/1OwooooEcp8V9e1Twx4Ku9d0lbN5rZ4tyXMbMrK0iocbWXB+bPfpU/jmfxRb6ZNdeHbnRrMW1u9xLLqMMkquVGQgCOmwYBy5Jx/dNV/i3oWseJvA17oeirY/abpovmvJ3iRQsiuTlUck/LjGO9VvHlj411aGxs9M0zw9cWDLu1G3vNTmi85h0jBWBt0fc5CluARjIMu7WhStdXN/wZq02veEdI1q4s2s5r+yiuHgJyYy6Biv4ZrWqjoP9qDSLf+2lsk1DafOWzZmhU5OFUsASAMDJAzjOB0q9WkrczsRG9lcSTdsbyyofB2lhkA+9cd4E8Q65r/hTVLy4XTI9RtNSvLJGCukGIZWQOwJLdBkjPtkda7GTeEYxqrPg7QxwCfc84rhfA+i+LvDfhjWYGtNEm1G41W5v7WNb6Uwss0xkKO5hBUgHGQrc1C3fp+q/4JXRev6P/gE3wt8T6h4jbXY7u/0XVIdOvvs1vqGljZHcDYrNlDI5UqxK53YOMiu1rlvCnhy4s/E+s+KtQjtra/1eK3iktrWQvGiwhsEuVUu5LnJ2jACjtmupqn0F1YVyk2v6pD8VrXwwy2babc6RNfKwjYTK8ckaYLbtpB3k9BXV1x19oevS/FrT/E0UOmnSrbS5rF9104nJkkjfcE8srgeXjG7nPakviXbX8nb8bA/hfy/NfpcbrfjG4t/iJoHhmwtopbW8nnhvbl8/I6QNKI0x/F90sT0BA6k47OvMdZ+G90vjTw3qeiTSjT9Ou57q7FxrdyJC0qsD5a7WHVsn5hu5B4r06hbIHuFcp8V9e1Twx4Ku9d0lbN5rZ4tyXMbMrK0iocbWXB+bPfpXV1yfxb0LWPE3ga90PRVsftN00XzXk7xIoWRXJyqOSflxjHegaKvxO8U3nh+bToLXW/D+ircJNLNd6xC8kQVCgCgLJHyS+cknABrqtEmluNHtJ57uzvJZIVZri0UrDKSM7kBZvlPb5jx3rO1Z/E7m3htNK0We3mgZbvz76RfKc/3QIj5i4z12npT/AAJ4eh8KeENM8O28zTx2MAiEjDG49ScdhknA7DAoWzv/AFv/AMAT6E3iD/VxfU1jnODjGe2a2PEH+ri+prHOcHaAT2yaYjmdM8TNH4f1jVdaMKJpl3PC5gQgMsZwMAk8n696t+FdYOsRyzNe6c7Ljda2z72t88gO2eTj0AHXGetZCeF9TuvDGvaRfPZ276heS3UEkMrSBSzh1DAqvQqM461q6XpV4fEsmv38dtBO1iloYoJC4bDlixJUfQDHTPrisIOd437L77ant4iGD5Kji1zX0t2tGyS83e7W1vv6O0/4+of99f5101czaf8AH1D/AL6/zrpq3Z4iCiimzSLDC8r7tqKWO1SxwPQDk/hSGOornR428NN4U/4SlL6V9K84wiVLSZnMgk8raIgnmE7+MBf0qTwt4v0PxNcXNvpMl+ZbVUeZLrTbi1Khs7SPORc52t0z0oA3qKKKACisuHxBpM3iWbw2lw/9qQ24unhaF1Hlbgu4MRtIyccE1Wh8XeH5tXj0uO9Yzy3EltE5gkEMk0YJeNZduwuNrZAOflb0OBag9DdooooAKKy/E/iDSfDWmHU9auHtrQOqGRYXkALHAzsBxkkDJ45pNc8Q6Xo80UF5LM1xLG8qQW9vJPIY0xufagJ2jI5x1IHUgUXHY1aKraXf2eqabb6lp9zHc2lzGssM0ZyroRkEVZoasIKKgv7u2sLKa8vJlht4ULyO3RQKwdL8d+F9Qs9Vuo9Qktl0gBr9L21ltZbdSMhmjlVWwQMg457UBY6WisvQvEGl61Jcw2M0vn2pTz4J4Hhlj3DcpKOAcEdDjHB9DWpQAUUVzlx438N2/iODQJr2aO8uJjbwu1pKLd5gM+UJ9vlmTAPy7s8YxmjrYOlzo6Ky4fEGkzeJZvDaXD/2pDbi6eFoXUeVuC7gxG0jJxwTWpR0uAUUVjeKPE2keG7dJtUkusOGYJbWctzJtX7z7IlZgoyMsRgZHPNDdhpNmzRXM6p488L6dotprMmoS3FjdwfaYZLO0mucw4BMrCJWKoM8swAFb+n3lrqFjBfWU8dxa3Eaywyocq6MMhgfQg0WFcpeIP8AVxfU1kVr+IP9XF9TWLcTRW8DzzSLHFGpZ2Y8ADqad7IVm3ZD6KydP8R6RfC88m4kRrMBriOe3khdFPIba6gkHBwQOam0fWdP1ZrhLOSXzLZwk0U0DxSISMjKuAcEcg45pKUXszeeFrwTcoNW30el9r+pq2n/AB9Q/wC+v866auZtP+PqH/fX+ddNTZggps0kcMLzTSJHGilndzhVA6kk9BTqKQzy74Ka5olv8JrvVJ9QtHtLDUNRnuJFkVxEoupnBOOmVwR65GK7LwNDdPpLaxqMLQ3+qv8AapYm6wqQBHEf91AoP+1uPet5lVhtZQR6EUtAPV/NsKKKKAPOBqWnf8NHGz+32v2n/hGPL8rzl37/ALTu24znOOcenNcR4XW4Xxjo+qWVwk9rc+JrsTeGJjuk0uVvNVrpTncDjc5VhsxN8uDgn36kCqHLhVDEYJxyaI6cvlf8Xf8Ar7xyd7+f+Vv6+4WiiigR55+0XeWln8JNW+13UEHmPAqeZIF3Hz4zgZ6nAJ/CofiH5On69p3jrR/EdrFff2fJZR2JtTef2nEzB1WFEkVi+4DDAkYPPHNek0m1d+/aN2Mbsc49KTX9fKw7nK/CHQ77w38NtE0bVNovoLctcKpyEd2LlB7KWx+FdXRRVSd22Sijr+qaboujXWraxdQ2thaxmWaaU4VAO/59PfFeGeJtU0Pxd4b8Wa5oerWmq6tcrY3FzZ2EgnNtYW1wrbHKZG8gyMRn1AyFyfoGikt7/wBf1+nqVfSx554Tmi1f4za/rmkzx3OlDRbK0a4hYNHJP5ksmAw4JVHXPpuFeh0iKqLtRQo9AMUtHRL+t7i6t/1tb9ArynxX4y8Daz4107w/c+JdLiXRdUjme2WdWnub0HEcSIPmIVnyxx1AH97Hq1FC3TDo0ecDUtO/4aONn9vtftP/AAjHl+V5y79/2ndtxnOcc49Oa9HoooWkUu1/xbf6g9ZN+n5JfoFcd8TPGuieE7SG2vdY0vTtS1FWis2vpljRB/FI2SPlXOcdzgDrkdjRSaurDTseRSeL/Afhf4caP4c0bxVpUEd7ZvaWN7eTKieUhKSXBzjcN24gDhieOMkegfD4aKngnSIfDlx9o0iC1SGzm5/eRoNgbPfO3Oe/UVu0VV933/r9RdvIy/EH+ri+prB1C6tbGxmvL6aOG2hQvJI5wqqO5re8Qf6uL6msijW2gJrmV9jifD3iDw3eatqWvnWbJpXtkDLHKGFtbox2+Yw4DFpCTn6diateD1mXxLrMkN8NU0+4SGZb5gm4y4YGMMgCsqqFIwON2K6w8ikACgBQAB0ArONNprXY9GrjoSU1CDXMktWnZK1re6n0/wA7k1p/x9Q/76/zrpq5m0/4+of99f5101aM81BRRVbVLVr6wltFuri180BTLA22RRnnaexIyMjkZyOaQyzRXl3hrVF8Ir4r1CbVby58Nrew2+jf2jfvMzzldsqJNKxYxmQgZYkAq56CrfwS1ybVn8VxXniCDV7qDXJApimDqsXlRYEag8R53AfjyTk0LV6dr/l/mD0Wve35/wCR6NRRRQAUV51r2lX1r8RvD02ja1rM1/NdyTarDJeyNaix2OMGHPlph/LVCqhickk4Y1QhmbRPiJaT+JbfxdC+qanPBY3P9stJpxYl/KjNuspC5jAxlMbhzg0R1t/X9f56Datf+u/+X3NHqlFFFAgormviFp1jeaJNc6rq2rWNlawu5Gn3kls7OfundEQ7MDwqZwSeQeK8/Ou+NorXwr4NvLfU73Vf7EOpa41lNFHdSKrKixB3dQrFj8zKd3y8YzkJP+vv/Kw7f193+Z7LRWJ4D1fS9e8I6dq2jfahY3EZMa3JYyqQxVlcsSdwYMDknkdTW3VNWdhIKKg1G3e7sZraO5mtWlXb50JAdAepUnofftXnPhnw/eXmreLdJs/EHiBPDTvbR207anNJOlwhJuVhndjIFPyKcNw28DGDSH0uem0VxHw40iG11XWNQsdV1280/eLO3GoatcXas0ZPmyL5rtj5/k4/55n1rt6BdQoorzvxfpV9D438PXOi61rD6tcal5l3Ab2Q2o09QfNDQZ8sAfIqtt3FiOTzQt0v6/r9A6NnolFeIL4k1OP4lw2V7fX8CSeJXht9WSeR9Ong2EfYdgOxZg2F5H3lYht3Fe30LWKl3/yT/UHpJx/rqv0CiiigAoqjYs39p30ZkdlUoVDMTjI5xV6gDL8Qf6uL6msitfxB/q4vqayKaEwoqteoShZZHEnAQBsc/TvVkdOaYiW0/wCPqH/fX+ddNXM2n/H1D/vr/OumpMaCs7xLpba1od1pa6nf6Z9pTYbmyZFmQd9pdWAyOM478YrRoqWrlJ2OZ8KeEF0ISLceINY1uMxJDFFqHkeXbqucBEiijUdepBPA6VJ4N8I2nhe41Wa11C+u21S7a7mFysICSEAHb5ca4GFHBz0roqKq+txBRRRSA4u38Ayw6/Nq3/CbeKXE92t1NamS1WKTaQVjJWASeWMAbQ/Tjuc6Vp4VQX8F1qms6lrItLlrmyivPK227kMARsRSxAZgNxbAPrzXRUULSwPUKKKKAOb8Z+FH8SXFhMviXW9H+xOZI1sPs+13PAZhLE+SOcdMZ9aqx+BYIrjTdQj1/Wjq9jFNB/aUkkTzXEUr72SQGPYRuAK4UbcDHGQeuooC5n+G9GsfD+h2uj6bGyWtspVNzZYkklmJ7kkkn3NaFFFAFLXbB9U0e60+PULzTmuIzH9ps2VZos9ShZWAPvg1zvh/wRLo1ncW0fjDxHdq9mbS3+0NbhbRT/FGsUKLu4HLBun1z19FK247lLQtMtNF0az0mxQrbWkKwxgnJwoxknuT1J7mrtFFU3d3ElYK4uTwDK/iG61j/hNvFKfarhJprVJLVYmVDlYtwg8wRjpgODyeckk9pRS63DpY5C38AaVC4h+2Xz6ampnVY9PYp5SXBcyZB279vmEvt3dfbiuvooo6WB6u4UUUUAV4LQQ3c1wJpWabG5WxgY6YwKsUUUAZfiD/AFcX1NZFb+qWsl0qCMqNpOdxqh/ZNz/fi/M/4UxGTLAXk3+dKhxjC44/MVKo2qBycDvWj/ZNz/fi/M/4Uf2Tc/34vzP+FAFS0/4+of8AfX+ddNWPBpdxHPG5aLCsCcE+v0rYoY0FFFFIAooooAKKKKACiiigAooooAKKKKACiiigAooooAKKKKACiiigAooooAKKKKACiiigAooooAKKKKACiiigD//Z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6" descr="data:image/jpg;base64,/9j/4AAQSkZJRgABAQEAYABgAAD/2wBDAAUDBAQEAwUEBAQFBQUGBwwIBwcHBw8LCwkMEQ8SEhEPERETFhwXExQaFRERGCEYGh0dHx8fExciJCIeJBweHx7/2wBDAQUFBQcGBw4ICA4eFBEUHh4eHh4eHh4eHh4eHh4eHh4eHh4eHh4eHh4eHh4eHh4eHh4eHh4eHh4eHh4eHh4eHh7/wAARCADEAP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28Q69Z6J5H2uOd/O3bfKUHG3Gc5I9ayf+E80f/n2vv8AvhP/AIqqPxX/AOYb/wBtf/ZK4Wvhc5z/ABmExs6NNqyt07pM+my/K8PXw8ak07u/XzZ6R/wnmj/8+19/3wn/AMVR/wAJ5o//AD7X3/fCf/FV5vRXmf605h3X3Hb/AGJhez+89I/4TzR/+fa+/wC+E/8AiqP+E80f/n2vv++E/wDiq83oo/1pzDuvuD+xML2f3npH/CeaP/z7X3/fCf8AxVH/AAnmj/8APtff98J/8VXm9FH+tOYd19wf2Jhez+89I/4TzR/+fa+/74T/AOKo/wCE80f/AJ9r7/vhP/iq83oo/wBacw7r7g/sTC9n956R/wAJ5o//AD7X3/fCf/FUf8J5o/8Az7X3/fCf/FV5vRR/rTmHdfcH9iYXs/vPSP8AhPNH/wCfa+/74T/4qj/hPNH/AOfa+/74T/4qvN6Ugg8gij/WnMO6+4P7EwvZ/eej/wDCeaP/AM+19/3wn/xVH/CeaP8A8+19/wB8J/8AFV5vRR/rTmHdfcH9iYXs/vPSP+E80f8A59r7/vhP/iqP+E80f/n2vv8AvhP/AIqvN6KP9acw7r7g/sTC9n956R/wnmj/APPtff8AfCf/ABVH/CeaP/z7X3/fCf8AxVeb0Uf605h3X3B/YmF7P7z0j/hPNH/59r7/AL4T/wCKo/4TzR/+fa+/74T/AOKrzeij/WnMO6+4P7EwvZ/eekf8J5o//Ptff98J/wDFUf8ACeaP/wA+19/3wn/xVeb0Uf605h3X3B/YmF7P7z0j/hPNH/59r7/vhP8A4qj/AITzR/8An2vv++E/+Krzeij/AFpzDuvuD+xML2f3npH/AAnmj/8APtff98J/8VR/wnmj/wDPtff98J/8VXm9FH+tOYd19wf2Jhez+89I/wCE80f/AJ9r7/vhP/iqP+E80f8A59r7/vhP/iq83oo/1pzDuvuD+xML2f3nqekeLdN1PUYrG3hu1kkztLooXgE9mPpXQV5T4B/5Gyy/7af+i2r1avsOH8wrY7DSqVt1Jr8F/mfP5rhaeGrKFPa1/wAWcN8V/wDmG/8AbX/2SuFruviv/wAw3/tr/wCyVwtfEcSf8jKr8v8A0lH0mT/7nD5/mwooorwz0wooooAKKKKACiiigAooooA3vA9gt1rH2mYf6PZr50hx3HQfnz+FaXi8DWNFt9ejhMckbGGdCOQM/Kf8+tUNL8QR6ToDW2nrImoSy7pJWRSoHoOTn8u5qxY+LJZ4bq111pLm3miKr5UahlPr2/yK+lo1sGsH9UlPWSbbtpzbrW99LW26s8atTxDr+3jHSLstdbddPO/foW7HRdPPh6xvP7HuL+eYHzBHMVxyefSmT6BpcXjGz05Q7QTRl5ImflDg8ZH0qG313SG0Kz0+5bVYnt85a2Kru6+pp0viiyfXdOuxb3H2ezjZNzYaV8rjnnH6+tdbqZbanfl3h0X/AG9ey++7fkYqOL5p7/a7/Lr91rFn+xND1BtQtbOzu7Oa0DYlZiUYg+9ZN3plnH4OsdSWMi5lnKO248jLdunYVen8Wre2eo2d6bkRzE/ZniVQyr2VhkZHT9azLrV7aXwpZ6SqSieCYuzEDaRlunOe/pXLiKuAlGTha/L2S15l06NLr1RrRhik0pX+Jdb6Wd9fXp0H+N9NtNM1SKCzjKRtAHILE85Pr9Kwa7DWNa8L6rcJcXlrqZkVAg27AMD/AIF71yDbdx25254z6V5ea06UcRKVGScW3a3RfoduBnUdJRqJ3W9xKKKK807QooooAKKKKACiiigAooooA3fAP/I2WX/bT/0W1erV5T4B/wCRssv+2n/otq9Wr9G4Q/3KX+J/lE+Rz/8A3mP+H9Wc1498IW/i61toJtY1bSmt3LrLp0kauwIwVPmI4xwD0zx1rkf+FLWn/Q/+Nv8AwItP/kevU6K+hqYPD1JOU6ab7tI8mOIqwXLGTS9Tyz/hS1p/0P8A42/8CLT/AOR6P+FLWn/Q/wDjb/wItP8A5Hp3xXa50zxIuta7ol3rng06abe5W0+eTTZd5LXPl5ywKkDeuWTaSOpr0TQJrSfQrCbT7try0e2jaC4ZtxlQqNrk9yRg1Cy/CNX9lH/wFefkU8VXTtzv72edL8F7MMCfH3jVgD0Nxa4P/kvSf8KWtP8Aof8Axt/4EWn/AMj16nRR/Z+E/wCfUf8AwFf5B9br/wA7+9nln/ClrT/of/G3/gRaf/I9H/ClrT/of/G3/gRaf/I9db458P6dqNrcateJJLNZ6fcJApchFLAMWwOrfIMHtzWJ8FtCsV8F+FfEi+aNQm0GGO4cyEiYusblmB6tlevuaI5fhHf91HTyXW9unl+IPF11b33r5vpb/Mzf+FLWn/Q/+Nv/AAItP/kelb4L2bHI8e+NV4AwLi19Ov8Ax716lRR/Z+E/59R/8BX+QfW6/wDO/vZ5Z/wpa0/6H/xt/wCBFp/8j0f8KWtP+h/8bf8AgRaf/I9bnxq1y/0PwfB/Z1w1pPqOp2mnG6XrbJNKqPIPQhScHsSDWJ8XdNg8FeCz4t8MebZanpM8DkrM5+3RtKqPHPknzdwY/M2WBwQaFl+Ef/LqO9vhXl5eaH9ar7c7+9/10E/4Utaf9D/42/8AAi0/+R6X/hS9ntI/4T7xt16/aLX/AOR69RQ7kDYIyM4Palp/2fhP+fUfuX+RKxdf+d/ezyz/AIUtaf8AQ/8Ajb/wItP/AJHo/wCFLWn/AEP/AI2/8CLT/wCR69SY4UnGcCvMPhZZWfj7wOPFHiNZLu/1Oe4IPnMpsUWV0SOEggxFQoyVwSckk0v7Pwmv7qP3L/If1qvb4397Gf8AClrT/of/ABt/4EWn/wAj0qfBezU5Pj3xq3BGDcWvp1/4962PghrGqar4OuIdYuXvLnS9Uu9NF2/3rlIZSqyN6tjAJ7kE13VP+z8J/wA+o/8AgK6/IPreIu1zvTzZ5Z/wpa0/6H/xt/4EWn/yPR/wpa0/6H/xt/4EWn/yPXqdcd8WbXX7jQbObQbI6kLS/juL7TVlEbX1sobdEGPGclW2nhtuD1pPAYRf8uo/+Ar/ACGsVXf2397Od/4Utaf9D/42/wDAi0/+R6P+FLWn/Q/+Nv8AwItP/keul+FWpeHtT8PXFx4cW8trcXsqz2N3GY5LGfjfCUP3MHnbyPm44xXXU3l2EX/LqP3In63X/nf3s8tPwXsyf+R+8bD6XFr/API9J/wpa0/6H/xt/wCBFp/8j16nVbVorqfSruGxnFvdyQOsEpGRG5UhWx7HBqXgMIlf2Uf/AAFf5FLFV27e0f3s81/4Utaf9D/42/8AAi0/+R6P+FLWn/Q/+Nv/AAItP/kem/Ca8s4Nfg0PXNIvtC8ZWummO6SR98OqIGXdcpIMiU7hnJwy7yCK9Vq3l2EX/LqP3L/In63X/nf3s8tPwXs9gX/hPfGuQSd32i1yfb/j3/zmk/4Utaf9D/42/wDAi0/+R69TpsqJLG0cihkcFWU9CD1FT/Z+E/59R+5f5D+t1/5397PLv+FLWn/Q/wDjb/wItP8A5Ho/4Utaf9D/AONv/Ai0/wDkeqXwu8M6frHw5v5ZLm+s75dT1KOG/gvJI5oQlzKqYYNyFCgbTkYGCMV2Xwa1zUvEnwv0HW9XIa+ubbMzhdokKsV347bgob8aay/CNfwo9PsrqDxVdO3O92t30M7wp8L7fw/r9rrEfjDxVftblsW95NbtC+5SvzBIVbvngjkCu/oorelRp0Vy04pLyVjKdSdR3m7hRRRWhBzuteF21DU7u8h13UrBL20FrdQQiJkdRuww3oSr4cjIPIxxwDWxo+nWekaTaaVp8IhtLOFIIIwc7UUAKPyFWqKFoD1CiiigCnrdj/amk3Wnfa7i0FxE0bTQbPMUEYON6suceoNVPBugw+GPDVjoFtfXl7bWMKwQSXWwyCNQAqkoqg4A64zWvQKFpcAooooAzvE2h6Z4j0O60XWLYXFlcptkTJB65BBHIYEAgjkECuG1/wAJ+LF1LS9+o/8ACW+H7ORJH02/eOC48xDlJfMVAs204Ox9oJAJJNelUgYEkAgkdR6ULR3DpYVTkAkEH0PaiiigArg9Y8D6tp9pqbfD/wARSaFPfTtcvaTRJLaGVvvlcqWiLdSVJAPO3Oc95SFgCASAT0HrSaGmYHw90+TSvClppsmiR6O1vlWt47n7QrMTlnEnBbcSSSwDEk5FdBRRVN3dyUrBWT4i0ZtWaymg1O8025sp/Oimt9h3ZUqyOrqQykMeOuQCCMVrUUhmT4Z0Cz0GO9+zyTT3F/dNd3dxNt3zSsAMnaABhVUAADgD61rUAg9DmigAqrq1jDqelXem3DSLDdQvC5jbawVgQSD2PNWqKGrgnY53SfCsdtrFnrGo6rfavf2Vq9rbTXKxr5aOVLnCKoLNsXJPpwBk56Kiii4BTZVZ4mRZGjZgQHXGVPqMgj8xWXrruskW1mXg9DWb5sv/AD0f/vo07BcoaJ8ObXS9CudCHiXxBdaZdTzTT28skCeYZXLyLvjiVwpLHgMOuOldjZWttY2cNnZwR29tBGscUUa7VRQMAADoAK5wzSAEmVgB1Jal82X/AJ6P/wB9GgTfU6iisDS5JGv4gzsRzwT7Gt+kMKRlDKVOcEYODilpsqLJG0bZ2sMHBx+ooAzNPjWDVrmA26Q+ZGrqsZyhUcZPA55qXQgFtZlUYAuZQB/wI1bht44Qdu4kjBZnLMR9TzSWttDaqywqwDMWOXLcnqeTQBNRRRQBleMLeC78Karb3MKTRNaS5RxkHCkj9ayPg1z8JfCX/YGtf/RS10eq2NvqenT6fdiU286FJBFM8TFT1AZCGH4GoPDmi6f4e0W20fSYpYrG1QRwRyXEkxRQMBQzsWwB0GeKI6c3nb8L/wCYPW3lf8bf5GhRRRQAjDcpXJGR1HWvONE8LaVa/FeLVfDNnFYWtjZTW2rXEXH2+4dkKI5/5aOm1mZzkguBnrj0aRRJG0bbgGBB2sVP4Ecj8K5Tw98OfCmg6lb6hp1tqQntmdoRcaxd3EaMwIZhHLKyZIZucZ5NC0lf+uwP4bHW0UUUAFeWfH7SYI9FXxR/YNref2bPBdXd8LkpfW0MUgYi2ypAJwcjcuQTwSa9TrDu/CujXmry6ldR3czzFDLA97MbZ2TG1jBu8skYH8PYHrR1T7DT3NqJxJEki5AZQwyMHmnUUUEoK5zx5rj6RY28EK3aTX0vki4gtJJxbLjLSEIrcgcLkcsR2zXR0yaNZoXicuFdSpKOVbB9CMEH3HNJlI89/Z0vILr4YWscMlzI0N3dq7To4Yk3MhB3OPmODyeeevNei1leFfDuk+GNKGl6LDNBaCRpBHJdSz4ZiWbBkZiMkk4z1JrVqmxBTLgSNbyLCVEhQhC3TOOM0+ory3iu7Sa1nDGKZGjcK5UlSMHBBBH1BzUyV00NPU8t+G2l2vg7xzB4aufBmh6fqF5pTTRatpkhka4WJkWRZt0asGLMrZ5Bz6ivV6ydB8PaZop32i3Ms3liLz7u6luZtgOQm+RmbbnnGcZ5rWqm72/rqT1Zj+IP9bF/umsytPxB/rYv901mUAzznV9XvP7T17W7zToNQ0zRLlbcW0kxDRqERnlVNpVm+fgkjhcDGTn0VSGUMOhGRWZdaBpVzeTXU1sS8+zz1EjBJin3S6g7Wx7jpxWpWdOEo7s9DG4mjWhBU42aVvwXm+qbvpe+upa0n/kIRfj/ACNdDXPaT/yEIvx/ka6GtGeegooopDCiuK+IVr4hiFzrFn401DSLOKBI4LGzs7WRppyxABaaNzlmZFAGAPxrqdDgvrbRrO31K8N9exwItxcFFXzZAPmbCgAZOeABQtUD0LlFFFABRXJ/FfWtS8P+EH1TTVkxFdQC6eFFeZLcyKJGjVuGfaeBg57AniofhHr03iPQb7UP7UXVLEahLFp9ywVZmgXAAlVQNrhtwwVVsBSRk0R1v5f8D/P8+wPS3n/wf8vyOyooooAKKju5JIrWaWKIyyIjMsYPLkDgfjXj3gb4iXepat4LDeIItQutd+0QavpRWJX06dImkwFUB02lChDk5BB680LV2B6K57LRRRQAUUkgLIyqxQkEBhjI9+a8mh8a6/p/wn17WLi9W91S21y40u0nlhRQM3f2eJmVQAdoIPTnFC1dv63S/UdtL/11f6HrVFcV4Y1bU7X4jav4P1DUJdRih0221G1uJkRZAHZ43RtiqCNyBhxn5iOwrtaOlxdbf13CiiuNg1TVk+M82hPqDy6W+hC9S2aJAI5fP2ZDAbiMDoSetC1aX9aK/wCgdG/63sdlRXGaXqmrf8Lh1jQp9QefTY9HtryCBokHlO8sqNhgAxGEHUmuzoWyf9b2B6Nr+trhRRXGfGHVNW0XwnFqej6g9nMmo2cT4iRxIktxHGyncDjhjyMGjql3svvA7OiuO+Ka63b+HNQ1fTPFE+hrYWbzRLBaxS+dMASqv5itlSdqhU2sSevQV0fh6a/udA0+41SBbe/ltY3uol6RylQWUfQ5FC1uD0t/X9blXxB/rYv901mVp+IP9bF/umsmdWeF1jkaJiCA6gEqfXnim3ZCtdj6K5nwre6hqvgKzvrm/lS7ljLS3EUCs+AxztQAjOBx8p+hp/w+1K41LSro3N815JBeSwgyxeVOqA/KJUwuHxz0HBFRGom0vK521cBUpxqNte4+V7+na1tPXyOt0n/kIRfj/I10Nc9pP/IQi/H+RroatnEgooopDMXWNFl1TxDpN9NeAWGnM84tBH/rZyNqOzZ6IC+BjqQc/KK2qKKACiiigDA8a+HpPEFtp32e+FndadfxX9u7x+ZGzpkbXXIypDHoQQcHtSeEPDa6FdazfPNHLeaxefbLnyovLiVhGqAKuT2QEknJJJ9h0FFC0vb+tv8AJA9f69f82FFFFAAelczpvheVvFK+JtcvkvtQhiaGzjhh8qC0R8byqksWdtoBcnoAAFGc9NRR1uHQKKKKAEk3lGEbKr4O0sMgH3HGa8/svhxM3gbXfC+ra3FdLqd/NfxXFtZGBreWSbzgcGR9218EdOBzXoNFH9f19w7nN+GvDdxY+ItR8R6tfQ3uqXtvDaloYDFHFDFuIVVLMclnZic9wO3PSUU2WRIo2kkbaqjJPpQIdXLf8IzqP/Czf+Ev/te1+zf2b/Z/2L7E2/b5nmbvN8zGc/7HT863f7U0/wD5+k/I0f2pp/8Az9J+RoW9/wCuwdLGFZ+GdRg+JV74tfVrV7e6sI7H7GLJldVjd3VvN8wgnLnPydAOldTVP+1NP/5+k/I0f2pp/wDz9J+Ro6JA97lyuZ+JPhq98WeHl0iz1S303/SoLh5ZbQz58qVZFAAkTGSgBOTxXSRuskayIcqwyD6inUAcf4w8O+LNY1HTrjTvE+k2UFmodre50Z7lJJx0l4uE6fwqc4POScEdLo1veWulW1vqF99vvEjAnuREIxK/dggJ2jPbJx6mrdFC0VgZj+IP9bF/umsmcSNC6wuiSEfKzLuAPuMjP5itbxB/rYv901mU7XQr2Zz2h6Jq2jeF7bSbTVbR57ZvlmezbayZJKlfMznnqD+FaGjaWmnyXly0glur6YTXEgXaCwUKABk4AVR3P1rRoqVBLY6auMq1eZyfxO70Svrfou+tti1pP/IQi/H+Rroa57Sf+QhF+P8AI10NUzmQUMcAnBPsO9FIx2qWOcAdhmkMxfCHiS18TW9/Na2l5amxvpbGaO5VQwkjxuxtZhjnrmk8O+KdL17Wda0zTmlkfR5kguJCuEZ2XdhT3x0J9a4rwDa6xe6F42sbD7dot7ea/dTW1xfabPEPJkKYdA4TOQGwQeDg034RWms2PxB8Yw3lqILFjarAyaVcW0UvlwomY3kJUqMEEZJJ5BxRHW3on89Ljejfq/z0PU6KKKBGHd+JbW28Z2PhaWzvBc31tLcwT7V8llj27xnduz86/wAPfrVZ/FkjeJ5dEtfC+vXkcE6QT6hCtv8AZomZFc5LSh8AOM4Q+2axPErTf8Ls8JzJYalJbwaffRTXEdjM8EbyGHYGkClBnY3U8Y5xWd4m02PUvEkVx4Sj8Rad4gt9Yhe7lcXcVo8IZRMWD/uZEaMcbcknbjvgjry363/9Kt91txvRP+uh6jRRRQIxPG/iW18J6BJrV9Z3lzbROiyfZlVmTcwUEhmHGSOlTeIdfsNEW2S486a6vJPKtLSBd81w+MkKMgcDksSFA5JFcz8e0uJ/hfqdpZ2N/e3M7QrHDZ2kk7tiZGPyopIGATk1j+OdIj1L4k6RrWq2utyaDLok9pHLYi6jltrhpEfLLFiRdyjAyMZUA84pf1+F/wAdvmO2n9d/6+49Os5ZZrWOWa2ktZGGWhkZSyexKkjP0JqWuZ+FcOvW/wAP9Ih8Sy3EuqJEwle4OZSu9vL3n+/s2598101U9GJCSMVRmCs5AJ2r1PsM1y2n+OLS/wDCl54gs9G1icWl5JZNZJFGbl5Ul8plUb9v3u5YDAzXUyMERnbcQoJO1ST+AHJrzr4R3Umm+E/EVze6bq1v5WtajeCKbTpo5JYnmd0KKygvuXGAM9QKm+rv2/Vf8EdtF6/ozovCviuTXNVu9Nn8Ma7o01tCkzHUBb7WDkhQPKlfn5W646Vtav8A8gy4/wBw1leBLW9TRjqWrQmHU9Uk+13UR6w7gAkX/AECr9QT3rV1f/kGXH+4apq2hJxlZ8WrQya/Lo3kTpPHALjewGxkLbeCDnqD1ArQrmo2f/hZMsn2a78o6YsQmNs/l7xIzEb8beh9amTalH+ujOrC0o1FPmW0W/noXLfxFZz3cEKw3AiuLiS2huCF2PLHu3L13D7jYJGDtPtnZrz3RdNvo9estTht7mC+kv5/7RtHhP2aNG3fvEJGAxAT5lOW3HPfHoVTRlKUbyOjM8NRoTiqT0tr63f9XWj3VtjtNL/5Btt/1yX+VZnjPxLa+FdMi1G+s7y4t5LmK2LW6qfLaR1RS25hxuYdM/StPS/+Qbbf9cl/lXF/HcTy+BVtrWx1C9nfUrKQR2dnLcNtjuYnckRqSAFUnn0q+q9V+Z5yNzX/ABXbaXqj6XBp97qd9FZtfTQWgTdHADt3HeygkkEADJODWpoWqWOt6LZ6xpswms7yFZ4JAMbkYZHHb6VwnxI0syavD4h8Nvr8fiefTzZwxWcCiKeJiWUXBmjZI1ViTk7XHIGTxXV/D7QP+EV8EaN4d87z20+0jgeQDh2A+Yj2JzRH4Xff/h/0t87hLdW/rb/g/Il8Qf62L/dNYt/c/ZLVpvImnYEBYoVy7knAAyQPxJAHcitrxB/rYv8AdNc9ruof2Xpkt59kurtkwFhtoWldienCgnHqccUSdlculBzqKKV7vYzLfxbYvY3M01peW1zbXSWklnKq+d5z7dijDFTu3AghsY71paPqkOpNdRLHJDcWk3k3EMmNyNgMOhIIIIIIPeuJmia8sYtQtdP1R7i21i31C+eaxkhabqrCNHAZgibcADoB1Oa6HwpbzNr/AIg1hopIre9nhW3EiFC6xxhS+DyASSBnrjNY05ybs/60Wv36HsYvBYenSnJKzX53jp6Wbavrb0Z12k/8hCL8f5GuhrntJ/5CEX4/yNdDW7PDQUVleJZpoLWJoZGjJfBKnHasH+0L7/n7m/77NFh3OzorixqF6el3Mf8AgZo/tC9/5+5v++zRYDtKK5GzvrxruFWupSDIoILHnmuupAFFJuG4LkZPQUbhu25GcZxQAtFFFABRSMwUZYgD1NDMFGWIA96AFooooAKKKRWDDKkEdOKAFqrq/wDyDLj/AHDVoEZIzyOtJIiyIUdQykYIPegDg6K7T+z7H/n1h/75pPsFhu2/Zoc4zjaKdxWOMortP7Psf+fWH/vmj+z7H/n1h/75ouFg0v8A5Btt/wBcl/lVmkRVRAiKFUDAA7ChmCjLEAe9IYtFFIrKyhlIIPQigDI8Qf62L/dNZlafiD/Wxf7prMpiYUUAgjIORRTAtaT/AMhCL8f5GuhrntJ/5CEX4/yNdDSYIxvFn/HpD/10/pXMXMK3EDwybgjqVbaxU4PuORXT+LP+PSH/AK6f0rlb61hvbOW0uA5imQo4SRkJB6/MpBH4Gk9iou0ld2Od8L6VaW+uapeabbRWulXEccSQxqFjmdd2+UKOMHKrnvtJ9CX/AA4RY9BuY0UKialeKoHQATuAKv6T4d0rS5Wls47oO0RizLezS7U44Xex29B0x0FWNH0mx0iCSGwjljjkkaVg87yfMxJY/MTjJJNZwg4tej/FpnqYrHU6sKkVKTvy2uv5U1rq9f60NSx/4/YP+ui/zrt64ix/4/YP+ui/zrt61Z5KPNvH/hXStS8V6PLpVnGviRNSgv59TH+utbWNvnUv1COAYxH0JJOOGNHi7wrpV5490K60azji1621FdQ1HUx/rY7UBgYnfqVfhFj6YBOPlra1D4b+E7/WLnVrq31SS5upRLOBrN4sUjDGN0QlCEYAG3bjHGMUS/DfwnNrMury2+qPczXQupQdZvDE8oIILReb5ZA2r8pXGABjFKGlvJ3/AC/y/q+lS1v6W/P/AD/q2vX0UUUCOW+JGleG9Q0VpfEmkxawiK0dtZSr5glmcYUIh48w9A3VeTkDJrltW8C6hN8F7DQbzTNL8Sa3ZaYbYHUrlvLjcpgsh2tmRcAKxAPH3hzXZ+K/B+heKLi0uNXTUGltN3kNa6nc2uzd1P7mRcnHGTVeLwJ4dhgs7eBNShhtUkjVE1W5AkV2LOJf3mZcsScvk1LV4td/+D/mUpWafYk+GGo2+rfDvQNQtBeCCWwi2fa23TYCgfOR1PHXv1ro6jtoIbW2jtraGOGGJAkccahVRQMAADoAKkrScuaTZnFWSRX1K0gvrCazud/kSqVkCuUJXuMjkZHFeY+HLex8IXHivxR4d0n7PoV59nh07T7K3by55kyr3Cxxg7UYuoLAciMtyCCfSdc0uz1rSLnSdQWV7S6jMcyxTvCzKeo3oQwz7EVleFvBfh/wzdyXekw3/nvEIS91qdzdlUznavnSNtGQOmM4HpUrd/1/X9Mu+hx3wO1CK48R+Obdry8vLg6tHM009tLHuzawA8Oo2jdnCdQMcY5r1OsfQfDOj6HqGo3+mw3KXGpSia7aW8mmEjgBQ2HcgHAA4A4AFbFPovRfghdWFeba34V0qb4l6He6FaR2+q2N497q+pqf3rQPG6i3kfq+9mXah4VUyMcZ9JrkIvhv4Tj1k6sLfVGuTdi8YSazePE0wYMGMTSmM4IHBXHA44pL4kwfwtHJyaVD4U+I2m6tq3g3QbyXWtYmgh1m3kLXsMkvmNHvVox8uwbDhjjHcV63WJpXhbR9NvftcMd3LKsjyRfar2a4WBnzuMayMwTOSPlA4JHTituhaRSB6ybCuN+Kui+HtU0GU63o8Ws3DxPb6faSjcWncHb5YPCv/t9VAJyADXZVzvinwXoHia+tr7Vk1E3FsjRwva6rdWu1WOW4hkUHOByeeBUyV1YqLs7nm97F4qOs6L4E22eurofhqK9voLu9eGPUrjd5QDsEYuo8tvlbAJYFs4xXpvw+1qz8ReCtI1vT7E2Ftd2yvHbEAeT2KcccEEcVXXwL4aSGxjhs7iBrGB7eCaK9mSbynOXRpA+9wTydxPPPXmt7TrO10+wgsLG3jt7W3jWOGKNcKigYAA9MVpe979/1f6WXyIta1v60X/BM7xB/rYv901h6pb2l1YyQ3wU2uN0odsKVHJDf7PqDwR1rc8Qf62L/AHTWBrOmWer2D2N8sr27kFljmeInByPmQg/rUyV0aUmlUTbaV91v8ttfmcvoPhvSZNN1IX1lFHok179stbKQbYoo1QDcV6KrEM+3oMj3FafgbS9OsbCa+0/T4LGPUHEyRxRhMRgYjyPUj5vYsRU8HhbRobG7s1huXhvAq3HnXk0rOozhdzsSF5PAOOT61sgAAADAHQVEKfK1oehjMwdWMoxnJqTW+miS6Xd23u99L9WW9J/5CEX4/wAjXQ1z2k/8hCL8f5GuhrRnlopatYm/hSMSeXtbdnbms3/hHW/5+x/37/8Ar1v1DetcrZzNZxxy3AQ+UkjbVZscAnBwM+1K47GN/wAI63/P2P8Av3/9ej/hHW/5+x/37/8Ar1y6+LPGGk6l4p0vVLPT9cudK0dNUtH0y3kg8wt5gFu6M8h3ZjyCDyO1Xvhn4wufFN7eeVd6dqulx2tvNFqNjE0aCZ92+3ZWZvnQBSeQQHAIz1a1/r1/yYNW3/rb/Nf0mbsGgNFPHJ9qB2MGxs64P1rcoopAFFcL421zxfoGqadfRLo82kXOqW+nmx8mQ3TrKwXzVl37QQSW2bD8oJ3emRd/EbUo7fUNdiWxOl6b4jXRbmyMbfaAplWEy792Adzhgu3le+TkEfe2/rb/ADX9XBq39ev+TPUaKKKACiuY+JWsX+g+HJtUtdY0PR4oEd5LnVI2kQkDKoqq6ZLHPO7Ixwpzxh2PjDxBrF1oGjWMOm2Oq32hHV715AbiKL7irGm1xuy7H5snAXuTkK+/9dG/0Y7f19y/VHodFYHw88Rf8JZ4L0zxB9nFu93ETLEDkJIrFHUHuAytit+qas7CCiiql3cSw3tpEuwxzMytkHIwpPH5UgLdFFFABRRUdx55TFuY1Yn7zgkAfQYz+dAElFVdLuJbi2LTKodXZCV+62DjIq1QAUUUHODjGe2aACiqFhdTS309u8lvKsag7ouNpP8ACRk/nV+gDH8Qf62L/dNZlafiD/Wxf7prMpiYUVBczGNkVQCSwB9gTU9MRa0n/kIRfj/I10Nc9pP/ACEIvx/ka6GkxoKraq2oLpty2lRW0t8I2+zpcyMkRfHG5lViBnrgGrNFS1dDR5hbeGPiFeeHdb0rUH8P6Tc6layF9Rsb6e4nmuTtALFoo9kYUFcLkgEAYxzseC/B8uk+ML3xH9g07Rlu9PhtZbHT5C0csiMT5zfKoyAQo4zjqew7eiqvrcHtb+un+QUUUUgOA1nT/iHc+MDqFvp3hWaxt22ac9zqM++3UjDymIQYaUgkffAA4BGWJTX/AIf23iLxpbatf6PollbWl1HdPNDEHvL94zmMSPtGxFODjLFsAZAGD6BRQtLeQPW/mFFFFAGRr7+IBPBFpOm6VfWkqut19ru3hZCcbSAI3Dj72Qcdq4nQ/h7qXhC40O98NyWd7PY6VPptzFdSNAjiSXzldCqttCvuG3+6euRz6bRSt/X3r9WO5gfDzw6PCfgvTPD/AJ4uHtIiJZQMB5GYu7AdgWZsVv0UVTd3cQVTvYLiW8tJYhEUhcs25yCcqRxwfWrlFIAooooAKr34umh22gj3E/MXcrgexAPNWKKAILFZo4Nk0cMeDhViJIA+pAqeiigApH3bG2YLY4z0zS0UAU4beRr1bydY45BGY9qNuzk5yTgelXKKKAMfxB/rYv8AdNZla2uRSySReXG74BztUms77Ncf8+8v/fBpiKFzbFyDGTneGbLkdKtDpUv2a4/595f++DR9muP+feX/AL4NMCXSf+QhF+P8jXQ1haZBMl9GzQyKozklSB0NbtJggooopDCiiigAooooAKKKKA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7" descr="data:image/jpg;base64,/9j/4AAQSkZJRgABAQEAYABgAAD/2wBDAAUDBAQEAwUEBAQFBQUGBwwIBwcHBw8LCwkMEQ8SEhEPERETFhwXExQaFRERGCEYGh0dHx8fExciJCIeJBweHx7/2wBDAQUFBQcGBw4ICA4eFBEUHh4eHh4eHh4eHh4eHh4eHh4eHh4eHh4eHh4eHh4eHh4eHh4eHh4eHh4eHh4eHh4eHh7/wAARCADEAP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ij6zV/mD/AFWyf/oHiezf8NHeOP8AoFeHf/Aeb/47R/w0d44/6BXh3/wHm/8AjteM1u+EvCWv+K2vF0Gx+2NZxedMokVSF9gSMnjoOaaxFZ7NmVbhzI6EHUqUYxiur0X5npP/AA0d44/6BXh3/wAB5v8A47R/w0d44/6BXh3/AMB5v/jteNqjtII1Ri5O0KByT6Yra8X+FNe8JXdva6/ZfZJriETRp5iuShJHO0nByDwaPrFa176BLhzI4zjTlRjzO9l1dt7a9D0r/ho7xx/0CvDv/gPN/wDHaP8Aho7xx/0CvDv/AIDzf/Ha8ZopfWav8xr/AKrZP/0DxPZv+GjvHH/QK8O/+A83/wAdo/4aO8cf9Arw7/4Dzf8Ax2vGaKPrNX+YP9Vsn/6B4ns3/DR3jj/oFeHf/Aeb/wCO0f8ADR3jj/oFeHf/AAHm/wDjteM0UfWav8wf6rZP/wBA8T2b/ho7xx/0CvDv/gPN/wDHaP8Aho7xx/0CvDv/AIDzf/Ha8Zoo+s1f5g/1Wyf/AKB4ns3/AA0d44/6BXh3/wAB5v8A47R/w0d44/6BXh3/AMB5v/jteM0UfWav8wf6rZP/ANA8T2b/AIaO8cf9Arw7/wCA83/x2j/ho7xx/wBArw7/AOA83/x2vGaKPrNX+YP9Vsn/AOgeJ7N/w0d44/6BXh3/AMB5v/jtH/DR3jj/AKBXh3/wHm/+O14zRR9Zq/zB/qtk/wD0DxPZv+GjvHH/AECvDv8A4Dzf/HaP+GjvHH/QK8O/+A83/wAdrxmij6zV/mD/AFWyf/oHifU3wI+LPiPx54uutI1ey0qCCGwe5VrWKRXLCSNQCWdhjDnt6V7VXyr+yD/yUrUf+wPL/wCjoa+qq9XCTlOneTPyHjLBUMFmbpYeKjGy0R8q/tff8lK07/sDxf8Ao6avGa9k/bAdE+JWnbnVf+JPF1OP+W01eMedD/z1j/76FeXiV+9kfrfC9SCyjDpv7I+imedD/wA9Y/8AvoUedD/z1j/76FYWZ73taf8AMh9FM86H/nrH/wB9Cjzof+esf/fQosw9rD+ZD6KZ50P/AD1j/wC+hR50P/PWP/voUWYe1p/zIfRTPOh/56x/99Cjzof+esf/AH0KLMPaw/mQ+vbv2Ubz+z7zxXf7PM+zaYJtucbtpJx+leHedD/z1j/76FdL4H8dX3hCPVE01dPlGp2ptZvtAZtqHPK7WGDz3zWtCbpz5vJ/kzyM9w/17AVMPTavK3XzTf4Htr+E/Ctn4lk+MQlhfwx9lGpQ23G43hOBHj/e59m46CqHx90i68YfFHwfpdsu2XUbCPcRz5al2Zm/AZP4V4a3iLUW8PpoDaq50tJzOtr5g2CTGM124+NWvjX7fXBZ6D9tttOOnwP5chEaZzuA8z7/AL9PatvaU2lG1kmnb77/AKL0Pnv7HxuHxEMRCqpyjGUY3drK1oX7u93J9T1/4q+G08R+B9b0Ww8O3Ng3hcxPpk727It1EseHCsR83Rhx1wpqp8I4/En/AAoSyk8IWOn3OrfbpBi7Vdvl7zu6ke3evGPDPxY8Y6Hq66j/AMJDcamArK1tqN3JNA4I7rvHTtgiop/iVqreDx4Xt002yslvjexvbb1ljcsW2qd5AUE8cZ4HNUq0eZz1u1+N1+hzPIMYsMsG5QlFTjJNu62aldNpu7136s9u8U+FvDOufFjwdpurWumxaxJaST61a2fEcjqgZVIHq27ryVH0rjfF/wAXNZtdd1rw2PC2htpFu01rFYy2f+rC5Ac4+mcYxj061wfif4l6zr+t6Zr0x06z1fTkVUvrRSksuOhfLFSevQAckdOK9V8UfEzVLX4Y2Gved4Uj8QX4MF0wjiknliYZVkCu2MDAYOvU4wO6lNSjJx01fTe+39fMhZfUwv1eOJiqt1ypOduWXM5XVk9LWSe6SSI9T1YfCz4WeFb7wvpNhLfa3D593qM8HmEEqrbAe33iAOmFPGeayfjRa2Gt/C/wz8QH0u30vWL+Uw3UcCbFnGHw+P8AgAIPXDdTxXI+Dfi5r3hvRRohTSNX0xWLR22ow+YsRzn5cEYGe3IHasn4gfEDWfG15DNrN3bLFbqVt7a3GyGIHrgZJ7Dkk9KmtUjKLS62sux6ODyrEUsbCpLlTUpOVTm1nF3tFx+a8lbQ5uimedD/AM9Y/wDvoUedD/z1j/76FctmfZ+1p/zIfRTPOh/56x/99Cjzof8AnrH/AN9CizD2sP5kPopnnQ/89Y/++hR50P8Az1j/AO+hRZh7Wn/Mh9FM86H/AJ6x/wDfQo86H/nrH/30KLMPaw/mQ+imedD/AM9Y/wDvoUedD/z1j/76FFmHtaf8yPaf2Qf+Slaj/wBgeX/0dDX1VXyn+x/JG3xL1ALIhP8AY8vAP/TaGvqyvZwX8I/DuPZKWbyaf2YmR4g8L+GfETwv4g8O6Rq7QAiE31lHOYwcZ27wcZwOnpWX/wAKz+HH/RP/AAn/AOCe3/8AiK6uius+MPPNV8NfBvS7s2t94O8JRyrs8wDQ4nEW84TzGWMiPceBuIzWx/wrP4cf9E/8J/8Agnt//iK43xw9/wCFdU8R+NtBuLLWtHeSKPxJol0nzhkRE3wv/e8sp8jAhuxya9cRtyK2CMjOD1oXwp/1/XmN6M5Zfhr8OVOV8AeFAcEcaPb9D1/gpP8AhWfw4/6J/wCE/wDwT2//AMRXV0UCPNtd0P4KaHcz2+q+EvCFrJbwLcT7tDiKxRsSAzMIyACVbqe1WtF8J/CHWbi5t9O8E+FJprZUaZG0KJGQPnacNGOu0/lS/H2GGP4PeL7hYo1lk01g7hQGYDoCe+Mn867WyhhVEuFiQTPCiNIFG5lGSAT3A3H8zQuo3pbzv+Fv8znf+FZ/Dj/on/hP/wAE9v8A/EUrfDX4csxZvAPhRmJySdHtySf++K6qigRxt98P/hdY2ct5feB/B1tbQqXlll0q2REUdSSVwBWbpnhv4NalqC6fa+D/AAiLx0MkcE2hxRPKg6uivGC68jlcjmmfHWZ7aLwldXXGiQ+I7V9VY/cWP5vLZ/8AYEvlk546UfHGJ7iPwgum86yPEdo9iU++EBPnnj+Dyt+7tiiOtvW35a/j+A5afdf89Pw/E3P+FZ/Dj/on/hP/AME9v/8AEUv/AArX4c7Qv/CAeFNoOQP7Ht8Z/wC+PauqooEcp/wrP4cf9E/8J/8Agnt//iKwLrRvgjazvFceF/Bkaxy+TJOdGh8iOTONjS+XsVs8bSwOa7TxmupN4P1ldG3f2kbCcWm3r5vlnZj3ziuO8B3Hh25/Z8sftBgGlJoZiv1kxhGWMiZXB/i3bs55zUuVlJ9v+D/l+JSV2l3/AOB/n+Btj4afDcjI+H/hMj/sD2//AMRTh8Nfh0oYL4B8KgMMHGj2/I6/3PaoPgjDq1v8JfDMOtiUX6afGJBLneBj5Q2echdua7GtJx5ZOJEXdJnKf8Kz+HH/AET/AMJ/+Ce3/wDiKoav4K+E+lLF9u8D+FEeZisMSaHDJJKQMkKixlmwBk4HA5ruq4b4i6Pfalr+j33hnW7XT/FGmQzy2kF3GXt7qB9iypIBggZEfzKcrxwc1DZSJNK8B/CvVNOg1DT/AAP4RuLWdd0Ui6NBhh+KVa/4Vn8OP+if+E//AAT2/wD8RU3wx1z/AISPwVZas2lppcsrypNaoQUSVJWSQqQBuUsrEHvnNdLVNWYkzlG+Gvw5ZizeAPChJOSTo9vz/wCOVDe/D34X2VpLeXngbwfb28KF5ZZNJtlVFHJJJXgV2Nc98R9O03WPBmoaTq1++n2t6Et/tKH5opGdRGR2++V68etS720Gt9TD0bwh8JdXluIbHwP4WeW3CGaOTQIonUOCVO14wcHBwehxWl/wrP4cf9E/8J/+Ce3/APiKzfh3q3iEeKdW8K+LLfT7nVtPtLeZNWso9i3lu7SBN6HlHDK+VyRySMV3tU/IWuzOVb4a/DpgobwD4VIUYAOj2/Azn+57mobv4d/DO0tZbmfwD4VWKJSzkaLA2AOvATJrsKZP/qX/AN0/yqJvli2NbnmVhp/wIvo7aW38P+B/Ku2C20smkQRxzMTgBGZAGOewNdL/AMKz+HH/AET/AMJ/+Ce3/wDiK4Lww+kn9ku3j1ZY5rabRpYViI3GWViwjRB3cvtCgc5xXpnw/t9TtPAmg2utMzalFp0CXZY5bzRGA2T3Oc1o1ZyXb/g/5fiJ9PO/4W/z/ANC8HeEdBvTe6F4V0PSrpkMZmstPihcoSCV3IoOMgcewrcooqQCiimyyJFGZJDhR7ZoAzJ/Dfh+fVW1WbRdPkvnKM87W6l2ZPuMTjkrjgnkdq1ahtLqG6VmhYna21gylSp9CDyKdBPFMZPKcN5blGx2PpQBJRRRQBS1rSNK1qxNjrOmWWpWjEMYLuBZYyR32sCKnsrW1sbSO0sraG2t4htjihQIiD0AHApiX1s1yLcOfMOduUIDY64OMH8KWO9t5LgwIZC4JB/dNtyOvzYx+tAFiiiigCO5ghubeS3uIY5oZFKyRyKGV1PUEHgiuNg+HOmaV4oTxD4WuZNCuCgiuLaKNZLWeMfw+W3+r6DmMr05Brrru9t7X/XOw7khCwUepwOB9afLcQxBS7/f+6ACS30A5NC0dw6WJaKAcgHmigArj/F3w48NeIZVvRbnS9UScXEd/YqqS+aOjOCCkvQcOrdK62aVIYzJISAPQEk/QDk1XGo2ht/O8xtu/YQI23BvTbjP6UBcdpkV3BYQw312t5cIuHnEQj8w+u0EgH6cfTpVmobW6hugxhLnacNujZcfmBU1DBBWdrGh6NrEkEmqaXaXkluWMLzRBmj3cNtJ5GQOR371o1Whvraacwo5343AMhUMPUEjkfSgCW1t4LW2jtrWGOCCJQkccahVRR0AA4AqSoIbu3mkCRuSWXcuVIDD1BPWp6ACq+pWNlqVjNYajaQXlpMu2WCeMOjj0Kng1Yps0iwwvK+7ailjtUscD0A5P4UMEVNJ0nTNJjePTbC2tFcgv5UYUuQMAsep445q7Wd4b1zS/EWkpquj3JuLN3eNZDGyHcjlGG1gCMMpHTtWjQwIpbiCJtskqq3oagu5NNu7aS1uvs9xBIpWSKVQyuPQg8EVna5/x+/8AFUadguWtI0HwZo7xvpOg6Hp7REmM2tlHEUJ642qMVs/bbX/AJ7p+dcMniPSG1hNJ+0SLcyMyxboHWORl+8qyEbGYYOQCTwa1qSalsy6lKpStzxavrr2OmiuIJW2xyKxxnAqWsPQv+P0/wC4f5ityggKiu7iG1gaedwiL3NQajqMNiyCZZG35xtA7fjVT/hILP8A55T/APfI/wAaAFtJFnjuZLKaKW4ldWlKvwgxgAEd8Cjw9IC16irEFE5wEfdjgf5zSf8ACQWf/PKf/vkf40f8JBZ/88p/++R/jTEa9FZH/CQWf/PKf/vkf40f8JBZ/wDPKf8A75H+NIY43ljdalCouYj5LkIitlmcjHT0AzRCxF5B9hvDcRMzecmVIUcnPAyDmm/8JBZ/88p/++R/jR/b9n/zyn/75H+NAGvRWR/wkFn/AM8p/wDvkf40f8JBZ/8APKf/AL5H+NAEusXdoqtZS3MULSrhyzAbU7/j6VSmbF3cTR3LwYtkNqcDDLg8cjnnHH0qx/wkFn/zyn/75H+NH9v2f/PKf/vkf40Bc07ZpHtomlXbIUBYehxzUlZH/CQWf/PKf/vkf41e0+9ivomkiV1CttO4CmwH3tzDaQGad1VR0ycZPpVGxubSO2ubpZkmYv5khjORuIwFB9cYFalFICGzjaOAeZ/rHO5/qf8ADp+FTUUUABIAJOAO+ayEvbK6vhNHNHK0aOkMSHLNxkn26YFa9FAGFoysl1a7ZBPG8LYXqbfodufTtzzxW7QAPSimAU2aSOGF5ppEjjRSzu5wqgdSSegp1FIDzr9nm+sr34eH7HeW9xs1TUN/lSBtu67lZc46ZBBHqDXotFFAdW/Uwtc/4/f+ACqNXtc/4/f+ACqNMTOJuvEHhvVvFdjaf2xZH+zrvEMCSBpJrkgoMKOdqhmye556Lz21FFTCLitTpxNeFVRUItKKtq7+fZdS/oX/AB+n/cP8xW5WHoX/AB+n/cP8xW5TZzI5/wAW/wCst/o39Kwq3fFv+st/o39KwqaBmLrOrX+n39qi6Wk1pPcpb7xcfvct/EqbTlR3ywOATjA52q5fxRpsuuTfZl0h7e6t5o2ttULR/IoYMxUht4ONw24we/FdRUQb1uduJhSVGm425tb2+Vnu/wBNtgooorQ4Stql7Fp9jJdShmCD5UX7zt2Ue5qPQNQ/tXQ7HU/K8r7VbpNs3Z27lBxnv1qn4l024vEFzbXV0ssETiOGJYyHZhjPzjAOMjORwT603wJZ32n+EtOstRWVLmCBI3SQoShCgYBQkEccHrWcXLnaa0O90aP1P2ikue6062s+n3a/I26KKK0OAivJ1tbSa5cZWKNnP0AzVDQL7VL5XfUNOtLRMDb5N6ZyT3BGxcY/Gr2oFhYz7bX7WfLb9xlR5vH3fm456c8VhaBo6weIZ9Yt9O/smCa1WFrXCKZHDE72CEqCBwDnPJ9BWbcuddjuoQouhNztfo/0tdb97P5HR10vhT/jyl/66f0Fc1XS+FP+PKX/AK6f0FWziRsVzUfihtQ8TXOiaHaRXX2GQR391NP5ccT4DGNAFJkkCkEjgDIy2eK6WvE7r4cagz6pZJoMS6rL4nGrWHiFDEGhheZZHBbPmBlXfHtwQcjtnCj8aT2/4K/Rt/Ib+Fv+uv8AXzPbKKKKACuf8Van4osrq2h8O+G7TVleN3nlutS+yJFgrtAxFIWJyT0GNvvXQVz/AI6h1a/06DR9LhfZqE6wXtyrhfs1tgmRhk5LMBsGM4L57Uncat1J/BerX2ueG7XVNQ06HT5p9zCGG5M6bNxCsHKJkMAGHyjgitmmQxxwwpDCipGihUVRgKBwAKfVO19CUFZHjPXbfwx4V1LxBdQyTQ2EDTMidWA7Z7fXsOa165/4jWmtX3grUrPw/s/tCWMKisQu9Nw8xAW4DMm4AngEg1Mr20Kja6uReEfE02s6tqemXNnbxS2McEontLkzwSpMpZcOVX5hjkY6FTnmulrz74XeFJPDOvaw2ladc6L4auooGt9LnlV/LuRu82RAGYIpHljGeSCcYxn0GqduhKuYWuf8fv8AwAVRq9rn/H7/AMAFUaAZzEXiwSC1vBZr/Zl1qDafHMJf3gkDsgYpjAUupHXPIP06euLk8LR3XiOGW2sZ9P0+C9+3ThrlitzOpO0pEGKqN3zFiATgcck12lZ0nLl97+tP87noZhHDR5fYfPy7X1evf5aJ3Rf0L/j9P+4f5itysPQv+P0/7h/mK3Ktnnopanp0d8yF5GTYDjHvVL/hHrf/AJ+JfyFbVR3SSSW0kcUzwOykLIgBKH1AII/MUN2Q7GT/AMI9b/8APxL+Qo/4R63/AOfiX8hXAWHjXX1+B2j63NeLNrmp3sWnpdNCgCvLdmESbAAvyryBjGQM10/g/V9RXx34k8JaheyX6afDa3drcSoiyeXMrgo2wAHDRsQcdG9qff8Ar+tAat/Xy/M2P+Eet/8An4l/IUf8I9b/APPxL+QraopAYv8Awj1v/wA/Ev5Cj/hHrf8A5+JfyFY2l6pq3/C4dY0KfUHn02PR7a8ggaJB5TvLKjYYAMRhB1JpfDeqatJ8U/FOiXeoPc2FpZ2VxaxNEi+SZTNvGVAJHyL1JoWqT7/pp+gNWv5W/G3+Zsf8I9b/APPxL+Qo/wCEet/+fiX8hW1RQBi/8I9b/wDPxL+Qo/4R63/5+JfyFY/xN1TVtJuvC0mm6g9vHd67bWV1F5SMssUm7IywJB+XqCOtVPi7J4n03QbvXtD8Ry2U9oIxY6dHaxSJezMwAjkLqXO8kKNhTHXnsJ3V/O35f5jtrbyv+f8AkdH/AMI9b/8APxL+QrQ02ySxiaNHZwzbsmrERcxIZFCuVG4A5APenU2StgoqvqazPp1wtvcPbS+WdkqKrFDjqAwIP4iuM8DaprHiD4OaLrN7rFzb391ZJPdXdrZrLMe7eXGFK7j2+RvpU30flb8b/wCRVtju6K4n4M65ea94Smn1DVTqVxb39xb75YPIuERXOxZ4wqhJdu3ICjqK7aqaEFFFcX4Q1bVJfH/jTStR1Jrmy01rRrUSRonkrJEzsMqBkZ7nPSkB2lFcD4Z8Uatq/wAU7qwZlj0NtFjvLGLZh3zOyeax6/MFyB/dIJ5PHfUdE+/+bX6A9G1/W1woorjPiFqmraX4j8HLYag8NtqGsCzu4PKRllQwyv1I3A5QdCKOqXfT7w6N9tfuOzorzT4j65e6V4kaa98UeIPDmhwwwAz2ejx3FuXZ33NLK8LhAP3Y6gDOT616UjKyKysGUjII7j1oWquD0djD1z/j9/4AKo1e1z/j9/4AK53xZNc2vhnUrqzuGt7iC1kljcKrYKqSOGBHalOXLFyfQqnTdSooLq7GpRXJ6r4iurPRtCihVpdR1SNcOIGk2AR75JNictjsBgZI7Vs+Gb611HSluLS/mvl3sjyTIEkVwcMrLtXaQe2BQppycex0VcDVpUvayWl7fmvzT89DotC/4/T/ALh/mK3Kw9C/4/T/ALh/mK3KbORBUdyszW8i28kccxUhHkQuqnsSoIJHtkVJRQ9Rnn2m/DiaL4XReCr/AFuO4ktphcWl9BZmIxSrN5yMUMjbsP7jI4461v8Ahfw5Nput6vr2o3kV3qmq+SsrQwmOOOOJSERVLMerOxJPJauiop3AKKKKQHLWfhnUYPiVe+LX1a1e3urCOx+xiyZXVY3d1bzfMIJy5z8nQDpRo/hnUbH4haz4ol1e1mg1O3gt/si2TI0Sw79p8zzCCf3hz8o6DpXU0ULS3kD1v5/p/wAMFFFFAHL+P/DOoeJG0U2WrWunjTNSi1AiWyafzWjzheJE2jk561T8VeGvGGp+IodT0vxZpNjb20W23trnRGufKkIIaUMLhAWIOBleBkDqc9pRSt/n+g7/AORDZRyw2UEM9w1xKkaq8xUKZGAwWIHAyecVNRRVN3EQahHcTWM0NrNFDO6FUkkjMiqT3KhlJ/MVynhbwv4i8M+ANJ8N6Z4h057rTdsYuZtMYxzQjPymMTZDc/eDduldlRS/r7gMXwr4fh0MajN53n3up3bXl7ME2K8hVVG1cnaoVFAGSeOSTzW1RRQAVyOkeD7m38VeJtV1PULHULHX0ijlsfsBTYsaFACxkYMCpOflGfauuooC5wei/Dex0j4lHxbYDSra2FiLSKyh04o8Zyx3iXzMZO4g/J04967yiijokHW4Vy3jfwzqPiDVPD95Z6ta2KaPfi+2S2TTGZgjptyJE2jDnsecV1NFHVMO5zHijw7q3iFdR0m91e0Hh6/hEUtstkRcBSMOol8zbhvXZkZOOxHSwxpDEkMahURQqqOgA6CnUUAYWuf8fv8AwAVheILGbU9EvNOhuEt2uYXhMjxGQKGBBOARnr61u65/x+/8AFUaJRUlZjhOVOanHdHOyeHbgwaJIt/EL/SAVjm8g+XIpTYysm7IyMc7uCPwrQ8P6Umk29wvmebLdXMl1O4XaC7nnAycDAA6npWlRQopPm6/1/kb1MZWqQ5JPT0Xdv7rtu2xf0L/AI/T/uH+YrcrD0L/AI/T/uH+YrcoZzIKjuoVntpIWaRA6lS0blGGfRhyD7ipKjuY2mt5IkmkgZlIEkYUsh9RuBGfqDSexSPO/hlaXfir4L6TBqOuawk0zOZryG9dLlwlw/y+aDuGQoUkHOOK0/hlpcNtLqupWeqa1e6fPMILQahqk92CsRIaRfNdsbn3DjqEU96ueHvBcOheBZPCVjrmrm3aOSOO6kaL7RCJCSdpWNVzliQSDiug0qxtdL0y102yiEVtaxLDCg/hRRgD8hVdWxPa39f1/kWaKKKQHC6TNdR/HDXLD7deSWZ0K1uVt5LhnijkaaZWZVJwuQq9PSuK8EeJNTm+IWk2OpX1/DLNe6gPt73Ekmn6zEC3lxwDOxXTg4wuBG2C2416bbeFIYfHN14t/tbUpLm5tEs3tX8nyBErMygARh8guxzu781T0XwDpemf2XCt5fXFjo9w9xptpMUKW7sGHBChmCh2C7icZ74GCOnLfz/N/oOWvN8vyt+f+Z11FFFAjhfizNdWt14QuLS+vLZpPEdrbyrDcOiSxvu3K6g4YfKOtcx8UtX1PTtX8WSatJr9jZW+ircaBe2CTm3jmRXaQyGIFQ+4J/rflKjHc59A8ZeFYfE7aWZ9W1Kw/s29jvoRaeT80qZ2lvMjbIGTwMU/xD4YtvEE8KaveXdxp0TI507KrBM6nIaTA3OMgHbnbxyDSt7tvN/kl/mVzJST8l+bZd8LXV3feGdKvb+Py7u4soZZ0xjbIyAsMfUmtGiirk7ttERVkkUtbsBqWntZveXdpE5Ble2mMUhUdVDrhkz6qQfQivILa71uw0qw0mHVtUfRdb8YLZ6dcz3Uj3H9niMuwExO/azxuFYndsYEHkGvVPGOg/8ACSaFLpDatqOlxzEeZLYmMSMoPKHzEddp7jHI46E1iD4fwSaY1pqPiXX9TnW5gurW7upIfMtJITlDEscSoByc5U5BIPFTHSV/T7rpv8rff3Ke1vX8mv1/Ii+Gl9d/8JD4x8PTXE9zbaRqca2bzSNI6xywJL5ZZiSQrM2Mk4BA7V3FZHhjw/a6DHetDNNc3N/dNdXlzNt3zSEAZO0AABVVQAOAB9a16Oi9F+QurEbJUhTg44PpXnmlaXfaf8WII9K1nWL2zXTpW1xby9kni85mTyCqsSsbn94SqBQFxwMivQpFLRsquyEggMuMr7jPFcf4Y8ByaHqUV2fGnijUo0lkma1u5LYRSyOCCz+XCjOeeMtjgegoXxX/AK/r/gA/hK/w4muv+E08eWM19eXNvaanAtulxcNL5StaxuVXcTgbmJwPWu6rnvDXhWHQ9e1rWI9W1K8l1iZZriK48ny1dUVFKbI1I+VQOSfzroaFsvRfkD3YV578ZNLu5dFlv9L1rWrfXmaOHRYLS9kij+0E8bo1IWQHkt5gYBAemDXoVcj4l8Ezaz4g/tmLxn4l0qUQeQkNkbXy41P3tvmQOwLHGTnnA9BSe6GmY3xX0nUWsbe+0vW9Yi8Sy3NvFpcNteSRwBgymTdCpCOm0OzFw2B0I4Fejjpz1riNU+Hsl5qf2+Hxz4ssWFoloqW8tqQsagA4Z4GcFiMsd2Scegx2kMYihSJSxCKFBY5Jx6nvVdCexi65/wAfv/ABWHrVrDd2ZW6u7i2tky8phnaElQO7qQwHfgjp6Vua5/x+/wDABXPeItI/tm1jtzqV7YqkgkJtvLy5HQNvRgRnnGKmfw7G2HaVWLcuXz7GHo1nqE3gkLftq94RLK9vFHdeTcywl28oPIWU52lScsD656Vf+Hl2954Rs2muri5uIt0M7XAxIsiMQyt6kEYz3xnvU0Gh3UMCIniTWGkExkeaQws0gIA2keXtAGOMAc5PetDS7G202zFraoVTczsSclmYlmYnuSSSfrUwi0/kd+LxVOpTnG6bcrqyatvff1W2/XZGzoX/AB+n/cP8xW5WHoX/AB+n/cP8xW5Vs8pBUV7dW1laS3d5cQ21vCpeWWVwiIo6kk8Ae9S1R12TTIdMludY8gWdviZ2mGVUqQQcdyCBj3xikykGhazpGvWA1DRNUstTtCxUT2k6ypkdRuUkZqe1vLS6edLa5hma3k8qYRuGMb4B2tjocEHB9RXnGjre6Zb+KNa0Wz8/WNevorn+z7Voy9lCUESyurMAXKxs5GeW+XsTTPgE4jk8Y2MemahaRx+IJm3XRQkkxRZDFWJL9yenPWqWrt5X+emn4ieiv52/P/I9RooopAZdr4j8P3WuTaFba5pk2qwLumso7pGnjHqyA7h+VR23ivwvda42hW3iTRptWRmVrGO+ja4Vl+8DGG3ZGDnjiuU1C10TUvHmgy2cljZ2fh26m/eqyqZrqZTH5CevLln/ANraOTuxBa/234X8ZaDaW9xpOs6Vrl3dB/KsjHc2+RJMZfMDsHTJ2nIH3lx1xRHWw3pf+v6/pbnpVFFFAjL1vxH4f0Oa2h1rXNN02W6bZbpd3SRNKfRQxGeo6etW9S1Cw021N1qN7bWduCAZZ5Qi5PQZPFcj8VLbTtS0a/8ADccdkdU120Nq0kwH7mDkGZyf4U3EqO7YA7kcLqd1q7eMtd1DRdW0ySLwp4ftbjSEv4GninjaN2kmVlkXaW2BDIAxAHHU5V7K7/rf+v8AhiuW70/rZfr/AFc9vidZI1kjYMjAMpHcGnVQ8N6hJq3h3TdUlt2tpLy0iuGhbrGXQMVP0zir9VJWbTITurkGoXtnp1lLfahdwWlrCu6WeeQIiL6sx4A+tZZ8X+E10GPXm8TaKukSPsS+a+jEDN/dEhO3PB4znirfiCbS7TTWvtY8kWtsyy5kXdhwflwO7ZIwBznGOa4jwtZaBo+k+Itf137Apk1CTXLi0ysgsQ0exMgZHmFEJOOrMwGetTfe/wDW3/B+7zKttb+v60+87TQPEOgeIIpZtB1zTNWjhYLK9ldpOEJ6AlCcGtOsHwNYyWujG9urVba91KQ3dxEqgeUWACx8f3ECr7kE963qpqxKdwrL0vxH4f1XUrrTdM1zTL69tDi5t7e6SSSHnHzKDleeOa02UMpVuQRg15rMvh+48a2viKGS1tdM0PTbqwtRblRJeMwDSLGo5KRrE2MdWLY+7ky3b8fy/pfMpK53en63o2oXktnYatY3VzCMyRQzq7oM4yQDkDII+oxWhXhnwkj1TT/E3gyPVhFfaZdaHcDw5cQsBLbwHy5DHdADDtsEQDqQMgggk5r3Orat/Xm0TcKy9X8R+H9HvrWx1bXNMsLq7bbbQ3N0kbzHOMKrEFueOK1K4L4sWWl6zpF94VUWUd/rUSLdTy7R9mt1PMzE91wdg7t04DERcpI63UNc0XT7yKzv9WsbW4l2+XFNOqM2ThcAnueB6nitCvDvipp+r6Zpniy409tM1nTvGNpb2unI9063S3HlCONYlCMJVPEmdy7fmJ45r2nS4poNMtYLmTzZ44USR/7zBQCfzqktP6/rT9RPp/X9f8Aytc/4/f8AgArKvry0sLZrq+uobaBPvSSuEUfia1dc/wCP3/gArI1BDJEFikt47nJMDzR+YFfB5C5BPGehFJ3toVBRc1zbf16/kN/tPTvsEeofb7X7JJjy5xKux89MN0Oant5obiBJ7eWOaJxuR0YMrD1BHWvNfDfnw6h4YsrmGOOG11LUITJHnyp5grESAHpnMvHY5Arp/hzu/s7VMf8AHv8A2vd/ZvTZ5h6e27dWdOrzu39dP8z1cdlkMPCUoyvb8uaSXz92/wA/I7bQv+P0/wC4f5itysPQv+P0/wC4f5itytGeOgqnrWk6Vrdg+n6zpllqVm5Ba3u4FmjYg5BKsCDg1cqtqd9a6bYy3t5IY4IwCxCFycnAAVQSxJIAABJJwKTKV+hT8P8Ahvw74djmj8P6DpWkJOQZVsbOOASEdCwQDOMnrUuj6FomjvcSaRo+nac9y++drW2SIyt6ttA3H3NVNA8VaLrmnXl9p09w6WMrQ3UUlpLHPDIoBKtEyhwcEHGOQRirfh3WtN8Q6Nb6xo9x9psbgMYpdjJuwxU8MARyD1FVqI0KKKKQHPWPgXwTYaomq2Pg7w9a6gjmRLqHTIUlVj1YOFyDyec96vaL4f0HRXlfR9F07TmmJaQ2tskZck5OdoGeeavXVxFbQtNMxVF6nBOPyqUcjNAMKKKKAMLXfBng/Xr37drnhTQtUutgTz7zToppNo6Dcyk45PFWbrw54fuvs32nQ9Nm+yRiK332qHyoxjCLxwvA4HHA9K03ZUQsxAUDJJ7VDa3lvcu8cTNvTG5WQqQD0OCOlCBk9FFFAFHXNG0fXbH7Drmk2GqWm4P5F5bpNHuHQ7WBGfeqVh4R8Kafp0um6f4Z0azsppVmlt7exjjjkdSCrMqgAkEAgn0FbdV2vLdblbdnYOx2g7DtJ9N2MZ9qEBYooooAbIiSRtHIiujAqysMgg9QRWDo3gjwXot+uoaP4Q8P6beKCq3FppsMUgBGCAyqDyK6CmyOscbSSMFVRkk9hQBQ0vQtF0qZptM0mxspHBBaCBUOCckcDpnnHrzWjTYZFliSWM5R1DKfUGnUAFYGteCfBmuX7ahrXhHQNTvGAVri702GaQgdAWZSeK36bK6xxtI5wqgkn0AoApw6PpMOoLqMWm2iXixiFZxCu9YwMBA2MheBwOKvVDa3UNyGMXmfL13xsn8wKmoAwtc/4/f+ACsfUdO0/Uo0j1Cyt7tI33os0YcK3qM9DWxrn/H7/wAAFUabSa1HGcoS5ouzK1xYWNxaraT2cEluuCsbRgqpHTA7YqW3hhtoEgt4khiQbURFCqo9AB0pTIofZklvQDOKfRYHOTXK3oX9C/4/T/uH+YrcrD0L/j9P+4f5itykyUFUPEGqado+lS32q6lDplqCEa6ldVWMsdqnLcDkjrx61fpGVWUqyhlIwQRwaGNHnXws87Tb3xfJcapHqWhm8S6ttZmEaNcs8QMu50Co6phVDAAADb/DT/2dLy0vPhHpH2S6gn8tp1fy5A20+c5wcdDgg/jXoYAAwBgUU/8AgfgAUUUUgKHiJlXRbrcwXKEDJ6mrsTK8SsrBlI4IOQadRQAUUUUANmkjiiaSVgqKMsT0ArO025tbq/kuI543ldAAinO1Ae+O5JrTooAKKKKACsu/cTXdu1tcCWSKYBoOCB2JPcEDPNalHegAooooAKz9Z87yGO2MwKjF9z7ee3b/ACcVoUUMEU9EffpNsfl/1aj5Wz2q5RRTbuxJWCob3yvssnnyeXGRhmzjAqaikMoaa0xup1+0G4tgFMchx1OcjI69qv0UUAYWuf8AH7/wAVRrZ1GwmubjzI2QDaByTVb+ybn+/F+Z/wAKYjn4zIhLLIfNMxDoccjP59K0K0P7Iuf78X5n/Cj+ybn+/F+Z/wAKAE0L/j9P+4f5itys7TbGa2uDJIyEbSOCa0aQ0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" descr="data:image/png;base64,%20iVBORw0KGgoAAAANSUhEUgAAAHYAAABbCAYAAACmlXH5AAAAAXNSR0IArs4c6QAAAARnQU1BAACxjwv8YQUAAAAJcEhZcwAADsMAAA7DAcdvqGQAACAISURBVHhe7X0JdBzHeebXPTcGGNwXcV8ECRA8wJsgJVKUTEqizkh6kv1sra2VEnvtxHGcvN2NN7ubY+23Ly+Jk42sWLZlO4psWSIliuIBijcJXgBBEuCF+xrcmBnMfU/vX42GxAOY7hlSFqSHT2piprq6u7q++s+uruEiwOsAHqRtHl8cHGLE9nAnTxYjP18qm8fnGmYzhE2beqeI7ekpFoqLEIwEEYqEpRrz+DxBzaug4TXgevsglJR8QmygYAGOmI/j8kQLVJxqqvY8PhcIC2Esy1iKB/Lvh3Zg6FZiPfnZ+H+Xf4I9PfugJebn8flBgDTtYyWP4NvLvokE8+itxHqJ2Fdbfop9vQdEkZ7H5wfMhD5SvB3fWvoKDBKxvLRvzkCg/24FK7m9bB5ymGPECgiT8xYIh6Rv7HsEEWGe2Fgxp4jVaIvx39b/FV4oqoUv6IHJUIBvLP8TPF24BkI4IKocb8gDD+3z0XdGfCDsg5c+AxwEIQI/fQ9EAvTXDw+rK25ecjAEBFndEKs7hXAkBF/IR/sidO5b6wfF6ECAnz5Pl/vpOmS6xPIgXYO1g9X1h4NUMrcwh2ysAJ1+Kd7a/ncQPD34p8a/wcVAGv7Huv+K0eF38aPLu7C8YDseK7of2Vo1boydxjtdR7B54cvIjXTi1SvvQ5OQjx2lOwDfCHhNClZkVYMn0nguiDcv/SMyc5/DEu0EXr26E35BhfKMNXisYAUOde1FRmYdtuYug54DPAELTvS+jzO2CTyz5DuoMuho2ITQNnYW+/qPYijI477CbfhS/joYOT+ahw5jZ28DQgId/Bngc2BjI/BFBGh1ufjakpexzGgUJcpPklGTtx3fqfkqNP4BnBq5gVVFz+NPqx/FiD+IrcU7sCTRiAWmRdiat1KU4rzUGuSqQ2gZa8KZ4SZMhkIoSF2GLxU/jUezy6DSZmJLyR9gR94ypGiMKEqpRr46gAM9u2FXF+I/Vz0LEw3wxRkrkM670Gofxaay57A9by1d70m8sugJ2OxXccE6jkcX/SG+Ubyahubckdu5RSxHchH24mjX25jQVuDlmheJHIHINmBFZi2R2onftO/EO23/jl3ma6jOXQ/rcD36wyZsK3mUSKgF5+3G+bEriHA8qfIcVGfUYBENEFtoyn5rtcnYVvk1bF+whiRuCQ0aH9HBiWo5yViILfkPYVlyLkac3fCyNglBTLh6cWHiOjwCj5TECqzPWgaL7RTe7ngXv73+bzhhteP+go1QzSF9POe8Yp602ZjzOl67/AtAX4qipGxyngJwk9TqNCYkaY3QqnTITEhDOOTCmH8UBwcvY3P5C3gmtxgXR8+gy+uDjqTN6u5H48g5nJvoFGWJp0B+1HoevSjBN6seQ8/oaXT4wtDQIOB5Hm7vCJpHz+HYyFWUZ29FhY6HwBmwqvh5/P367yMlaMaRgZMYDUeQrEtDotoIjcqETL2R1LdTsr9zA3NPFZPqjZD0dIyfwWtX3iJpDVIj/Tg5cAQdgQT8ce338Ld1/wePZKRj942dsJBTc9F8GBYYEQ5aSO1eAMer6Txu0flav6AOD5Y8hZqkJLKBPox7BvHu9V/jxEgj9vQeJ8sZpqtGEKDrQpWAguRi5BmS4Ai4yKniSKItONb1a/zw8m9JgrV0FRs+6j0Ih3Yxvr/qz/GjjX+DJToP3uzYR4Pgs7GxM+FO56nvs0tQqNWp2EAOzJDtEtocFlFCqzKqEfYPocXSBaMhH7VZy0XnqcNyAS2TI6S9OZIaA6qzVkMbHEMzqeGAKhE1GUtQZMwgT5kpWuDq2CnojNXI5Gw4OXqdSI4gI7EY1ckF6J1sgyGhCBWmBVCRbIfDHrRZLmHAF8CK7HUIettw1ekiZ6wWQV8fLk60IzWpArWZS5DEBdAyfh7dLjtpm8/Year5xHm6JaX4Lxf/FXva95Gqi49Ypu7u5tYYCSEhRB2khkrsJPrOwg5SlWraWDjDvotqlaRS/XFHsnoh+penQTmV5w7TeViIMw01p6HjWR1OTJgzsPOxOjxHdJKaZrLLwNF/rIy1IUSdBvqsprIgHc+xz9SWCDuWtYWaoJLae9f3T1s8xwco3Hqs7BF8Z+V/QcLgbcQGC/Pw3qXdeKf+HWg1WumQ2KBSsQ4SSJXGZ200Gg2CQerIOMAkl1fxZHfjezqlVquniCKvPF6wc4TI+44HPPUdIzUcjr39oXAIm6o24aUvfR2G4duIRXEx3A43rl+5LhIUD9R0HMsSxUuslogNxEksU4Osc+LtWI1ILFnbONvOcDfEsj5nCigUx8BkwpSSloKisiKoBgbuJHYeXwD09sZGrLmthcIQD8ZdGmzbvFIqlUeYRnDziXq4NCnwT1ogGCg8SMvAqtolUg15uCYG0dHdBwc5MIIxD2tWVCJBp5b2ysM13InmzjHwEYpZ9TnYtLZK2qMMPrcTPXT/wy4e+flFWFi6QNqjDM6xAfQOjaHbPIkHt9aRE6iX9shjtKsZR873oLQkD16PF4VL1qA0yyjtnQESsQrDHRve2dOI7JwCZJm0opGPBXpTJrISE9BxuRXZ5WVITlJ+YxHXEE6daYItbELt6jWwXN6HI01t5AlKFeTgNuNX751BQVERyspKYblSjw/O9Uk7lSAC88ANnL4wisXlRdArH08fo37/UQQEHhVF2QgzfRsDTOkanG1oR/nCCmSn6VH/5mvotskzoJDYFKQFO/HG7+qRU1oek+emIruzZNUapCUnkzfKobS4ABXUwUrRc60VQ0OjKKyk0MKUgvtqy3HsZBPcHr9UIzraGg7Am5iDnJxc5OYXoKa6GIc++EjaqwQ8DGoV+lqP4MyNUSwojE1aGYozgZ2/2w0Hn4xEvU4qVQY9xd9qtQ7paekoKy1DbjKHk003pL2zQyGxHL78vR/goWo9/tdf/l+4YhTZqYFwkzPPK8+LMC/R7/d/7K0m0o2yUGTqfPIIBQLkkE07JBx0ySaoKFSJBXnlK/DHf/4t9DTswVs7D0ulyrFy+1fwzRcfxts//hEudo9LpQrBQjap29gfrVYDvV5e4ynrYXsbjjcNoKruCVSnC/DFSCxDhEIJFk7E6jMurFlB9lSDqxebxO/Hzrdh29a1SExQps6rtzwG1/UGDExMwmWfxPWL7dj23GPSXgUguzzS2Ywedzbu27AeKWqvFO0qhRdnzjZDnboIW1cVwx+mqEHaowQC+ShBGpxB+jto7ofZmYBHNpVIe2eHMmKTy6B1dKHx3Dls+eofIkO5wE2Bgv9Q0IGshYsw0T8hFSpEYi6ef+Fp5Omt+N9/9idoD+dhSUUeqXVpvxyMBfir//4K2s8fwz/+9Q/Qqa7CA9WkG5WC10OblInRlsMImrKx/v6tStWcBAMyDGG0XmpASu2jWFWcFtPxQ91WrFtXiJMN52ALJeDr33oJSdK+aPh8hTtBJw58sAfB9Eps27gCWsXsTiHoGseHu/ciqWwtHly3WCr9giHWcGce8giQymTJgnjAMmdsixfsWJYgmSf2HoNl3AYGzOTsxWaBGdhQYJkvnZaFkrEPDDaYmEOVbDKB75+aMB6rtZzHbKDOZRI76xYMzlzONvL62f5gKIwgefAzbmxflP0RMcf8yaD4bIiNT1vNeUyr0zs2kkZORWpSrwVHod6MdcTjZ9lYHpliaY6kcsb9tN0OGWIFeFxOjA0PYczmInUDOClkcDodsNpdUp3o8LrsGBsbwyiFG+wphNNug3XSDrfHJ9WYHQKFR163E8PDo5h0ecmz9sHucGJ83IqQomR9RGzryNAQHB5m/yJwWC2wOOSvfTOEEIUsxw+h/tBZqSQGkIPHd16H5r13YXjnODhvYGYmomGgDdyeA1D98n0aGMoeqcpKrEarQ3JqIhx2J9mPACaIIJ5Gj9vlkWpEh1qjhzEhAUE3DQifDy5PBFouDI/bjZCM5HIcDx2NUo2KmkkkT1rt4iwFleCB3a1kyicPgyEBWp49x5164M5zIbh9sT1B4tR6+P0B9HZ2SCUxgD0KTElHePVq8NdawHmo32LkFWnZQHkhYB2nG1CmZGVqcUSsFmrqwcQkI51TA1OCCkPmYWgToiSib4JGp4NOp4ZKlwiWUvB5nZh0esSOliWGSGSOQcDvJRsUgNMfIpLVMGg18Pto5MszK85zCgRD8HhZCpI8R+nxWGzgkJCYDH2M4ZUIUixCejbCyRwilYshkKDEbIoM1NfmbpBUATa6DzYxTAayLRVCATj8HNJMRgp6vXBHdCjIy4Vv0qIogyJESP06vcjISoeeBkNRUZ6YFmOuuUZBB6vUWqSnmkQyIuQ8sBkLLIOlJq2hZORzah2ycrPgd7mpP2Pt0ZtAA4z+jx2kdRC0Q3t5CMG6GoBlzGI+EQ9h5RpElmWC7yJy75pYNqtvdAw26wQGzNQwgQx/JAg/dbA+kSRYqjY7BIwNDsBiZ3ZuEC5SgS6yr5xKh5TUFKnO7AgF/LBOjMPujZA6T0RelolsrgeTpM2Sk9gk7ugQgl6MjU/AZvciMzuNSiJwu70I+n0xpfUQ9mKk5xp6hqgtgVhIIY2jEaDdtReaYw3Q/dtbUI84qVjBiLwJ3KE9UJ1qBZdShshSUssKQqo44lg22UuAitm9GMHUKtvYVE+lYA6PQGLKS6OUzXCY9iSVgIUBolcpff+0wNrV3dM7cxx7c1tnkFbWJ2xaEItF2ec7QH3AkVAIs0g7OybBoEcqCQvf3x9vHEvOSxykMjAyYiGVgTlQ06QysOOVksowPZfoMwUjY3qLB2win4HZZuXHx8fQPGbEtEaKZ7vXmCf2HkJ0COPY2CS+eCcQzob5XPE9ApM6N8Wo8U5fZRMKvBTnx5VrpmvfbmPniZ0jYAkQq21SnH4a3YVgO28dPDMR+7lTxWxEfxo2SQ7sindzXeadx348kcgSGipGJm0s38zTOUh1yyEmie1v3osmeyme3hLbQ+pQwIvzh95HY48LNbVr8cD6pdIe5bD0taGlvRc55cuwsCgHsTjmvecPYvf5DqjpoMSMCrz4bGwL0U1axtFyvgFudRIW5Fdg2eJCaY8ydFw8D4vbhY5+F3Y8/iBSExOkPZ/gTomlfyh+5j7cBb74AYSr08BdaQI3TLtMOkQ2rweCU2/n35XEBu1mXGxqQdfwpFSiHMFQBI6AGg89cB9WLFkolSpHYLwdR89eAmcqQll+ZkykMiQXLsZTTzyOzUsLkVNSKZUqx/hIH1paOijqUGPUPCiVKoULRxpaoU8qQJLtEi73ORQmR5hkUlwLItfuB9xe8CcuQajMAswd4M0eSZJnhsIuCuBUUzcqSFK02tgn1jLPLzsjCaePHsR/vLUbsb7EcK25BUNDZlw+sQtv7jkOpz82ByM1pwD5eXkwWwVsWVUglSpHThZpCHc/9hw4jrTicqlUKRKRqXHg6LGjuNLWD2+QwhtpjzzIU04g6WZxfIiInKRjc1MgMAom7FQ+O32KiPWN9mKC1NHpC1dxo+kURpyxdaxKo8XSdQ9hc916pPKToP6NCT5vEFmFC/HVFx7F2OAoHA63tEc5Bhr3IJK9HLG/bhbAUH8nDNVP4Ln7atBG9x/b3QNPvPRtvPK1h0mFlqMqT8/oUgjqKLaCDvOUVWRrdSFwLr9oP5GcRLtnb4kiYvXZC/Hsc09iUUkB0rNyYTLEpgs9rgn87o3X0THhQc3GbcicXYPMiGXrV0IT9uPQ0cvYUFeLtJREaY9CCG7sOz2C+2pjn+xN+gYGUzIitl749CmoqKyMOfifHO3Dvt31eOj5F5CfkSqVyoFJqRv8EJm+vh5wugSEV5WAP3aNBkguIsXUB1Gee/6ewh2WXWHrNalito8fQ3x/lb23yrNbjg2REEJQK5+yOgOYU8M8cp0u9neHmWPEnkZFS0LMGu6QGRMlMyyRGCSJ1Rmo6BODdlfO092BJe3vglQG8UXkOEhlYC9J3+WdMmLiIZVBp9PGn1lir2WKSQtGLG0U/txM6mz4PRE7j3sGhbHwPLFfUMynFCUwOzVpt4MtlRDLY8FpsGPSUlNjfiw5DeUpxTsxk42dJ1ZCJCKgv38AHq83LmIZoeVlpXE/q77XxM6r4pvA5vwygm7ZyCvlNbRNf9bpwGs14kImt9e99yCGmVc8PdGAfWZ5YvZXhnzZ1nisQzh16jwcLnEBOoz3t+HE6UviZyXw2sdw9uRxTLCpvEEPLhzfh10fHoHVoyT/JGB8oAMXmltg95LTELTjyIe7UN/QKqYplWC07wYaGq+IksAQ8vsw0HYVdiWXJ+9T1d0GTUsXBK0W3IgZmt3vQ3vkAjhn4JMOnw2RIDpaGnG1YwDTU6V8lgE0nKT+DMo5QXTusA9c4xnwZjvdewDc4QNQvbkTqvoGcJPRZyvKEpuQloqGoydgtVrF7/qkBNS/v1f8rAS8SovOswcx6ARcHg9MmQUI0GA5dui4VCMaOAhuC9pvXMWwIwS7zY3ajRtwfu8HsLqUTVhPSw7hwP5z8Aem3swdaW/Gz372G7hkOBFBIQpLAKqJCGhV4NngTs5AuLoEMLD4UoYcXgNb33W0tXeBjWvLjZN460ArFi2tRqJargF0brUOGLgKvmeS2Qox+xSuLkZEG5zaFwUK9IdhKtcs3YQuwUQe1ydr/sqBV2vB1gFha0YkUqdUVFUhPTMVSQpf2WezCzTUwey9leSsXPRdOAafMRNqGjBKoEkyio/MWPsDXivOtQyiOMtA55MqRAMzdjoDSQ6bYE6b3w5VcyvUrZ30lfWH/OjQkhpnNptNtX3jF7vhs3dgT/3pqcPlQLG7oCfVyx7e6/QQ6jYCmRn02QQhmTo1ykN9ZYaBGvXxLcThWIhvpkiHjXa3w2hMwrIN66YKZMAuJx4q3gOHZVufR5VwDY2dNmU5W/HgqUWqL+zfBavAo3tgCN3dI+JuWUw3IKxCePEqeL/9B+C7u6FuIyeFzW2WgXh5sr9cxAorcvDMcy9CdeN9nGgnFaYI4hnEc8BtB9dxAyivFs1ENCgglnQ7/esLSDbK6yEnQ4WAMhNHGiREY51D2B+Gh+zLpdarcPsFWIf74VZg59hU16nV2iKwjA5iwmJBWtkKVOQnKRqVgscPFR8mjSFg1aNfwfa1VViQnYmsDDbPWA40mgLsDQIixkfesmUcqjE3wpWliJDW4RS8P8QygextujCfiqJ08lEcTmQULUZOqgKNJVAHMalkz12JSM46Sm1QQ8jVT5VHgWzfuK1jWLmqBt4IkUPnctomULd5PYbYYyMFiPg9yKmug95FDgSpUw919NjYuLg8jlF2wAsIkdpJz8hCkjoAl2UE58+cw6ItT6E0U9mDgNHRIOrWllIYE4KG1Kop2YiFazZC71fwhIiFHkEiZdli8JNucOPDUF8fRnB5NcIFxJLc/KRwAIkLypFGfknQFcBL3/wyJofNyK97CjXZcqaExCnoBZ9ajojRD44ES6A+EzaRplNgR+bjWAksjh0wD8J7exyrIgmh4c8xr5rUoUCeqPj5NseJhTulJcX3OI6lD2SjRc3ByGSLe7IHArddez6OjQfhEEktdSrrTPZWwfTn3wsYoWSGpiWU2VWF154n9iawqaNMcuPd5hLmVbEEps4sFpu4dEC8ueKsrIy4M1DzueJPEezFKtZJ8eJuZvPP54o/RTBpY+TEu80lxEVsIMDiytgwLQhsmVu2hJxSiFNqyGmYlqMwxZWx/SRa5OM88ceI4XgmDZ8sLs1eIQ3HZE8j5HwJN8W7ITEmVwoSXfHaN4kwa7uC9qv+J/Bd7rvfTUHKzC8ieyzd+Ou/ew0lCyuQmpyIXW+8jjH7CI6c7UdtTZlUa3Y4R3rw6g//FsbabVBbe3Gsfi8ar3TB6vCjpDBXqjUzAi4bGk8cwE9e/TUmI0YYA4M4cfEGDu6uR15VFZINMrFgwIr9e/bh7Z+/hkF1ERbn63Hw33+CIwNarKyUn9gWcI9j5xu/wL4DH8HKp0Pv6cPr//wvaOqyoai8Ekn66FJqHezGkf078erP9yC7pBzO/hZ8tPdtvHNqBJvXVt2icqff3WGDRixnoU3nJagOHofqP/ZBWF8HaIPgGs9CdaoDwqrFYpw9DQ2FRQZSx5zdDvz4x5OyEpuQXkodqCEvi40cH662tCExfQH8TmUTx/Up2cjPYJOvBAwPd6JnPAErC/UYHezBmIzgqvQmrHvoafynp+qQwPvw9u4mlJRX4P5KDg0XBmXzAyEY8dCTz+D7f/QkOjr6SNXqUFmRD6d3WgKjQ6NNxjMv/xEef3wT+i53oGjxGvzF914SZ2mOjtmkWrMjKasQO55/BQ9W58DutKK0dhO2b9uCzKQEkn0ZqWOhTV4lwi88h/BCLfgJ6iyHBVxH/5QUyzCnSBUz2zM1uNRYtaIYb/30Z9DnFoklsqAD2fFstZfM1Gyove14/3CzmFaUWyRcpWYvLQdhC6egrDQfOk0YfEhAsikRrkmbqCajQa3VUYsFtLZb8dSOjZINpXu5SVKigdNoEfG64LF6sfGxqddCevosqKwsR1lJlvg9GpgUCT4LVHkLUZabR23xo6W1G+0Xz5EGkipFgzGBZGkSXNIiRLKJzKbLoI6gc/qI3OgnUECsD3bqRLs7AMHegYb+BPzlD/4C5pN7oWRBoAjZRJvNBht1TnZZDV58+etYuLASJSWkCWSuHgn50HT0IwyOW6AxZSNDSyGJ24n2fgsWkBq/+U33mSDQ8ec/eg/doTSoPFZ2QtgopHHalSXgAx4bGo4dQfukDgt0bvS2XUBT+yBCggaqoPxaUX7nOPbtOQhOLUCl02DQPIFlmx7G8gU6eGTXQqLOGRsAv+sgsLicPo+DZwn6C43ges2AjXo/SmglS6zfYUNBYQ48QXJgjPlYXZ4E87gdm596Ene+WnQnwtQBhuxicNSxkYAbLRcvIbesEhs21ko1ZofHNg6zuR8Dw0NovnAJq+/fgIjHDbuuHHVLc2Sfc4dcY2jpGIFntBunG68SIWG4I3oUpHKKHmL4HOO41NpB7RjA2fMXYB4awZDZjGtXrmDM4pBqzY6Rvm6qN4Hu9mvo7DHjavNFtLS0YPkTLyBfJ9P1TEt2XAXnI1t76QI4B2mPxx+BsHY5sKKKpFlHI3f2m4grjmVr92k0sbv3UxmaiDhHN24w2yOOVIX6dI6ByelMLZ8xjtUQeexBLjuIedPMWdKSw8hGtI89dZrCPYtj4yGVganOuyKVQfyVq88nqQwxtTxI5LGlCb3MpkoeMAsVbyJ1NsRF7DzmPuaJ/YJintgvKOaJ/YJClliW5/R5vR/nW9mMP5Y7VbpsDXszzOf1ICjlS5kHFyangK1IquQM4VAAPnIWwqJHLV2bNqX52kgkKP50GDueuZfhIJ3Pr2RJ3Cmw63nJeRFzIRRe+Ojz9FRWJWDrQfrJ4RHvlU7i8XjID5IcoU8RMrniMJpPHcOHb/0c+684sGppBfb/6h+w+9AZjPsNqCqTz7dePrYHu/bsx/5Drdhy/2p0tZzD4eNNMGbkIN0UPRJmueKmkx/hp6/9EnYkYvDaWby3aycO730PVnUJFpVkRs8iBaw48GE9dv7yNfQiH6W6Efz8rcOwdDdj3FCKwvTov93DcsW7fvUr7K//COPhJESsvTh17CgudwzCmJKNNJNBqjkzHONmnDu5H//6i30oKC1DV8NeXB8Zx94PTqJ2zXLxl8OmcUeu+GbQgHY77Ahx2ll/ueT2XHF0YknKsgrLsfb+xTh9+ApqaxfBYvdi/YYNqKwshVEvP7c3vaAc1YsWY7D1DIT0NJzeX4+qBx5FUYYJOm30903ZKqmF5VXIT/TD4gph+ZbH8fCXHoCOT8DqjTVIEOcDzY5wWI2K6iVYW6rHgVYHlqR6cOjiMGpKk+E3FqM0O/qay2x95iVrViE7Q4vGQ+egUgWRUl2HseuXYUo0Ir8g+kMMndGE4uJCTIxZUFJsxO76a3jqiR2wNL4Ld/EWFCR/EvpFJZYKhHAQEV45sdFVsfTCcG9zJzY9uhXGpCSUFmbj+uWT+OEPfypVig62OrjTNoTCtUSIaxB94xHc+Og3+O3OfZBbyoK9H4OIH/ZICsrKypCfzMPRfxGuhEwkKPhVahUNHE4I4lKnHc/u2AhdZhEyhBHsa+hAlkk+nubUWpJaJxwTXuz4xleRkZqE9oZ96Bq1g9MqybsBI0MjMN+4hK7+ftj8LHPNI4EE3eGQj0XvBtGJJctw7ewh1F8cRGRyDMGgAzBkYPnarVhSkKjg58yIxMYjeH/vaSzIMcLi4JFfWIily5ci06QT4+5oCPtdOHXgQ7T39iOoofpOUq1HrqGiPAc6BUkSIeDC0d1v44ZDi8nBXnSeOYAFG7+C57dX48TxVqnW7GC53oN7PkDLkB9qOlftA9vxwMrFWL5iOXKL5Nd6clgnENYko27tUiSl5iFT58Hw+DAGHUaU5isbGCKYX0LqOML8GoUZjujECn4M0uhM0obQ1dNPRLjQfvUaLJOTePDZ5yHzcEZ0NoaJlKTMVHRebUdmfhVWL83CRCgVy2tXIEvm3vwuB9zkuLHfIB8xD2JyYgS5VSuQnmiSakRH2GcXV7gxhB3o6htB6aqtSImMQ51Siocfks9VB7xOjFjcMHAedHab4bCMoN+pQd26VSjIkCfGbbei80YrVHnLsXRhDb785AbYqaxow2OouEkNy4Mjs6SBWsXW8pCKZPAZzHmilrHGRfV6ZoZ4U3RY7EfeCmYBZFTVnaBBKj5D5WJb/1hq8scQyJayhbFvh9ycp+kJdjM9qrxnueK7AzUwDlIZ2GHxHXkr4rpptrBJjKQy3F5/JlKVgJE3E6mz4TMgdh6/D8wTO2cwJZF3s92M+XnFcwSMGJblup0gpWA2mP1gxK2/RnnyZDHy86Uqt0KcLirwYmAsN2OB1Q0IHNVVRVuYcx6fJsxmCJs2icS+Tl9jW8B3HnMcOPT/AQ9k0tgmDwS/AAAAAElFTkSuQmCC"/>
          <p:cNvSpPr>
            <a:spLocks noChangeAspect="1" noChangeArrowheads="1"/>
          </p:cNvSpPr>
          <p:nvPr/>
        </p:nvSpPr>
        <p:spPr bwMode="auto">
          <a:xfrm>
            <a:off x="4189413" y="3255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51453" y="1850037"/>
            <a:ext cx="4787516" cy="489364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 fontAlgn="base"/>
            <a:r>
              <a:rPr lang="pt-BR" sz="1300" b="1" dirty="0">
                <a:cs typeface="Arial" panose="020B0604020202020204" pitchFamily="34" charset="0"/>
              </a:rPr>
              <a:t>Separação clara entre as funções: Solicitar, Autorizar e Agendar</a:t>
            </a:r>
            <a:r>
              <a:rPr lang="en-US" sz="1300" dirty="0">
                <a:cs typeface="Arial" panose="020B0604020202020204" pitchFamily="34" charset="0"/>
              </a:rPr>
              <a:t>​</a:t>
            </a:r>
          </a:p>
          <a:p>
            <a:pPr algn="just" fontAlgn="base"/>
            <a:r>
              <a:rPr lang="pt-BR" sz="1300" dirty="0">
                <a:cs typeface="Arial"/>
              </a:rPr>
              <a:t>Oferece flexibilidade na gestão de recursos, permitindo que o profissional autorize um procedimento sem a necessidade de agendar imediatamente. Isso otimiza o tempo dos profissionais e permite que os pacientes agendem seus atendimentos com mais flexibilidade.</a:t>
            </a:r>
            <a:r>
              <a:rPr lang="en-US" sz="1300" dirty="0">
                <a:cs typeface="Arial"/>
              </a:rPr>
              <a:t>​</a:t>
            </a:r>
            <a:endParaRPr lang="en-US" sz="1300" dirty="0">
              <a:ea typeface="Calibri"/>
              <a:cs typeface="Arial"/>
            </a:endParaRPr>
          </a:p>
          <a:p>
            <a:pPr algn="just" fontAlgn="base"/>
            <a:r>
              <a:rPr lang="pt-BR" sz="1300" dirty="0">
                <a:cs typeface="Arial" panose="020B0604020202020204" pitchFamily="34" charset="0"/>
              </a:rPr>
              <a:t>​</a:t>
            </a:r>
          </a:p>
          <a:p>
            <a:pPr algn="just" fontAlgn="base"/>
            <a:r>
              <a:rPr lang="pt-BR" sz="1300" b="1" dirty="0">
                <a:cs typeface="Arial" panose="020B0604020202020204" pitchFamily="34" charset="0"/>
              </a:rPr>
              <a:t>Função de solicitação em sequência para o mesmo paciente</a:t>
            </a:r>
            <a:r>
              <a:rPr lang="en-US" sz="1300" dirty="0">
                <a:cs typeface="Arial" panose="020B0604020202020204" pitchFamily="34" charset="0"/>
              </a:rPr>
              <a:t>​</a:t>
            </a:r>
          </a:p>
          <a:p>
            <a:pPr algn="just" fontAlgn="base"/>
            <a:r>
              <a:rPr lang="pt-BR" sz="1300" dirty="0">
                <a:cs typeface="Arial" panose="020B0604020202020204" pitchFamily="34" charset="0"/>
              </a:rPr>
              <a:t>Permite a realização de múltiplas solicitações para o mesmo paciente em sequência, agilizando o processo de solicitação de serviços e evitando a necessidade de redigitar informações repetidas.</a:t>
            </a:r>
            <a:r>
              <a:rPr lang="en-US" sz="1300" dirty="0">
                <a:cs typeface="Arial" panose="020B0604020202020204" pitchFamily="34" charset="0"/>
              </a:rPr>
              <a:t>​</a:t>
            </a:r>
          </a:p>
          <a:p>
            <a:pPr algn="just" fontAlgn="base"/>
            <a:r>
              <a:rPr lang="pt-BR" sz="1300" dirty="0">
                <a:cs typeface="Arial" panose="020B0604020202020204" pitchFamily="34" charset="0"/>
              </a:rPr>
              <a:t>​</a:t>
            </a:r>
          </a:p>
          <a:p>
            <a:pPr algn="just" fontAlgn="base"/>
            <a:r>
              <a:rPr lang="pt-BR" sz="1300" b="1" dirty="0">
                <a:cs typeface="Arial" panose="020B0604020202020204" pitchFamily="34" charset="0"/>
              </a:rPr>
              <a:t>Gestão de Filas</a:t>
            </a:r>
            <a:r>
              <a:rPr lang="en-US" sz="1300" dirty="0">
                <a:cs typeface="Arial" panose="020B0604020202020204" pitchFamily="34" charset="0"/>
              </a:rPr>
              <a:t>​</a:t>
            </a:r>
          </a:p>
          <a:p>
            <a:pPr algn="just" fontAlgn="base"/>
            <a:r>
              <a:rPr lang="pt-BR" sz="1300" dirty="0">
                <a:cs typeface="Arial" panose="020B0604020202020204" pitchFamily="34" charset="0"/>
              </a:rPr>
              <a:t>Oferece ferramentas para o gerenciamento de filas e a definição de prioridades, garantindo que os usuários prioritários recebam atendimento com maior rapidez, sem comprometer a qualidade dos serviços. Além disso, permite a revisão das solicitações (troca de procedimentos).</a:t>
            </a:r>
            <a:r>
              <a:rPr lang="en-US" sz="1300" dirty="0">
                <a:cs typeface="Arial" panose="020B0604020202020204" pitchFamily="34" charset="0"/>
              </a:rPr>
              <a:t>​</a:t>
            </a:r>
          </a:p>
          <a:p>
            <a:pPr algn="just"/>
            <a:endParaRPr lang="en-US" sz="1300" dirty="0">
              <a:ea typeface="Calibri"/>
              <a:cs typeface="Arial" panose="020B0604020202020204" pitchFamily="34" charset="0"/>
            </a:endParaRPr>
          </a:p>
          <a:p>
            <a:pPr algn="just"/>
            <a:r>
              <a:rPr lang="en-US" sz="1300" b="1" dirty="0" err="1">
                <a:solidFill>
                  <a:srgbClr val="000000"/>
                </a:solidFill>
                <a:ea typeface="Calibri"/>
                <a:cs typeface="Calibri"/>
              </a:rPr>
              <a:t>Gestão</a:t>
            </a:r>
            <a:r>
              <a:rPr lang="en-US" sz="1300" b="1" dirty="0">
                <a:solidFill>
                  <a:srgbClr val="000000"/>
                </a:solidFill>
                <a:ea typeface="Calibri"/>
                <a:cs typeface="Calibri"/>
              </a:rPr>
              <a:t> das </a:t>
            </a:r>
            <a:r>
              <a:rPr lang="en-US" sz="1300" b="1" dirty="0" err="1">
                <a:solidFill>
                  <a:srgbClr val="000000"/>
                </a:solidFill>
                <a:ea typeface="Calibri"/>
                <a:cs typeface="Calibri"/>
              </a:rPr>
              <a:t>pactuações</a:t>
            </a:r>
            <a:endParaRPr lang="en-US" sz="1300" b="1">
              <a:solidFill>
                <a:srgbClr val="000000"/>
              </a:solidFill>
              <a:ea typeface="Calibri"/>
              <a:cs typeface="Calibri"/>
            </a:endParaRPr>
          </a:p>
          <a:p>
            <a:pPr algn="just"/>
            <a:r>
              <a:rPr lang="en-US" sz="1300" dirty="0" err="1">
                <a:solidFill>
                  <a:srgbClr val="000000"/>
                </a:solidFill>
                <a:ea typeface="Calibri"/>
                <a:cs typeface="Calibri"/>
              </a:rPr>
              <a:t>Autonomia</a:t>
            </a:r>
            <a:r>
              <a:rPr lang="en-US" sz="1300" dirty="0">
                <a:solidFill>
                  <a:srgbClr val="000000"/>
                </a:solidFill>
                <a:ea typeface="Calibri"/>
                <a:cs typeface="Calibri"/>
              </a:rPr>
              <a:t> da </a:t>
            </a:r>
            <a:r>
              <a:rPr lang="en-US" sz="1300" dirty="0" err="1">
                <a:solidFill>
                  <a:srgbClr val="000000"/>
                </a:solidFill>
                <a:ea typeface="Calibri"/>
                <a:cs typeface="Calibri"/>
              </a:rPr>
              <a:t>Administração</a:t>
            </a:r>
            <a:r>
              <a:rPr lang="en-US" sz="1300" dirty="0">
                <a:solidFill>
                  <a:srgbClr val="000000"/>
                </a:solidFill>
                <a:ea typeface="Calibri"/>
                <a:cs typeface="Calibri"/>
              </a:rPr>
              <a:t> da Central para </a:t>
            </a:r>
            <a:r>
              <a:rPr lang="en-US" sz="1300" dirty="0" err="1">
                <a:solidFill>
                  <a:srgbClr val="000000"/>
                </a:solidFill>
                <a:ea typeface="Calibri"/>
                <a:cs typeface="Calibri"/>
              </a:rPr>
              <a:t>cadastrar</a:t>
            </a:r>
            <a:r>
              <a:rPr lang="en-US" sz="1300" dirty="0">
                <a:solidFill>
                  <a:srgbClr val="000000"/>
                </a:solidFill>
                <a:ea typeface="Calibri"/>
                <a:cs typeface="Calibri"/>
              </a:rPr>
              <a:t>, </a:t>
            </a:r>
            <a:r>
              <a:rPr lang="en-US" sz="1300" dirty="0" err="1">
                <a:solidFill>
                  <a:srgbClr val="000000"/>
                </a:solidFill>
                <a:ea typeface="Calibri"/>
                <a:cs typeface="Calibri"/>
              </a:rPr>
              <a:t>atualizar</a:t>
            </a:r>
            <a:r>
              <a:rPr lang="en-US" sz="1300" dirty="0">
                <a:solidFill>
                  <a:srgbClr val="000000"/>
                </a:solidFill>
                <a:ea typeface="Calibri"/>
                <a:cs typeface="Calibri"/>
              </a:rPr>
              <a:t> e </a:t>
            </a:r>
            <a:r>
              <a:rPr lang="en-US" sz="1300" dirty="0" err="1">
                <a:solidFill>
                  <a:srgbClr val="000000"/>
                </a:solidFill>
                <a:ea typeface="Calibri"/>
                <a:cs typeface="Calibri"/>
              </a:rPr>
              <a:t>alterar</a:t>
            </a:r>
            <a:r>
              <a:rPr lang="en-US" sz="1300" dirty="0">
                <a:solidFill>
                  <a:srgbClr val="000000"/>
                </a:solidFill>
                <a:ea typeface="Calibri"/>
                <a:cs typeface="Calibri"/>
              </a:rPr>
              <a:t> as </a:t>
            </a:r>
            <a:r>
              <a:rPr lang="en-US" sz="1300" dirty="0" err="1">
                <a:solidFill>
                  <a:srgbClr val="000000"/>
                </a:solidFill>
                <a:ea typeface="Calibri"/>
                <a:cs typeface="Calibri"/>
              </a:rPr>
              <a:t>pactuações</a:t>
            </a:r>
            <a:r>
              <a:rPr lang="en-US" sz="1300" dirty="0">
                <a:solidFill>
                  <a:srgbClr val="000000"/>
                </a:solidFill>
                <a:ea typeface="Calibri"/>
                <a:cs typeface="Calibri"/>
              </a:rPr>
              <a:t>;  </a:t>
            </a:r>
            <a:endParaRPr lang="en-US"/>
          </a:p>
          <a:p>
            <a:pPr algn="just"/>
            <a:endParaRPr lang="en-US" sz="1300" dirty="0">
              <a:ea typeface="Calibri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sp>
        <p:nvSpPr>
          <p:cNvPr id="18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275341" y="1033306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cs typeface="Arial" panose="020B0604020202020204" pitchFamily="34" charset="0"/>
              </a:rPr>
              <a:t>Fluxo de Trabalho Aprimorado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8014689B-B2FD-5D5B-7C5F-1685EA1BE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179975">
            <a:off x="6336743" y="656373"/>
            <a:ext cx="2198449" cy="255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91C0B6C1-42CD-1EC4-48C5-4F20AB42B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7547">
            <a:off x="7702226" y="3518658"/>
            <a:ext cx="2127498" cy="2507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B67F3313-84EB-795D-E15B-B0D3D9D3B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69359">
            <a:off x="9557704" y="1221568"/>
            <a:ext cx="2034075" cy="2392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00260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137033" y="1000661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Últimas entregas</a:t>
            </a:r>
          </a:p>
        </p:txBody>
      </p:sp>
      <p:sp>
        <p:nvSpPr>
          <p:cNvPr id="8" name="Elipse 7"/>
          <p:cNvSpPr/>
          <p:nvPr/>
        </p:nvSpPr>
        <p:spPr>
          <a:xfrm>
            <a:off x="11389121" y="5416092"/>
            <a:ext cx="3493488" cy="3483333"/>
          </a:xfrm>
          <a:prstGeom prst="ellipse">
            <a:avLst/>
          </a:prstGeom>
          <a:noFill/>
          <a:ln w="479425">
            <a:solidFill>
              <a:srgbClr val="00F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utoShape 3" descr="data:image/jpg;base64,/9j/4AAQSkZJRgABAQEAYABgAAD/2wBDAAUDBAQEAwUEBAQFBQUGBwwIBwcHBw8LCwkMEQ8SEhEPERETFhwXExQaFRERGCEYGh0dHx8fExciJCIeJBweHx7/2wBDAQUFBQcGBw4ICA4eFBEUHh4eHh4eHh4eHh4eHh4eHh4eHh4eHh4eHh4eHh4eHh4eHh4eHh4eHh4eHh4eHh4eHh7/wAARCADDAP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ij6zV/mD/AFWyf/oHiezf8NHeOP8AoFeHf/Aeb/47R/w0d44/6BXh3/wHm/8AjteX+FPDureKNZj0fRLYXF5IrMqGRUyFGTyxArb8X/DPxl4T0n+1dd0tLa08xYt4uY3+Y5wMKxPY1Xtq/LzXdjkqZJw9TrKhOnBTeyb1fyvc7X/ho7xx/wBArw7/AOA83/x2j/ho7xx/0CvDv/gPN/8AHa8ZoqfrNX+Y6/8AVbJ/+geJ7N/w0d44/wCgV4d/8B5v/jtH/DR3jj/oFeHf/Aeb/wCO14zRR9Zq/wAwf6rZP/0DxPZv+GjvHH/QK8O/+A83/wAdo/4aO8cf9Arw7/4Dzf8Ax2vGaKPrNX+YP9Vsn/6B4ns3/DR3jj/oFeHf/Aeb/wCO0f8ADR3jj/oFeHf/AAHm/wDjteM0UfWav8wf6rZP/wBA8T2b/ho7xx/0CvDv/gPN/wDHaP8Aho7xx/0CvDv/AIDzf/Ha8Zoo+s1f5g/1Wyf/AKB4ns3/AA0d44/6BXh3/wAB5v8A47R/w0d44/6BXh3/AMB5v/jteM0UfWav8wf6rZP/ANA8T2b/AIaO8cf9Arw7/wCA83/x2j/ho7xx/wBArw7/AOA83/x2vGaKPrNX+YP9Vsn/AOgeJ7N/w0d44/6BXh3/AMB5v/jtH/DR3jj/AKBXh3/wHm/+O14zRR9Zq/zB/qtk/wD0DxPZv+GjvHH/AECvDv8A4Dzf/HaP+GjvHH/QK8O/+A83/wAdrxmij6zV/mD/AFWyf/oHifU3wI+LPiPx54uutI1ey0qCCGwe5VrWKRXLCSNQCWdhjDnt6V7VXyr+yD/yUrUf+wPL/wCjoa+qq9XCTlOneTPyHjLBUMFmbpYeKjGy0R8q/tff8lK07/sDxf8Ao6avGa9k/bAkjX4l6eGkVT/Y8XBP/TaavGPOh/56x/8AfQry8Sv3sj9b4XqQWUYdN/ZH0Uzzof8AnrH/AN9Cjzof+esf/fQrCzPe9rT/AJkPopnnQ/8APWP/AL6FHnQ/89Y/++hRZh7WH8yH0Uzzof8AnrH/AN9Cjzof+esf/fQosw9rT/mQ+imedD/z1j/76FHnQ/8APWP/AL6FFmHtYfzIsWz3Echkt2lR1BJaMkEDvyK9n1iSab9lDS3mkkkkfVjguSSfnk9a8z8AeNrrwbqk19YQ6Zdi4hME8N5EJEdCeR1BHTsee+a3fE/xc1TXJ9JRtP0S003Srhbi306CIrbs69C4DAkdeAQOTW8HFQab3svTVP8AQ+ezSnXxOJpKEY8sJKfNzK7sn7trdW+9j3HwX4Si0jwbpXgG/wBAuZ11yxnm1O/S3LJbTMoKKXxgEAY69VHrXG/s6aVDoev+OdN8Q2sciafbbLpHj3AqpfdgHqCB+Oa8z1n4r+MtT1+TWP8AhJbuzZ5FcWtrdyR26YxgCPcRjjkHOec1oy/GTW31nWtWWx0GO41qyWzu9kcgUqAQHH7z72DjPI4HFbOvDnU0tk18raHgPJcxeHrU5zi/bJN2ltJSTe/lpp/Kj1w+CdP8MfDfx9eaRPDeaLqlgLrTZQQxVNj5XPtkYPoR3zV3TNSl0f4ReDprTXfDmiPNZgPJqsBcS4A4XGOR3rwHQviZrmkeCdR8HxT2dxpd8jIVnyzwBh83lkMMZ64IIz+NbujfG3WtN8PafoZ0fwve2thEIoTd2zyNgdz+8xn6AVSrQ15dNF+DZjichx00/aSjU9+97rWKhypu6av3031O6+Ft4+seIviXfXk2n30p04jz7SPbC+1GUMgPQEAVu/DaPxSPgJoEngzT9NutSNzKJReKu3yvMlyeSOc7a8Ys/izq1nrGu6la2GgwPrdsttcQxwssUahduY1D8HnPJPNUP+Fj6yvgnTPClvLZ21rpl19qt7iEss4fLEZbdjGXPYdBUU60YxSd9rf+TN/kdOKyPEYhvl5UnKm7N3SUabi00rX1fS3c901vwn4R1z43aBY3trpwvk017rV7O1AEUky7dqkfixweSoGetZXhH4gX3ir4ly+BdX8K6U2hTSzW/wBjFphrZUDYYn1+XngdeMV5J4i+Jms6z4qsfFAOnadrFmgUXVkpRpccAuGYgnGR0AIOOldHdfHzxRJbTfZ7Xw9ZX86bJdQt7XE7D6liM/hTVaKfld3Vt77GUsixfsIwmlN8nKrzt7OV2+ZW3Wqt1skjifHml22ieNNY0izkMltaXkkMRJydoYgAn1HT8KxKSa6WaV5pbhZJHYs7M+SxPUk03zof+esf/fQrhSdj76jNQpxjKd2krvv5j6KZ50P/AD1j/wC+hR50P/PWP/voU7M09rT/AJkPopnnQ/8APWP/AL6FHnQ/89Y/++hRZh7Wn/Mh9FM86H/nrH/30KPOh/56x/8AfQosw9rD+ZD6KZ50P/PWP/voUedD/wA9Y/8AvoUWYe1p/wAyPaf2Qf8AkpWo/wDYHl/9HQ19VV8p/sfyI/xK1Ha6t/xJ5ehz/wAtoa+rK9nBfwj8O49aebya/liYeveD/COv3i3uu+FtD1W6VBGs17p8UzhASQu51Jxknj3NUP8AhWfw4/6J/wCE/wDwT2//AMRXV0V1nxh55J4a+DaaqumN4O8JG5af7MMaHEUE2N3lFxHsD452k59q2P8AhWfw4/6J/wCE/wDwT2//AMRXGLLfeD9bivtOns/EPg7XvEG17eRMXWnXksxDNGejoJQSVIDL2PFevULWKf8AWy/zHLSVv63Zyq/DX4dKGC+AfCoDDDAaPb8jOefk9QKT/hWfw4/6J/4T/wDBPb//ABFdXRQI8z1bR/gjpN3c2uoeE/CMEtq8cc+dCiIjZwNilhHjJ3LgZ5yK0NE8H/CTWhcnTfBHhSb7LL5M4OhwoY32hsENGD0YH8ag+PUMEPw9mkjijjabV9NeRlUAu32uAZPqcAD6AV38cMMcskscSJJKQZGVQC5AwMnvwMUR1V/O34J/qNnML8NfhypDL4A8KAjkEaPb8f8AjlH/AArP4cf9E/8ACf8A4J7f/wCIrq6KBHE6r4F+FOk2bXmpeCvB1rACF3yaTbgFicBR8nJJ4AHJNVdH8K/B/V7qa0sfBnhFruBQ0ttJokMU0anoxjeMMAexxg1X+IUzW3xf8ATaidujk3kSO/8Aq1vWjAh3dtxXzAvuTil8fwyS/GHwBJpn/H/E1414U6iyMWG3/wCyZPLxn+LpRHW3n/X/AAfTUb0v6X/r8vXQ3P8AhWfw4/6J/wCE/wDwT2//AMRSt8Nfh0wUN4B8KkKMKDo9vwM5/ue5rqqKBHJt8NfhuoLN4A8JgDkk6Pb/APxFYNvovwRnuoLePwv4MJuZPLtpW0WFYbh/7schj2OeDwpJrQ+Pq6m/wf8AEa6Ssz3H2Yb1izvaHevmgY5z5e+qXxck0XUvgJqklg0U1ncaav8AZfkc7pSB9nEeP4t+zGO9Juyb7f1/wxSV2l3/AOB/mbn/AArP4cf9E/8ACf8A4J7f/wCIo/4Vr8OdpX/hAPCmCckf2Pb/APxFb3h9b1NB09dSbdei1jFwfWTaN365q7VSVm0RF3SZyn/Cs/hx/wBE/wDCf/gnt/8A4isrXPCvwg0Vguo+C/Ccb+U0xRNCikZY1+9IVSMkIO7HgetegV5r8QbPVrXxRd+LfCGpWMuradpaxappF8p8m7tdzumHHMb58zDcqehHFRJ21excVc24Phz8M54I54fAXhKSKRQ6Muj25DKRkEfJUqfDX4dIwZfAPhVWByCNHtwQf++K1vCGowav4U0nVbWzaygvLKKeK3ZQpiVkBCYHAwDitStJK0miIu6TOU/4Vn8OP+if+E//AAT2/wD8RVbUvAXws02ykvb/AMD+D7a3jxvkk0i3AGTgD7nUkgAdycV2lcv8TdJtNc8OR6VPq76RczXkDWF2qhvLukcSRfKeGG5Ohxnp1IqGUjM0bwZ8J9YS4aw8C+FnNtL5M6PoMUbxPgNtZXjDA4YHkdCK0P8AhWfw4/6J/wCE/wDwT2//AMRVX4Za1rN9fa9o3iXT7CHW9JniiurywBEF6rxho3APzK23gqSccYODXa1TFqco3w1+HLHLeAPChOAOdHt+n/fFUtb8EfCnRdMm1PVPA/hK2s4F3SzNosBVF9ThOB713Fct8X/+SUeLf+wLd/8AolqzqS5YuXYuC5pKPcwNO0P4JX91bWtt4X8FefdLuto5NIgjacYzmMMgL8c8Zrd/4Vn8OP8Aon/hP/wT2/8A8RXHfFOOO9+A2l6fbKJdYuobBdGVOZftQMZRk7jaAWJHRQc8V61EGESCQ5cKNx9TW048ra7OxlGV0n3X9f16mV4f8L+GfDrzSeH/AA7pGkPOAJWsbKOAyAdA2wDOMnr61r0UVBQUUUyaVIY975x7Akn6AcmgDNtfDfh+11J9St9F0+K8eVpmmS3UMZGGGfOPvHPJ6nvWrVdL62a3E6yEoW2D5Tu3ZxjHXNSwTRzpvjbIyQeMEEdQRQA+iiigDP1zQ9F123S31vR9P1SFG3pHeWyTKreoDAgGrsEUUEKQwRpFFGoVERQqqB0AA6CooLy3nmaGNm3hd2GQrkeoyOR9Kfb3ENxv8pi2xtrZUjB9OfrQBLUH22z/AOfu3/7+Cp64KgDrdTXRdTspLHUhp97ayjEkM+yRGHup4Ncv4f8AB+j+GvEtxqvhzW/sNretuvdOdkmhkI6FC3zxnk8Btv8As1BNIsMTSvu2qMnapY4+g5NQaXfWup2EV9ZS+bbzDMb7SMjOOh57UKyfmVyycOa2n6/5nf8A22z/AOfu3/7+CpIpY5l3RSJIucZVgRmuFrpvCv8AyDpP+up/kKdiDXridb+Gug3Oq2utaJu8PavaSGSK4sY08ti33t8LAo2cnnAbnhhXbVzlr438N3PiWPw9HfTC/l8wQeZaSpFcFPviKVlEchXuFY459DS6+Y+nkdBAsiwIs0iyShQHdV2hj3IGTj6ZNPoooAKy9U8OaBql6t7qWjWF3crH5QlmgVmMec7CSOVzzg8ZrUrB8V+MNA8LgNrV1PCm0PI8dpLMkKE4DytGpEa543NgcH0NHUepuqAqhVAAAwAO1LSIyugZWDKRkEdCKWgSCqmr6Zp2r2LWOqWNte2rEMYp4w65ByDg9wQCD2NW6KAKumadYaZbm306zgtImYuywxhQzHqxx1PueatVnaDrml67BcT6TeJdxW9zJayOmdolQ4ZQe+DxkcVo0AQyXVvG5R5lVh1BNU9Vi0TVrGSw1W3sr+0k+/BcxLLG31VgQaoar/yEJfqP5VVp2C5oaRpXhXR2VtI0nSNPZU2A2tqkRC+nygce1af221/57p+dcPpviHS9RvnsrN7p5U3ZZrOZI/lODh2UKefQ89q1aSakrpl1KVSk+WpFp+asdPDPDMSIpFfHXFSVkeH/AL830Fa9BAVFdSxQxZlnEIY7Q5IGD+PFS0Hkc80AYEayRG3eRt1vFeMRKQBuDKcMf+BHGa0NHBLXko/1clwxQ9iMAZH4g1fNFABSMwVSzHAAyTS0UAZlu3maws9vcC5hkiO9uCI8HgAj1549qXRpI3udQCSIx+0E8HPG1a0hx04ooAK4Ku9rgqaExk8kcMLyyyLHGoJZmOAB7muc+F08M3gbTTDLHJtRlbawODuPBrpqKnl97mOiNdLDyo23ad/RNbfPuFdN4V/5B0n/AF1P8hXM103hX/kHSf8AXU/yFUznRr15S3jLwN4n+JGkQR+JNKc6NdyRWNnDMrz3N26mIsEXJEaKXGe5JPAUFvVqKS3TH0aCiiigArzz40XWmah4d1Hw4nildP1cWhuI9OTypHvRzsjMTqWkRmXaVTBOcd69DpCqlgxUFh0OORSauOLs7lLw+99JoOnyanbx2981tG1zDH92OQqNyj2ByKvUUVUndtkxVkkFYXjiPWp9DNvoccDSSyKtwZbkwFYP49rhWwxHAOOMk9RW7RUtXKTseWfs6XyXWk+JoIYtOihh8QXZRbO7EwXc5+XAUYUADaf4h2GK9Tooqr6LySX3Kwurfm/xOe1X/kIS/UfyqozBVLMcADJNW9V/5CEv1H8qq0COL0GV017TY9A119W0eSCT7UjNG6wbQPLIZFBDEnG09eT2NdpSABRwAPpS1MI8qsdOKxCryUkrWXld6t3dktdbbdDU8P8A35voK16yPD/35voK16bOdBRRRQAjMqjLEAZxzS14fo/ibUX1H/hN9f0Oz1TTrjxG+kWztdEzaWgnMEZSEptBLjLMG3neOwAr3ChaxUv62T/UHpJx/rt+gUUUUAFFcR8UvD/hK8tRrXiHw/Za1exoLPT4LtA6tLI+ERQeAWYjJ7AZ6Cuh8H6HaeGvDNhodlHHHDaRBcRoFUsTliAOBliTj3oW39f1/wAODNaqH9j6b/z7/wDj7f41fooAof2Ppv8Az7/+Pt/jSLpGmMNywAj1Ejf41z3xnYj4canDHfGzuLjyoLchC3myvIoSIgEZDsQh5HDGsT4LzTLrviuy1LSRoOqpcW8txpMBVrWJTFtWWFl4YSFGJOFIIwRkZItbg1ZJne/2Ppv/AD7/APj7f41atLaG1jMcCbFJ3EZJ5/GpaKACk3LuK7huAyRnnFLXgsFtr2j694S0zUtDmh8TP4nmeTWI5YXXULNvNeUkh/M2iMoCrKApVAP4aFrJIf2W/wCtmz3qiiigQUUV4k1zceH/AAF8Y7nQ1+zTWmpXLW/lDHlH7JBll9MZJpN7+Sv+KX6lRjdrzaX5/wCR7YrK2drA4ODg96WvL/DdrbaH8WtH0vQ4khsLzws0t1HEMK7RSxiKVsdWIkcbup/CvUKpq34/g2v0ITv+H4pP9Qoorz7xDbwR/HnwlcpEizTaTqKyOBy4Uwbc+uMn86S1aXr+Tf6D6HoNFefXlvBF+0Lpk8cSJLN4bu/NYDBfE8AGfXAr0GhaxT73/BtfoD0k16fkn+pz2q/8hCX6j+VVatar/wAhCX6j+VcZ8V4o5Ph/qxkRWKQ70JH3WyORSnLli5G2FoqvXhSbtzNK/q7HUkgDJOKKw/F1jpF3ppbVrBNQwpjgtnG7fIw4Cg8bvRuwycgZqz4Vs7nTvDenWF5cG4ube3SOWTdncwGDz3oUnzNDlRgqCqc2t7Wt+Kd+nXRb9Tp/D/35voK16yPD/wB+b6CtemzBBRRRQBgR+DfDsepvfpYsHku/tzRefJ5BuP8Ant5W7Zv75x15681v0UUdLB1uFFFFAFDUdIsNQ1DT768haWbTpGltcuwVHZSpbaDgnaSATnGTir9FFABRRRQBR17SNO1zS5dM1W2FxaylSybipBUhlYMpBVgQCCCCCKZo+iafpMtxPaxyNcXRUzzzStLLJtGFBZiTgDoOgyfU1o0UAFFFFABWVp/h/SrLVp9XjgeXUZlKNczytLIqZzsUsTsTP8K4HtWrRQAUUUUAFYOj+D/D+lHVTaWk7DV3aS/S4vJrhJ2ZQpJWR2AyoA4A4GK3qKLBcxfDvhbRdAmabTreUSmBLcSTXEkzJCmdkalySqDJ4FbVFFFwCsW+8L6Ne+JrPxJcQ3TanZI0dvIt7MiIrY3Dy1cIQdozlTnAzW1RR5gYs/hfRpvFUPiiSK6OqwwmCOUXswRYyQSvlh9mCVBPy8kCtqiijpYDntV/5CEv1H8qyNb0qx1rTpNP1GOSW2k++iTPHuHoSpBx7Vr6r/yEJfqP5VVptJqzHCcqclKDs1s0Y+qeG9K1M2xvBfM1spWJo9QnjYA9clXBJ9zk1f0yxttNsY7KzRkhjztDSM5ySSSWYkkkknJNWaKSik7pFzxFacFTlNuK6Xdvu+ZqeH/vzfQVr1keH/vzfQVr0MzQVQ8RXF5a6DfXVg0AuYYHkj89CyZUZwQCD29av1Q8RwXl1oN9a6fHBJdTQPHGs8pjTLDHLBWI6+hqKl+R8u5dO3MubY53SvEOqap8LdI8TG90bSbm8sILu6ubxGNtbh0DMQu9SeTgAuOucnGDa+Fuv33ifwRZa1qH2Fp5mlAksmzDMiyMqyKCSVDKA20kkZwap+FdP8XeG/h94e0aHT9FvL/T4IbS6U6hIkTRpHt3o/kk5yAdpXpnmtDwD4aXwzYahGWi87UdRn1CZIRiKJ5SDsTpwABzgZOTgZxW0rc8rbdP69P67ZRvyRvv/X6/136OiiioKOU8Fa/qmqeI/FelamLLbo19FBA9vGybkeBJctuY8jfjjA4qv4U8YXGvePtY0eO1jj0u0sLa5tJ+d9x5jyqX9Ah8v5fUc55AEHh/wpq39t+NW16KxTTfEUyPH9ivpTMqCBISrfu02khScqxxnHvVXwp4F1HRPihf6+Ji2ky6fDaW6vq080wMZkPzoybSuHGBuO3GR1oj9m/b8ba/iOWzt/Wq/S56JRRRQI5TxXr+qaT418KaXbrZvYaxczW9xvjYyoUgeQFWDY6qByDWR4k8XajbePBodv4m8J6PArQxrDqdvI9xcyONxEZEyAcFQMg5OevStLxtoevap4v8KappkOmtaaPdy3Fx9ounjkcPC8WEVY2BxvzyR0x70zxxoOt+LrLUfDN/Z6XDod00W29W5drgIrKzfujHtD5U4bfxkHHGKF09Rv8AT9X/AMA7OikUbVCjoBiloEc98SNW1HQPAms67pQtWutPs5bpVuY2eN9ilipCsp5x1zWT4v8AHtv4d0TQ3nazXUtZUCAXE3lQR4j3ySOx5CKOwySSoHXI1viVpOpa94D1rQ9JW0N3qFlLao11M0cab0K7iVVjxnpjmsW+8L661/4P1+3XTzqehW8trc2huH8mWOVFVtkmzIYFFIynPI460l1+X6/8Ab6fP9LfqdT4ZvV1HRLa+TVbDVUmUut3YrthkGf4Rubjt941pVzXw58NP4X0O5s5XhMt3qFzfSRw58qEzSF/LTIHyrkDOBnk4GcV0tUxBXE+GPEHibWLXxhapHpTappGoyWNi3lukLkQxuhkG4nq/OCOBxXbVxvgHRPEGi6l4qutTt9M2arqbX9sLa7eQjMUaBH3RLj/AFecjPWpW7v2/G6/S4+i9f0f/ADwtd+Nj4sn03XtQ8O3tpb2gkmOn6fNA8cjt8i7nmcHgOSMZHy+tdlWF4J0m90vR2bVpYptWvJmur+SIkoZW/hUkA7VUKi5A4UVu1TEFcpqmv6pZ/E/RfDoWzbTdSsbq4J8tvOR4THxu3bcHzP7ueK6uuP1zQ9eu/ihoHiG2i006Zp1pc283mXTrO3nGPlUEZXjy+7DOe1JfEvn+T/UOjMO5+IOp/8ACdz+HrdLIXUGrQ2f9lSQuLqe0dAWvEfdjYuWP3SMIQTkivTK8u1L4danqGpTtd/2fJN/wkCaraa0ZW+2W8QdW8hV2/3VMY+bbtOSM8H1GiPwK+//AAF+t/8AhrDl8Ttt/wAF/wDA/wCHOe1X/kIS/UfyrmvHGp3ujeF73VLAW7TWyb9syFlYZxjgj1rpdV/5CEv1H8q5rx1pt9rPha90vTxbefcpsDTyMiqM9chWPbpipqX5Hbc6MFyfWaftPhur32tfX8Bur6tcp4jsdBs5ILea6tpbjzpoy4OwqNigEZPzZPPAHvxP4Q1Ztc8PW2pSRLFK+9JEU5UOjlGx7ZU49qg8R6ZcatYQQNpulSTjJ826HnLbN/eRSvzn/vn3q94f0u20TRbXSrTd5NtGEBbqx6lj7kkn8aUebmd9jeq8P9Uikvfv+HvXd/O8bLyv1Oj8P/fm+grXrI8P/fm+grXq2eegooqjrmrWOi2JvL95Vj3BFWKF5pJGPRUjQFnb2UE8GgC9RXOWXjjwzeeH49cttQZ7SS5+xqv2eQTfaN23yfKK7xJn+Ernv05rV0PV9P1uxN5ptx50QkeJ8oyNHIh2sjKwBVgRggigC9RRSSOsaNJIwVFBLMTgAetAC0Vz3h/xp4d13WJtI0+7n+2xQi48qezmgMsWceZH5iqJEzxuXI6c8irvh/xBpOvfbf7LuHmNjcm1uQ8LxmOUKGKkOAejDnpzQBqUUUUAFFc54h8b+G9A1COx1a9mgd3SNpRaSvBCznCCWVVKRliRjew6ijWfG/hrR9Yh0rUb6aGaWZIBJ9klaBJXxsjeYKY0ZsjCswPI9RQtdgOjooooAKKzPEWu6doNmtzqDXBDttjitrWS4mkOMkLHGrO2AMnA4HWs8eN/Db+G7XxBbXk97YXYYwG0s5p5X253fukUuNuDnK/LjnFK/UdmdHRVPQ9V0/XNItdX0q6S6sbuMSwTJnDqeh55H0PIq5VNNaMQUUyeWKCCSeaRY4o1LO7HAVQMkk+lYXhvxl4f8Qanc6Zpt1cC9to1lkgubOa2cxscLIolVS6EjG5cj3pB5nQUVnWOuaXfa1qGjWl4k19pyxNdxKD+68wEoCemSFJx16eorRoAKKK5zUfG/hvT9fg0S8vporqedbZJDaSm385hlYjOF8sSHspbPt0o62Dpc6OiueuPGmgQeJD4daTUH1ASJEyxaXcyRIzAMA0qxmNeGBOWGM84roaOlwOe1X/kIS/UfyqrVrVf+QhL9R/KsfWNWstJhWS8aY7s7UhgeZyB1O1ATgdzjAobSV2OFOVSSjBXb7F6is9da0ttIh1Zb2I2UwUxSjJ37ugA6knpjGc8Yq5bTLcQLMiyKrdBIhRvxB5H407ocqU4K8ota2+fY2PD/wB+b6Ctesjw/wDfm+grXpMlBWF458U6J4Q0M6xrl5b20QcRw+dKqeZK3CqCxAGeeTwBkngVu0UmNHhFrc6GZvDHiDTdbstWs4vFkt5r17aPutYrm4t5FTD9NqFo0z7gnBNdz8H43kufGOqRnOn6j4hmmsmH3ZEWOONnU91Lo+D3xmu9ZQylWAIIwQe9KAFAVQAB0Aqk7X+7/wBJ/wAhS1t/X83/AMkFR3UsEFrLNdSRxwRoWleQgKqgZJJPGMVJRSYHl3g7xb4N8YfEqPWbDxDp15eJZS2Wm2VvKJJVh3B5ZpAv3NxRAAcYAGeWwLXwc1LTr3xH4/Szv7W5b/hImk2xTKx2/Z4Bu4PTIIz6g16PRQtPut97TB6/ff7lYKKKKAPLPi54u8ETTy+B9a8S6TpqMYrjVvOuFWQRKwcRIvVpH2gcDheepUGL4leNPAmoX0fhLU/Eml2MEE0F7qUckyiZ9jLLHAkf3i7MqE8ZA46tx6xRRHS33jYinKg88jvS0UUCOZ+IXjHRPBumRXmrX9ha3Fy5hs1up1iV5CM8sfuqOrH09SQDyvhjUvBdr8PING0/4gW9mt7NcBdWt5Yo/tFwzeZOYTIrIfmkOAM46A5BNeoUjKrY3KGwcjI6H1pWumn1Hfa39f1/mch8GYtSt/hxpVrqltHbywCSGIJD5PmQrIwikKfwlkCsR6tXYUUVTd3clKxBqNzaWdhcXd/NFBaQxtJNJKQERAMksTxjFeU6B4q0XxZ4q1PX/CetaPqPiKXS2tNJsRcbhDAr7mlnKg7Szsp2noAo6lseu0VNtSr6HjvwiuZLf4u+LtJeLTklWzsvtHl6kJ5fMUS7mI2LuYsxLdME+9exUUVVxdQrynx/4y8Dal4ltvC2oeJdKto9L1CG7vIPPUzz3CMHigjQfMTv2sxA7BRkk7fVqKS3T7B0aPLPEN08PiUXHgfxhJeas+txR6logeGWMoSiTF1CeZHtRdwctxtA5yBXqdIFUMWCgE9Tjk0tC0il/XQHq7nPar/yEJfqP5VzPi7xFp2gW8X2q9s7a6ucx232mUIue7En+EcE+vA6mum1X/kIS/UfyqrSkm1ZM0ozhCopVI3Xa9vxszzGGHTft/hmGz1qWLRYLO6W21CMoFe63KC2XUrkjzMfjiuz8D3WpXvhi1uNVbfdEuDJs2+agdgj47blAb8a2iAwwwBHvS1MKfK9zuxmYrE01Bx1vu7N7ye9lvza9NL2NTw/9+b6Ctesjw/9+b6CterZ5qCiis7xDp8ep6c1tcX13Z22d07W1w0DsgByvmKQyDoSVIPHWkwRo0V5f4Q0C61XwVKNZ8SeIbfR4NUubnT511OWG5ksQCIvNmDCQpyzDJyRszXS/C7T2s/DjXX2zVriK/ma5t11G+luZIoSAI13SszDKgMR2LEVVv69e/nv9wP+v6/rc6uiimyqzROqOY2KkK4Gdp9eaQDqK8zsdPvtJ+IGqf2P4g1J9Mg0WQ6nLqd9JcQRXpIMTjzCQhCb2dVwoUpwMisb4L+INQv/ABVbWOqTarY3f9hLJcW1/PJKmpy7x/pdsWyPLxnONp/eKCoCg0R1/r1/y/FediWib/rp/n/Wh7LRRRQAUV538XNKvnt4r7Rta1mHxFLdwRaTBb3skcIIZS4eJSEkTYHZi4bA6EcCuS+JniDXdHPjO7vjr9nqNlLbzeHJreO4NlJFiMbCUHlbmkLqwk5O5QO1C1/r0/HX8x2/r+unme40U2JmaJGddrFQSPQ06glO6uFFYvjSxN9ocqiHV7nZ832XTb37LNcHGAvmb0KjnPDr079D5X4K12+1pfAfhe61fVpRINROrNNI8NyZbYhRbyOp3HaZBk5+bYCepoWrt1Ktpc9uori/g5ql9qXha7h1C4lupdN1a905biVtzyxwzMqMx7nbgE9yM12lHZ9/1F1a7foFFNlUvE6LI0ZZSA64yvuM5Ga8z8FSy6b8WtX0G4m8R2sFxpqTWltqd4bpboo5WW4jk8x/L++gMfy9jtFC1dv6/r+u4dLnp1FcN8Hp7qW28Tw3V9eXgtfEd3bwtcztKyRrs2qGYk4HpXc0dE+6T+9XB7tdm19wUUU2Vd0TLkjI6g4NADqKp6I7yaTbPIzOxjBLMck1coYHPar/AMhCX6j+VVatar/yEJfqP5VVpiCiqyKy3Y2O7LtPmbmyM9vpVmmBqeH/AL830Fa9ZHh/7830Fa9SxoKxPGnh7/hJ9GOltrGpaXG0ivJJYmLfIBzsbzY3UqTjIxzjB4yDt0UAmckPBCy+HrzRdS8Ta/qkV7Mj3Et3JFvaNduYAI41VY2Aw2FyQzc811qgKoVQABwAO1FFFwCo7mNpbeSJJpIGdCokjxuQkfeGQRke4I9qkooYHC6R8Nrezt5bO+8WeJtY0+aGaKWyvZbcRSeapV2YxQozMQzcsx5OeuDWroPg+00y/sL6fUL7UrjTbNrKye68vMMTbd33FXcx2ICxzwvuc9LRR/X5/wCbAKKKKAOO8Q+BZtX8QT6zH418T6ZJLCIBDZNaiOKPuELwM65PJIbJOPQY0b/wrZ6lqVnc6peXl7bWLpLa2MjL5CSIBtkYAbpGB5G8kA8gZGa6CihaA9QooooAzNe0y71H7M1nruo6S8EhZjaLEwlBGCrCRHGPTGCDWRN4F0lYtNbT5rrT73Tbma6gvIirStJNnzi+4ENv3EkEdcYxgV1VFAXMvwtodj4c0WLStP8AMMSM8jSStl5ZHYu7sQBlmZiTwOtalFFAEV7Cbmzmt1nmtzLGyCWEgPHkY3KSCMjqMg1jaJ4ajsb5dTvdTvdX1RbY2qXt2sQdIi24qqxoqjJAJOMnA7ACt6igDnvBnhWHwwdT8jVtSvxqV7JfSi78n5ZXxuK+XGuAcDg5roaKKACkkXchUMVyOoxkfnS0UAQ2Nstpapbo7uqDCl8Zx+AFTUUUAc9qv/IQl+o/lVU1rXumzzXTyq0YVjxknPT6VD/ZNz/fi/M/4UxGTFb+WwbzpWGc4JGCfwFTVof2Tc/34vzP+FH9k3P9+L8z/hQBJ4f+/N9BWvVHS7OW1aQyMh3AY2mr1IYUUUUAFFFFABRRRQAUUUUAFFFFABRRRQAUUUUAFFFFABRRRQAUUUUAFFFFABRRRQAUUUUAFFFFABRRRQAUUUUAf//Z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g;base64,/9j/4AAQSkZJRgABAQEAYABgAAD/2wBDAAUDBAQEAwUEBAQFBQUGBwwIBwcHBw8LCwkMEQ8SEhEPERETFhwXExQaFRERGCEYGh0dHx8fExciJCIeJBweHx7/2wBDAQUFBQcGBw4ICA4eFBEUHh4eHh4eHh4eHh4eHh4eHh4eHh4eHh4eHh4eHh4eHh4eHh4eHh4eHh4eHh4eHh4eHh7/wAARCADEAP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+JXjf8A4Q3+z/8AiV/bvtnmf8t/L2bNv+yc53fpXH/8Lu/6lj/yf/8AtdH7Sf8AzAP+3n/2lXjteHjMZWp1pRjLT5dj5fMcxxNHEyhCVkrdF2Xkexf8Lu/6lj/yf/8AtdH/AAu7/qWP/J//AO1147RXN/aGI/m/Bf5HF/a+M/n/AAX+R7F/wu7/AKlj/wAn/wD7XR/wu7/qWP8Ayf8A/tdeO0Uf2hiP5vwX+Qf2vjP5/wAF/kexf8Lu/wCpY/8AJ/8A+10f8Lu/6lj/AMn/AP7XXjtFH9oYj+b8F/kH9r4z+f8ABf5HsX/C7v8AqWP/ACf/APtdH/C7v+pY/wDJ/wD+1147V3S9J1TVGddN0+6vGjALiCIvtB6ZxTWOxMnZS/Bf5DWa4xuyl+C/yPVf+F3f9Sx/5P8A/wBro/4Xd/1LH/k//wDa68v1HQdc06Hzr/R7+1i/vy27Kv5kYrNoePxKdnL8F/kOWaY2LtKVvkv8j2L/AIXd/wBSx/5P/wD2uj/hd3/Usf8Ak/8A/a68dopf2hiP5vwX+RP9r4z+f8F/kexf8Lu/6lj/AMn/AP7XR/wu7/qWP/J//wC1147RR/aGI/m/Bf5B/a+M/n/Bf5HsX/C7v+pY/wDJ/wD+10f8Lu/6lj/yf/8AtdeO0Uf2hiP5vwX+Qf2vjP5/wX+R7F/wu7/qWP8Ayf8A/tdH/C7v+pY/8n//ALXXjtFH9oYj+b8F/kH9r4z+f8F/kexf8Lu/6lj/AMn/AP7XR/wu7/qWP/J//wC1147RR/aGI/m/Bf5B/a+M/n/Bf5HsX/C7v+pY/wDJ/wD+10f8Lu/6lj/yf/8AtdeO0Uf2hiP5vwX+Qf2vjP5/wX+R7F/wu7/qWP8Ayf8A/tdH/C7v+pY/8n//ALXXjtFH9oYj+b8F/kH9r4z+f8F/kexf8Lu/6lj/AMn/AP7XR/wu7/qWP/J//wC1147RR/aGI/m/Bf5B/a+M/n/Bf5HsX/C7v+pY/wDJ/wD+10f8Lu/6lj/yf/8AtdeO0Uf2hiP5vwX+Qf2vjP5/wX+R714L+Kf/AAknia00X+wvsv2jf+9+179u1GbpsGfu46969Jr5t+C//JS9J/7bf+iXr6Sr18vrTq03Kbu7n0OU4ipiKLlUd3f9EePftJ/8wD/t5/8AaVeO17F+0n/zAP8At5/9pV47XkZh/vEvl+SPns3/AN8n8vyQUUUVxHnBRRRQAUUUUAFem/A6SSGy8TzROUkSxDKwPIIDYNeZV1Xw/wDF0fhU6gJtLGoR3sQjdDP5eAM5/hOc5rpws4wm3J20f4o6sDUjSxEJzeiZ0Pwt8XeIdQ8WW+kaley6lZXgaOaK4+cAbSc8/T6VteC/DukLqnjGBdJsNQNjcAWiXQG1fvfLuPQdBn2rmY/iHY6bDKfDXhGw0m6kUr9oMplZR7ZUf4e1UPBfjWPQrbVbfUNJ/tZNTI8/fceXnrnPynOd1dcK9NNKUr2T19bWW3T0O+jiaUHCNSfNZt3s9FZq2qvv5Gx4vvING1bTJLvwZoEYHmN5NtKsizZGMNgdicitvxTN4e0jwULjVPCek2WsX8bC2tYowXiUjh2OOMdfrgeuOTTxj4bg1ew1Cy8D21sbSRnKC8LeYcYXqnGDz0NW9f8AH+ga1JPcXvgiKS7kjKCd79mK8YBA2dvSodWHs5rmV35dPu36dCoYiknN8612uvx+H7kdhY6LZReDtCubLwroN/PPaq073jpEc7RzkjknJrI+H2k6Lret+Kk1bSbC2ijCoEjwUtj8yko3bpnNYsfxA0ebQtN0vVvB8WoiwhEUbvelewBOAnGcDvWbYeMbTTz4gjsdCW3t9XgEMcK3PFvhSM52/Nyc9q1qV6HtObRqz0+WnT/MPrOH/daqytdW8vTv5s7D4f8Aw5js/E14/iOGKa1gkMFokoytyxGdwHcBefr9KXwLounz2viyRNF0u8ubXUHS1S7QCNQCflyegrk9N+IusRapo93qKC9i0tGSOIP5ZkJUruZucnHfFP0Lx1aWNtrlrfaB9vttXuWmkj+1mPaCSduQuT9eKmNXDpJR6KS1+Vm9H597CpYjBxcbKyu27+cX5PZ6fib/AMRtB0+38KaXqUmi2VjqUl2I5f7Py0Gzngnpnp+tdZqWg6Yvie10eLwDZz6bPEDNfJGE8onOeQO2B3zzXmGs+Nrafw6ugaNoEWlWHnrNIv2lpmYgg/eYDHIHrWrP8WNRfxImopZOth9n8mXT2uSyP1+YHbweR27Vca+HUn5tdPLXptf5+RpHFYVTbb6R2Xm77pdLX0Rc0vwz4b0dfE+v3lv/AGrZ6VcmC1ti/wApPH3j3wWA/A9aihg8P+N/COsXltoNtouo6XH5ytbcRyLgnBGAP4T+lc54a8ZnQrzUI7fS4rjR75iZNPuJN4A9A2Pw6Va1rx3DJoM+ieHtBt9Etbk/6QUkMjyD0zgYH58Vz+1peyt/dta2vN3v/wAHyMo4jDW6Je9dW3ve1nb07WOJooorgPGCiiigAooooAKKKKAOx+C//JS9J/7bf+iXr6Sr5t+C/wDyUvSf+23/AKJevpKvfyr+C/X9EfWZF/u8vX9Ec9438FeGvGlrb23iTTmvI7Zy8Oy5lhZSRg/NGynB44zjgelcr/woj4W/9C9df+Di9/8Aj1el0V6Tin0PYcIvdHlWo/Br4O6aiSajpv2NHbajT69dxhj6DM3JqyvwJ+FjKGXw/ckEZBGsXvP/AJGo+JFvrOmeKJvF2m6daeJdOj0k2OraO0oWeOHczmSHPykkEhkONwVcHiu68KXmnah4Y0u+0fd/Z1xZxSWobOREUBXOec4x1pRhFq9v61/y/qwSpxTWn9af1/w5w6/An4XKwYeHrnIOedXvD/7VpP8AhRHwt/6F66/8HF7/APHq9Loo5I9g5I9jym/+DfwbsHRL7ThatICUE2vXaFgMZIzNzjI/Oksvg98Gb6cwWVitzKFLlIdfunYLkDOBN05H513PjDStOudNvtSuLOKW7g064iikdclFZcsBnpkqvPtWH8FtK05fhz4O1ZbOJb5dAt4fOVcMUaONmBx15VTz/U0RhF3utrfjf/IJU4K2m9/wt/mZ3/CiPhb/ANC9df8Ag4vf/j1K3wK+FzHJ8PXPQDjV7wdB/wBda9Koo5I9g5I9jzT/AIUR8Lf+heuv/Bxe/wDx6qln8Hfg1eXMtrZ6eLieH/WxRa/du6fUCbI/Gtb4+6hdaf4Dj8maS3tbrU7O01CeNipitZJlWU5HTIO0n0aqHx40600n4cxavodrBZaro1zatpD28YRkczInlLjqrqxUr0OelChF9Otvy/zD2cdref8AX3fIk/4UR8Lf+heuv/Bxe/8Ax6l/4UT8LtpX/hHrrBOf+Qvef/Ha9JTcUBYYOOR70tHJHsJQj2PNP+FEfC3/AKF66/8ABxe//Hqp3vwd+DVjcRW95p62003+qjm1+7Rn+gM2T+FerNkKcDJxxXmXwOt7LxH8OZ9S1y0gvdS1W7ul1gXEYdi6zOnlMD/CihVC9ABRyLXQfs4WvYf/AMKI+Fv/AEL11/4OL3/49Sr8CvhcpyPD1z0I51e8PUY/561Y/Z/nvJPAk9rcTy3NtY6re2enzyMWaS1imZY/mPUAAqD6KK9Cp8kdLIXs43att+h5p/woj4W/9C9df+Di9/8Aj1R3PwP+E1rbvcXOiTQQxjc8kmtXiqo9STNgV6fXH/FPSNV1bTdMOg3VimqWGoR31ta3rEQ3hjDZibHI4bcCAcFVPapcY9hqnHsc7Y/BT4RX1stzY6Q91A33ZIdcu3U/QibFT/8ACiPhb/0L11/4OL3/AOPVufC3WrLWtL1KSHQ5dC1CDUZItVsJGDeVdbVLkMPlYMCrBhjOc4yTXX1ThHsLkj2PNT8CfhcT/wAi9df+De8/+O0n/CiPhb/0L11/4OL3/wCPV6XVPXYkn0S+gkvDZJJbyI1yGCmEFSN+T0x1/CplFJaIapwb1R5rafBv4N3lzNa2mnC4nh4lii167Z4/94CbI/Grf/CiPhb/ANC9df8Ag4vf/j1QfDa5u9E8SaZ4L8V6DbW+tWelPDperWTZt7+1Row4xwY3BEZKnIySQeefUqpwj0FyR7Hmx+BXwu2Bf+EeucAk/wDIXvM8+/m+1Mf4F/CuNGkk0C5VFBLMdZvAAPU/vq9MoIBBBGQeopckew+SPY8mtfhB8F7uYQ2tlHPKeiR+ILpmP4Car3/CiPhb/wBC9df+Di9/+PVm/DDw/wCHNU+Euq2+tafZNaDVNVLyPGoMQW6l+dW6qVAyCORgV1XwPvNW1D4S+G7zW5Jpb6WzBeSX78i5IR29ym0k+9ChFrbt+P8AwwOnFO1urX3Mh8M/CXwD4b1y21vRtGuLe/tixikbUrqULuUqfleQqeGPUV3NFFNJLYaSWwUUUHgUxmHq/hTR9U1KXULkXiTz2wtbjyL2WJZ4gWIV1RgDjc3PXkjOK17S3gtLWK1tYUhghQRxRouFRQMAAdgBRDc28ys0NxFIqfeKuCB9aLe6trgn7PcQzbeuxw2PyoAlooooAq6tYW2qabPp94JTb3CFJBFM8TFT1AZCGH4GoPDWiab4d0W20bSIpobG2QRwRyXEkxRQMBQ0jM2ABwM8Vca5t1nFu08QmPRC43H8KdJLHGVEkiqWOFBOMn2oQD6KKKAK+pWNnqenz6fqFrDdWlwhjmhlQMjqeoIPUVwuofD28tNa0zU/D+syy22nkeXpGsSy3VquOA8bFt8cgBIDHeAOABXfXFxBbpvuJo4lzjLsAM/jTZru1hCma6gjDDK75AMj2zQt7h0sTLnA3AA98GimxSRzRiSKRZEPRlOQfxp1ABXGeKfh9Y6nFqE2i6pqXhvUL9xJPcadOyJM4GN0kWdjZHBIwxH8VdmSFBJIAHUmoobm3mjaSGeKRF+8yuCB9aTVxptGZ4Osb/S/D1tpuoRaZHJbKIkGnRtHCUHQhGzs+mT9a2KZDNFMCYpEkAODtOcU+qbbd2SlYKzNf0Ow1tLUXouFktJxPby29w8MkT7SuQyEHkMwIOQQeRWnUQubc3BtxPEZgMmPcN35UhlbRNI0/RraSDT4TGJpWmmZnZ3lkbq7MxJY8DknoAOgq9UYnhMvkiZDJ/d3DP5VJQAVBqFpb39hcWN5EJra4iaKWM9GRhgjj1Bqeo7i4gt1DTzRxAnALsBn86GrgnYyNF8L6TpN1FdwLdT3MMBtoZru6kuHiiJBKKXY4B2rk9TgZJwK26jlnhiUNJMiBuhZgM1IKbbARmVfvMB9TTJTFJE0bSYVgVJVypwfQg5H1FZfiD/Wxf7prMosK4zTPh/4O06xk0+3tblrKWZ55bWfVLmeGR2bcxaOSQq2W5IIwTXVq0KqFVkVQMAAjAFcg95ZrepZNdQLdOCyQmQb2A6kL1xU9A2mtWtzqQ6E4DqT7GnVz2k/8hCL8f5GuhpAFNkCmNhJjZj5s9MU6myIkiGORFdGGCrDIIoAzkjinuLmcSJF50PloO5UZ+Yj8alsmnjvpbWTynRY1dXRNuMkjaRk+lTR2NjGGEdnboHG1gsQG4ehqWGKOFNkUaxr6KMCgB9FFFAGdqCwSyJCCieXKs0rnjbjkfif5VTSe5ikub4GN2F15LRsp3bMgAA54656d61WsbFpfOazt2kzneYhnPrmpDBCZvOMMfmf3toz+dCBklFFFAFe9eONMlFeVgVRT3z/AE9aqxxw2mnQxx+XNKAIY2xnLf4Dk/hVy4tbW4INxbQzEdN6BsfnTkt4EEYSGNRHnYFUDbnrj0oAWCNYYUjXooxT6KKAGy+X5bebt2Yy27pise7EJhv7l22ieNVVVI3YBwGP4n8q2JY45YzHKiuh6qwyD+FRRWdnCGEVpBGHGGCxgbh6H1oAp6V5639zHdhWuNiEun3WXkDjsetadMiiiiBEUaoD12jFPoAKzrhYJbyBVKItvLvZumWPG0fXPNaNV1sbFZfOWztxJndvEQzn1zQBleTcQz2difLcpcGYOrHds5JLDHHXHXmt2mRxRxljHGqljliByT70+gAqtqMbTW0iRvEkhQjc65+Xv3qzUUtvbzOrywxuy/dLKCRQBkWDiS4jaaPykOnjah6AZ+b9MVoaHv8A7HtfMzu8odfTt+lWJoIZsedEkmOm5c4qQU7iMfxB/rYv901mVp+IP9bF/umsygGcxrwH/CwfDJwM+Vec/wDAErp6qXGl6bcXsV9cadaTXUP+qnkhVpE+jEZFW6mMbXOmvWjUhTivsq3/AJM3+pa0n/kIRfj/ACNdDXPaT/yEIvx/ka6GqZzIKKKKQzmPG/jGLwrby3U2g6zqNpaw+fe3FlFGUtYucu291LYAJIQMQBkgcZ6O0uIbq1iurdxJDMiyRsOjKRkH8q4L4ra5Cx/4RS50rxJLYXkOdQudP0W6ulaE8GFWiRgGcZBOflUnuRjttFmW40eznjs5rJJIEZbaZNjwgqMIy9iOhHaiOzf9f1/wfIJbr+v6/wCGLdFFFAFPWL59PsWuItPvNQl3BUt7VVLuT7sVVR7swHvVDwZ4ktfFGkPqFtaXdm0VzLa3FvdKokhmjYq6naSpwR1UkH1qXxVqFlp2l7tQh1N7edxA7afBNJIm4H5v3ILqOPvDpkVgfCLR9Q0XSNTs5nvP7LOpSyaPFeMzTx2xCnDlvn5fzCN/zYIzzRHd/wBdv6/4bUey/rv/AF/w+na0UUUAFYaeKdLk8bnwhE0smopZNeSFV/dxqGVdpP8AeO8HHpycZGdi5EzW8i27okxQ+WzruUNjgkZGRntkV5F4b0rxNpPxo06O8ZbuFdGmjur+PR7lYpZHmWRsyklBIxBOc4AG3HSiOs0vX8mD+Fv+t0ew0UUUAFc1r3iyTTdc/siz8L67rMqwxzSyWC2/lwq7Mq7jLKhz8jHgHiulrzL4o6dbavNqdvocPiO08XpDH9gu7X7XDbmQcoxkH7hlGSGDdsjBOKOqGlc9NHT0opluJVt41mYPKEAdgMAtjk0+hkp6BVDX9Y0/QtLk1LVLgQW6ELnaWZ2Y4VFUcsxJACgEkmr9effGTSbjUJvCl21rfXel6frAn1GKzMnmqhikRZAI/nOx2UnbyBz2pPp8il1+Z2ukXk99afaJ9NutPJPyxXJTfj1IRmA+mc+oFXK4r4T2eq2NprcN1NqMmlf2pIdHGoPI0622xOCZPn279+3dztx2xXa1T6C7hVbVLxdP0y6vnhmmW3heUxwrukcKCcKO5OOBVmgnAJPQVL2Gtzk/D/jObVNeg0i58HeJNIkmgedZb5bYR7U2g58uZ2HLKOneusrmPA/2rUnvvE2oWs9rJfyeXaQToUkhtYyRHuU8hmJaQg8/OAeldPVdELqzH8Qf62L/AHTWZWn4g/1sX+6azKBMxNQ8S2VldXMTw3EkdpLFFdTIF2wtJjbkE7j95c4Bxn6426838TaXfXOv6nqNvb3UGqw3Fv8AYY44S1teRLtIMvG1iGLckgptUj39IrOlJyvc9LHYajRpU5U3q1r90X+bevytdO9rSf8AkIRfj/I10Nc9pP8AyEIvx/ka6GtGeagooopDCiuD8TeLdWXxTrPh/RW0+3uNJ0ZdTP2yJn+1Fi4CLhl2qPLwW55cccc9R4Q1mPxF4V0rXoYmhj1GziuljY5KB0DY/DNC1V/66/5MHo7f10f6o1KKKKACiuU1TX9Us/ifovh0LZtpupWN1cE+W3nI8Jj43btuD5n93PFc7efELVIoL7xDHDZf2BY+IV0aSIxt5zL5iwvOH3YGJW4XbyqnnJ4Fq1br/nb8weiv/W1/yPTaKKKACiuU+K+vap4Y8FXeu6Stm81s8W5LmNmVlaRUONrLg/Nnv0o+KOv6r4a8Nxatpa2bsL61glS4jZspLMkZK7WGCN+ecjihdPWwHV0UUUAFFJJu2N5ZUPg7SwyAfeuN8DeIPEHiDwpqV00Wm/2rband2Ee1XSDEUxjDkFi3QbiM89MjrR/X9feHS/8AX9aHZ0Vx/gHW/EF5r3iLQPEH9n3M2jzQql7YwPDFMsse/aUZ3KuvGfmPDKeK7CgAoorlIde1T/ha03heZbNtP/scahE6RsJQ3m+XtYliCOp4AoWrS/ra4dG/67HV0VwX/CU61D8VbHwxLqHh27gu4p5ZrKDct3ZIgBjdmL/vN+QNoRSOoyATXe0dEwe9goorlPilr+qeGfDkWraWtm5F9a28qXEbNlJZkiJXawwRvzzkcUdUu/6gdXRXJfFbxZN4R8H6hqOn20d3qUVpNPbwOTtxGu5nfHO0cfUlRxmunsZWnsoJnwGkjVjjpkjNC1B6W8/6/UzfEH+ti/3TWZWn4g/1sX+6ayZ/N8l/JZFkwdpdSVB9wCKd7IVrsfRXKWXiK+uPh/ba7I1lb3c+xSzq3kxlpdm4jdnABz17VqeFL6bUdMa5m1TS9S/eFRLYRlEGMfKQXY7s57jtxUxmpOyOyrgatKMpS+zJx67r5W/E6HSf+QhF+P8AI10Nc9pP/IQi/H+RroapnGgooopDOJ+Jng4+MRHYnS9FVWjMb6rcwiW6tkbIdYFK8MR/EWAUnOCRXW6VY2ul6Xa6bYxCK1tIUhhQfwooAA/IVZooWisD1CiiigDj9c0PXrv4oaB4htotNOmadaXNvN5l06zt5xj5VBGV48vuwzntWBc/D3VpIb/w6stl/wAI/feIV1l5jI3nKnmrM8Gzbg5lXht33WPGRz6fRRHS3l/nf8xt3Vv62t+QUUUUCOT+Lehax4m8DXuh6Ktj9pumi+a8neJFCyK5OVRyT8uMY71D8T9D8QeJfB0Ol6bDpaXjXdrcTC4u5FjTypklIVliJbOzHKjrn2rsqKP87gNhMhiQzKqSFRvVW3AHuAcDI98D6U6iigBJN4RjGqs+DtDHAJ9zziuA8I6H428PeD9dtbe30BtYutSur2x3X0rQDz5WfEh8kMNobsDnHavQKKXf7v6+4d/8/wCvvOR+HeneKNNjuINestDtYW/eBrG9luZridiTJLK7xR8njAAP4AAV11FFU2IK4/8AsPXv+Fu/8JP5Om/2T/ZH9n/8fT/aN3m+Zu2eXtx2xv8Af2rsKKS3T/rawdGv67nFXfh/W/EWu6LfeIbPS7FdD1B7u3ks7l5pJ/kdFU7o18tSHywy2SoHTmu1oooW1geruFcj8WNC1rxJ4WXStETTzMb22uHa8uHiULFMkuBtjcknZjoOtddRR1TA4D4qeBJ/Ffh3VDYM0OuX+nfYfn1SeK2VSDwQincAWP8AAN3euu8M2c+n6BZWNySZoYQr5uXn57/vHAZh9QK0aKFpdf1/WoPW39dv8jH8Qf62L/dNZM5kEL+SqPJj5VdioJ9yAcfka1vEH+ti/wB01mU+gr6nNeGNP17Q/B9npwt9OnvbY7SouXEboWJJDeXkHnpjHvV7w/pJ0+71K+l8tbjUZ1mljiJKJhAoAJAyeMk4GSela9FSoJWOurjJ1HN2Sc3d2663t9+pa0n/AJCEX4/yNdDXPaT/AMhCL8f5GuhqmciChhkEc8+hxRSMMqQCQcdR2pDPJdI8VXnhf4eePtbmmutUk0jW7yGzS7uGkPBRYo9zHO3cw79M1t/DjVpB4guPD+vQ65H4mFkt5LJfTI0NxEW2loVjdo41DfLtABxjO7rV+w+Hukw6H4g0W+1DUtUsteuJbi7jumiBWSTG4oY40I6AjrggYrS0Hwvb6bqv9rXGoXup6iLNbJLm62blhVt20BFUZJwScZJA+lEdLX7Jfh/n96HKzvbu/wA/8r/M36KKKBHC67NdW/xr8MQRX14ttd6ZftPbfaG8l2jMOxtmduRvbnHeqXiDwpCfFFlBD4k8VNqWoXr3kiprlzHDDbI4ZwIlcIF5SMDH8eecGum1PwrDfeNNM8Uvq2pRXGnQyww20fk+QySbd4bMZc52L0YYxxirlhodva+ItR11p557u9jih/eEbYIkBwiADgFmZjnJJPsACOnL5X/NtfoN9TVooooEcL8d5rq0+Geo31jfXllc27wNHLbXDRNzMikEqRkEMRg1l/GXWNQ0vWNH8m31TVNPNpdvd6bpNw8d5wE2XACEMyIcgjPVwQCQBXY+O/DNv4v8OTaFeahf2NtOyNI9mYw7bWDAZdGAGQOgqLUPCsd1rNlrUWraha6pa2j2bXUYiJmiYhiHUoVzuUEEAYPtxUtXX9dv6/NFJpC/DS8kv/h/oV5Lq8esSy2MRkvowQs7beW5APXPUA56gHiuhrP8N6NY+H9DtNG02NktLVNkYZsseckk9ySST7mtCtJu8m0RFWSQkih0ZCWAYEEqcH8COleP6ZfeKv8AhT3ieTRZ9T1LVLbXL2CE+c0tz9nS72ssZYklxEGC98gY5r2CRSyMquyEggMuMj3GeK5rwt4RHhvSNQ0/T9e1SQ3t3Ldme4WBniklcu5QLGq8knhgcVHV+n6r/glX0Xr+jOa+G2ufbPiPr2laXNq8mix6bZ3SxaklwsltcO0gZQJxvAZVVsdM5I6mvS6yPDPh7T9AiufspmmubuXzry7uH3zXEmANztwOAAAAAoAwABWvVPZf1/XYXV/1/XcK861/Sr61+I3h6bRta1ma/mu5JtVhkvZGtRY7HGDDny0w/lqhVQxOSScMa9Fri7fwDLDr82rf8Jt4pcT3a3U1qZLVYpNpBWMlYBJ5YwBtD9OO5yl8S/r+v6QfZZw+h69qz6H4P8aNqN693rXid7K6t2uHMP2eSWaNYxHnauwIhBAByDk/Ma9srkdP8AaTZ6jbTpdXr2Vnfy6jaae5TyILiTducYXcRl3IBYgFj7Y66hfDb+tlp+Y5ayv/AFu/0sFcj8UNNtbrw9dXl7q2tWaW9u3kR6beyW7tOeEI8shpG3bQqHKknoa66uZ8YeEZPEWo2N6nijXdHayDGKOw+z7C543kSwv82OAeMAnHU5mSurDi7O5ynjFvEWn/AA88FTapqV3DrianpUGoPb3DRiVnljWVXCkBgec9uteo1yWteBodW8PaXo114i13bp93HeC58yFp55Y5PMVpC0RH3ucKFHbGOK6yNSqKrOzkAAs2Mn3OOK0bvf1b/Bf5MhK1vT9WZHiD/Wxf7prE1C2+12rW/nzQK2NzQuUfHcBhyM9Mjn0Irb8Qf62L/dNc9runf2rpkth9turNZcBpLYqHx3HzKwweh4qZbbGlK3tFd2137GB4XsLiey1S3bUtQOkten7FI9y5lMIVdwEpO/YX3YOc46HBFW/AUd1Hpt55tzc3Fm17IdPe4kLyfZ+NuWbkjO4gnnbikfwq8mmT2MviTW5Fm2AyFoMqi5+QARbQpzz8uT0zjitLRNLk01JRLqmoai8hHz3bJlQBwFCKqgfhms4Raa06HqYrE0506iU07taWfS2u276v101029J/5CEX4/yNdDXPaT/yEIvx/ka6GtWeOgooqG9t47uzmtZWkWOVCjFHKNgjBwRyPqKQyUMGzgg4OOKFYMMqQeccV5v4I8K6TF4u8R32hWEOneGr2zishbWv7mK7nQv5s6hcYGGVN45YqTzwTD8K7RNB+I3i3Qn0K10WS4itr+G306XfZeThowyjYm2UsjbvlGcDGcZItfu/r8NQel/6/rXQ9KvSRZzkEgiNsEfSuM+03H/PeX/vs12V9/x4z/8AXNv5VxFNCZL9quM4+0S59N5o+03H/PxL/wB9muQ8Q6PZ3OvafJZQKuqR3aXU93/HHAp5Ut12sBtC9OpxwazNa1dbjxhoUshu4oodQliSI28gBAhkBc/Lzk9OuAM9zWTq23XW35HqUct9uk6cn8Lb02snbq97aPT02v6F9puP+e8v/fZo+03H/PeX/vs1FRWx5ZKbq4A5uJR/wM0fabj/AJ7y/wDfZrB8WWWlXWns2qWKX+FKQW7jdvkboFB43f7XYZOQM1i3fhu9fQNIt7qz07W5bCzaOSO9lIV5MJyDtbJ+Vhk+tZSqNX02O+hhKVSEZSny3dtl2ezbXkne2/U7j7Tcf895f++zW34Vkkke48yR3wFxuOfWuN8LXlvf+HNPvLS1+yW8sCmODAHljH3eOwrr/CX37n6L/WtOhyVabpVJQlum19x0FIrBhlSCOnFQalaQX1hNZ3O/yJVKyBXKEr3GRyMjivF9TVvBOgeNvFPgm1tdK02/+x2mlQxIEg84yeU94qAbQuZV5xhvL3cggmSbHt+5d23IzjOO+KWvPvhvcHS/FGpeD77Qbaz1KCzivvt8N01y1/E7Mu+WR0VzIGU5zkc8YHFeg1QgpNw3bcjOM4pa821vwrpU3xL0O90K0jt9Vsbx73V9TU/vWgeN1FvI/V97Mu1DwqpkY4ylukHRs9JorzK38B+B0+INlBpXhvTlvdMYanfX3khpvNYt5SlzzuZtzn/cHZq9NoW1we9gpGYKMsQB70tcb8VdF8PapoMp1vR4tZuHie30+0lG4tO4O3yweFf/AG+qgE5ABpSbSHFXdjsWZVHzEDnHNLXhPjTTteso9B0W3trfxlqWm+F5ItT0+4IOAdqfao2bhpdyMApwWAPK9a9Y+HV1aXvgLQbqxvbm+tn0+Hy7m4GJZQEA3OOzHHPvVW3t0/za/T+rMm+3n/wP8/6uTeIP9bF/umsytPxB/rYv901h6pb2l1YyQ3wU2uN0odsKVHJDf7PqDwR1ob0Kik5JMsAgjIII9aAQwBBBB6EV54uhX8Wi3b6LYj7BNq8V3HpQYRh7VQoZVDYVd7AvtOBjg4yRWt8PpWl1PxGYLWS009b1FhgbbiOTy180DaSo+brg9c981lGq20mj062WwhSnUhUvy9NL9FZq++vmtHqdxpP/ACEIvx/ka6Gue0n/AJCEX4/yNdDWrPKQVW1Wxt9U024068Ept7mMxSiKZ4mKkYIDoQy/UEGrNR3M0NtbyXFxIscMSF3djgKoGSTUu1tSle+hymmfDXwlp0U8drb6oBNbG1Jl1q8laOIlSVjLykx8qvKYPA5re0TRNP0dZPsaTNLKFEtxcTvPNIFHy7pHJYgZOBnAycdaztK8beG9SXVDFfS250qMTXqXtrLatDEQSJCsqqShCnDDjg1b0DxJpGuTTwafPL58CRySQz28kMgRwSj7XAJVsHB6cEdQarUX9f1+Bo33/HjP/wBc2/lXEV299/x4z/8AXNv5VxFCEzEn8K6LPfy3ssV40ssgkkH2+cI7DGMpv2kcDjGMDFXdQ0mxv7y0vLpJWmtHLwFZ3QIxBBOFIB4JHPY1Hca7plvqcWnzTSJNLIIkYwv5ZkIyE8zG3djtnNTrqVm2rnSRK32wQmbyzGw+QEDIOMHkjvUJQ2Vv+Cd0p433ZSctFpv8Ozt5W07Fup47W6kQPHbTMp6EISDUFdhof/IKt/8AdP8AM1ZwnCaz4Ui1eaGa+stRLwgiMw3E8OM9fuMM0xPCEEccEcdlqSJCjIFW4nAYMcnf83z5JJy2TXpdRQ3EM0skUbEvEQHBUjGfrUcsex0LF14wUFN2Wyu7L+rs42LTrmKJYorGVI0AVVWIgKB0AGK2/DEE0Lz+dDJHkLjcpGetblFXcw63KWuaXZ61pFzpOoLK9pdRmOZYp3hZlPUb0IYZ9iK5/Tvhx4Qsra8tl0+7uob22+yzpfalc3YMWc7V86RtgyAflx0HoK62q1xfW1vII5ZCpJAJ2EqCemSBgfjSsO7KmieH9M0eaWezjma4mRI5J7i4eeVkTOxd7knaMnAz1JPUk1qUUUXEFchF8N/CcesnVhb6o1ybsXjCTWbx4mmDBgxiaUxnBA4K44HHFdfTJ5khTc+7GcAKpYk+wHJo2dw6WKelaRYaZPf3FnCyzX9wbm5dnZmkfaF6k8AKoAA4AHFX6jtp4rmETQtuQ55xj9DUlABXO+KfBegeJr62vtWTUTcWyNHC9rqt1a7VY5biGRQc4HJ54FdFRQFzmo/AvhuFLRbe1ubdrW2a1jlhvpllaFm3MjuH3OCxJyxJySc5Nb2n2drp9hBYWNvHb2tvGscMUa4VEAwAB6Yp6zxNcPbq4MiAMy+gPT+VSUAY/iD/AFsX+6awNZ0yz1ewexvlle3cgssczxE4OR8yEH9a3/EH+ti/3TWZTaTVmOE5QkpRdmupj2XhvS7OCeG2+3ILjb5rtfzvIwXOBvZywHJ4BHWtGxtLWxtI7WzgjggjGFRFwBT3njSTYxbd7KT/ACqSkopbIupiKtW/tJN+ruWtJ/5CEX4/yNdDXPaT/wAhCL8f5GuhpsyQVX1K9tNN0+41C/uEt7W3jaSaVzhUQDJJ9gKsUUmM8B8cWWp6nbeO5fDuqHxRpmoaLDcPeosUjrJHNn7LHJEoV18oOdmCQW5Pzc9v4burbXPjPPrmizx3Wlw+GYbeWeFg0ZlecyImRxuCAkjsHHrXoyKqKFRQqjoAMAUIqoMIoUZzgDHNC0t5f8FfqNu6fn/wP8iK+/48Z/8Arm38q4iu5uUaS2ljXGWQqM+pFc3/AGDfesP/AH1/9amiWed+KrhbzUbFtJ1OO6vrG/iV9O+R1+9h2YY3KVViwbOBjpU013aj4p28BuYRL/ZEi7C43ZMqEDHrjmu9GgXmS37nJ6nd/wDWpf7BvvWH/vr/AOtWap63v1v+Fj0o46MYKHJooyW6v73y2X367mVXYaH/AMgq3/3T/M1if2DfesP/AH1/9aug02F7exihkxuUYOOnWtGeaixWbYSxtrOoKsiE/u+Af9mtKikMKKKKACsvV7yxZjYzXMUYOGlywzjrge5xWpRQAinKgjoRS0UUAFQ3csUUYEtwIN52q5IHP48VNQeevNAFHRFkS0ZH+ZVlYRvjBdc/eP15571eoooAKbN5gibygpkwdoY4GfenUUAY2mMya5PEwj3+Sm/EuSTlsnp7/hWzRRQBj+IP9bF/umsytzVbOa5dGj24UHOTVL+yrr1j/wC+qYjFuThmMMx84EfJwc/hVur/APZN1/0z/Oj+yrr1j/76oAi0n/kIRfj/ACNdDWVY6fcQ3aSuU2rnOD7Vq0MaCiiikAUUUUAFFFFABRRRQAUUUUAFFFFA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data:image/jpg;base64,/9j/4AAQSkZJRgABAQEAYABgAAD/2wBDAAUDBAQEAwUEBAQFBQUGBwwIBwcHBw8LCwkMEQ8SEhEPERETFhwXExQaFRERGCEYGh0dHx8fExciJCIeJBweHx7/2wBDAQUFBQcGBw4ICA4eFBEUHh4eHh4eHh4eHh4eHh4eHh4eHh4eHh4eHh4eHh4eHh4eHh4eHh4eHh4eHh4eHh4eHh7/wAARCADEAP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trwd4X1vxdqraXoNot1dLEZihlVPlBAJyxA6kU4160nZNmVXhvJKMHUqUYqK3b0S/E9M/4aO8cf8AQK8O/wDgPN/8do/4aO8cf9Arw7/4Dzf/AB2ua1P4NfEPTdNudQvNFjjtraJppWF5CdqKMk4DZPArz6nKvXi7SbRlhcj4exacsPThNLezv+TPZv8Aho7xx/0CvDv/AIDzf/HaP+GjvHH/AECvDv8A4Dzf/Ha8ZoqfrNX+Y6v9Vsn/AOgeJ7N/w0d44/6BXh3/AMB5v/jtH/DR3jj/AKBXh3/wHm/+O14zRR9Zq/zB/qtk/wD0DxPZv+GjvHH/AECvDv8A4Dzf/HaP+GjvHH/QK8O/+A83/wAdrxmij6zV/mD/AFWyf/oHiezf8NHeOP8AoFeHf/Aeb/47R/w0d44/6BXh3/wHm/8AjteM0UfWav8AMH+q2T/9A8T2b/ho7xx/0CvDv/gPN/8AHaP+GjvHH/QK8O/+A83/AMdrxmij6zV/mD/VbJ/+geJ7N/w0d44/6BXh3/wHm/8AjtH/AA0d44/6BXh3/wAB5v8A47XjNFH1mr/MH+q2T/8AQPE9m/4aO8cf9Arw7/4Dzf8Ax2j/AIaO8cf9Arw7/wCA83/x2vGaKPrNX+YP9Vsn/wCgeJ7N/wANHeOP+gV4d/8AAeb/AOO0f8NHeOP+gV4d/wDAeb/47XjNFH1mr/MH+q2T/wDQPE9m/wCGjvHH/QK8O/8AgPN/8do/4aO8cf8AQK8O/wDgPN/8drxmij6zV/mD/VbJ/wDoHie9+Dvj54x1nxdo2kXWm6CkF9fwW0rRwShwryKpIJkIzg8cGvpWvhH4Yf8AJSvC/wD2GLT/ANHJX3dXo4KpKcXzM/MuO8twuAxFKOGgopp3t6nyr+19/wAlK07/ALA8X/o6avGa9k/bAdE+JWnb3Vc6PF1OP+W01eMedD/z1j/76FefiV+9kfpXC9SCyjDpv7I+imedD/z1j/76FHnQ/wDPWP8A76FYWZ73taf8yH0Uzzof+esf/fQo86H/AJ6x/wDfQosw9rD+ZD6KZ50P/PWP/voUedD/AM9Y/wDvoUWYe1p/zIfXsP7JX/JTLr/sGS/+hx14350P/PWP/voV0nw78cX3gbXJNY0ldPnneBoCt0GZNrEEnCspz8o71th5qFRSZ5Wd0XjMvq4ek1zSVlqdh430vwPbaZqVxpfxMvtQ1AFvLsWtJUWQlsFdx4AwT+Veza5q02jeGPC62fiPwvofnaZEzrqtuWaUhE5XBHTv9a+SLi7jnuJJnkiDSOWIDcZJzXqEHx31xNOs7GfQ/CV5HZwLBE1zaPIwVQB1Mnt2rShVUYtPTba/S589m+S1q0aKhP2nK23zOC3SS+zb702dV4Qu/wDhZHgrxl4RvDaT6vBPJqOnSwJtWQ7iSE7hd36SVS8aRx+Cfh14U8DrGi6pqc8eoaocDcoLDah/HA/7Z15zpHxB1LSfHsnjLT0023vJHdmt0Qi3wwwV2hs7fbPUCqni/wAaah4o8WN4k1OW1+1lkKxx5EaBMYUAknHHr3NEaqUY99E/Rf0vuN6eUVVi17yVD4+W+1Tltb0+16n1B8T9fu9D1iSGx8UeENLRLUSCzv7YtOx55BBAwcYFc/8ACkeJpfgVa3PhKx0+51h9QlJF0q7Nhdt3Uj2715zefH/XbyXzrzw74NuJMY3y2Tu2PTJlrlZfiVrDeDV8LQnT7a0S9N6k0G5ZlkLFsA78AAn09Oa0deKm5Xeq/VM8TDcO4pYSNCUYJqUG22mmkpXulZvfq7nt3iaz0iH4z/D8Pa6bB4hkVm1iGzUeXu8v5SR9d+M8kY9qr/GbxJfWth4j0+HxT4RaHDwf2atsftgVjtK5zjcAc59q8l1H4savf+LNH8U3Fnoh1XS02LMsbj7QMYHmjfyeT029fTitHXfjbq2sWF7a3Xh7wgGvInjknSybzRuBBYMZD83PWpnVi6corq3+NjenkeKhVw85pSUIpO8o6Pnb0unpZ6Ws7aHd+LoYRb/BPESDebffhR83/Hv19a9N1Kz16bxjqMGu6T4ePgQW5LTXCJ5g/djJPPA3Z6gcV8u6l8TdWv08LLNFpajwzs+xbFYeZt2Y8zL8/wCrHTb3q/D8Y/EUfi3VPERXSZDqkCwXdjIjtauoUKPk35zgf3u59av6xC8vNt/h1M8Tw7jKtOCi43ip7vrKpzKzvo7bPW21jvfDS6P4K+FGr+PPDul2upX8uqSW9rPcx+YLWASFUOOo4we2SwzUWt3UPxF+BmqeLdd0uzs9Z0m5EcN7bxeX9oXKZU+v3yMeoGK848D/ABN1rwg15FpZ06TT7xy8un3KGS3yfQFtw4468gDOaf48+KWueLtOh0q5Om6dpcLblsrCPy4iR0JyST9OntWMqkXT5fJK3Z9/1PS/snEfXPaXV+dS9pze8ofyW/De3U42imedD/z1j/76FHnQ/wDPWP8A76Fc1mfa+1h/Mh9FM86H/nrH/wB9Cjzof+esf/fQosw9rT/mQ+imedD/AM9Y/wDvoUedD/z1j/76FFmHtYfzIfRTPOh/56x/99Cjzof+esf/AH0KLMPa0/5kdL8MP+SleF/+wxaf+jkr7ur4O+GE0P8Awsvwv+9T/kMWn8Q/57JX3jXqZf8ACz8j8SJRliaFn9l/mZHiDwv4a8RNC3iDw7pGrtACITfWUc5jBxnbvBxnAzj0FZf/AArP4cf9E/8ACf8A4J7f/wCIrq6K9A/NzzzWvDPwc0eZodR8HeEonjRZJQuhxP5KE4DyFYzsUkEAtgHB9K1/+FafDj/on/hP/wAE9v8A/EVyXxCGoeHdW8SeOPDd1Yaraw28cfiXQr1eJI449waJ/wCF/Lf7pBVvrXqllMtxZw3Co0ayxq4VhgqCM4I7Ghaq/wDXkD0ZzSfDb4dIcr4B8KqcEZGj244IwR9z0pP+FZ/Dj/on/hP/AME9v/8AEV1dFAHneueG/g3olyLbVPB3hK3lMDXG3+womxEpwzkrGcAepo0Pw38G9buvsul+DvCVxL5C3AX+wolzExwHBaMAg+orofiRDCPAniW58qMTHR7lDJtG4qI3IGfTJP50fDeGE+A/DNz5UZmGj2yCTaNwUxISM+mQPyojre/S343/AMkOWlrdb/hb/Nlf/hWfw4/6J/4T/wDBPb//ABFK3w1+HTHLeAfCrHAGTo9v0AwP4K6qigRyM/w5+GcELzT+A/CEUUalnd9ItwqqOpJKcCsWw0H4K317b2dv4T8Hma6BNqJNEhjFyAMkxM0YEgxz8hPFSftDNcR/DxZlV30+LU7OTVVUZzZLOplyP7uOvtmov2gBHffDBf7MdZdSmvbNtFaE5Y3HnIUaMj/Z3HI/hz2oWv32/L/P8Bv9L/1+pvf8Kz+HH/RP/Cf/AIJ7f/4ij/hWnw5xj/hX/hTH/YHt/wD4iuqTdsG7G7HOPWloEmcp/wAKz+HH/RP/AAn/AOCe3/8AiKw9U0D4LaZcT2954S8Ho9sAbkrokLrbgjIMrLGRHxz8xHFejNnadvXHFeb/ALPc6t8OprfUWUavbaheLrSyn5xcGZ2Yvn1UqQT/AA47Uu/9f1/ww+htW3w6+GNzbx3Ft4F8ITQyqHjkj0m2ZXU8gghcEVIPhr8OVOR4A8KDtxo9v/8AEVi/s9QTQeAZlww01tVvX0kN2szM3lY/2SMkexFei1TF3Ryn/Cs/hx/0T/wn/wCCe3/+IqrqngP4V6ZZteX/AIH8IW8CkLubR7flicKoGzJJJAAHJJwK7WuU+J2kQ65pFjp660dG1L+0IptKuvL3gXUYZ1BU8MCFbIJGfripY0UNG8FfCjWIJZtP8C+FZBDKYZVbQoY3jkABKsrRhlOCDgjuKv8A/Cs/hx/0T/wn/wCCe3/+IqD4X65qmqjW7DX9MsbTWtKvhbX01jkwXbGJGWVSfmGUZQVOSMAZrsqp9BHKt8Nvh0xy3gHwqxwBk6PbngDA/g9KT/hWfw4/6J/4T/8ABPb/APxFdXTJ2RIJHkJCKpLEemOelS3ZXGjz+x8NfBu+1JNPtfB3hKWeTzPKxocWyXYcPsfy9r7TwdpOK2P+FZ/Dj/on/hP/AME9v/8AEVx/gd9S8H654a8LtNZeIfCupiZtA1BUxdWQEbSBJOzpsJAkGD2I5r1uqasK+pyo+Gvw62FP+EB8K7SQSP7Ht8Ejp/B7n86T/hWfw4/6J/4T/wDBPb//ABFdXRSA8u+wfAkSXaN4a8Gx/YpPKumk0SJVt3xnEjGPCHHPJFdDa/Dv4Y3VvHc2vgXwfPBKoeOSPSbZldT0IIXBFZfwylgj8T/El7iSNIk14NIzkBVX7JBknPQdaX4AWstt4MvmjjeLS7jWb2fSI2BAWzaUmPaD0U/Mw9mFEdUvRP77afj+DHLS/q1+f+X4m5afDzwBZ3cN3aeBvDFvcQOskUsWkwK8bqchlIXIIIBBFdPRRQIKKKbLIscZkc4UdTQBmXnhvw/eamdTutF0+e9YKGnkt1Z2C8rkkc7e2enatWqi6jaGGSXzHAjYK6mNgwJ6fLjP6VJa3kFyzLCZMqASGjZev1AoAnooooArapp9hqljJY6pY219aSjEkFxEskbj3VgQaTS9O0/SrGOx0uxtbG0jGI4LaJY41HsqgAUv262+0i33kOxIXKHaSOoDYwTTlvLdphEHO4sVB2nBYdQD0zQBPRRRQAjqroyOoZWGCCMgj0ribv4a6NBr9t4g8Myt4d1K3Up/osSNbyITyrQsNoz6psb3rsbq6htlDSlueyoWOO5wB0ppvLfZG6yFxIu5diliV9cCjrcPIsLnA3EE9yBRTYpEljWSNgyMMqR3FOoAK5fxp4B8L+LYJhqmnKl1IFH222/dXA2/d+cfeA/utlfaundlRC7HCgZJqvHfWsiSsJCoh/1gdCpX8CM0rDTsV/DljfabpUdlf6o2pyRfKtw8CROydgwTCk+4AHtWjUUFxFMWWMncuNyspBGenBqWqbJQVT1jStN1i0FpqthbXsAdZBHPGHAcchhnoR2I5FXKrteW63K27OwdjtB2HaT6bsYz7UhiabYWOm232bT7OC0h3FtkMYUFj1OB3Pc1ZqJbiFrk2wY+aF3Fdp6eualoAKDyKKKAMrR/Dfh/R5vO0rRdPsZMMoaC3VCoJyQMDgE84HGa1ay9I8QaTq2qalpljcPJd6Y6JeRtC6GMuCV+8BnIGcjIrUoAZNNFCAZHCZ6ZqL7ba/8APdPzqn4g/wBXF9TWRTsK5NF4Z8Cw3Ut1F4b8Px3Ez75ZV0+IO7epO3JPvW6Ly0A/16fnXDax4i0jSJ1iv7iSLJUM4gd44txwu91BVMn+8RWtSTT0TNJ0qkIqcotJ7PudIt5bMwVZkJJwBmp65m0/4+of99f5101MgKjupobeBpp2CRoMkmpKKQGXYXVmzXV59ojdiA8m05CKBwM+vWrlirGIzSLiSU7yPQdh+AqwaKACiiigDKmvLG41CKI3MX7iXhA2WaToMD0GTVS13C8hlRgyNdPm1PWI85cfz9Oa6CjAznHNCBhRRRQBT1O9gtECvNFHLJkIXYAD3PtVELb28NtdWV0pCRGFVKb/ADhnsAQc5FbVHfPegCpo8EltpsEMuN6r8wHYk5x+tW6KKAGzSRwxNJI4RFGSx6CsG8SVo75oZDdQsI5DJgEnDcrkcEACugoHA4oAzrRhNrNxPCwaLyEQsDkFsk/yP61o0DjpxRQAVl37ia7t2trgSyRTANBwQOxJ7ggZ5rUo70AZvmx/8JHs8xN32XGM853VpUUUAFFFFAHnHgHUtOuPjJ8Qbe3v7WabNh+7SZWb5YSG4B7Hg+hr0eiijoD3MvxB/q4vqayK1/EH+ri+prIpoTOM8fa54dbzfDOo6xY2XnqrXpllVWWLrtA6lmAwPQc+gPYW8iS28csedjqGXIwcEccdqfRUxi022dNWvCVKFOMWrXvre7drvZW2XV/5y2n/AB9Q/wC+v866auZtP+PqH/fX+ddNVM5kFFFFIYhYAgEgE9B60teWfH7SYI9FXxR/YNref2bPBdXd8LkpfW0MUgYi2ypAJwcjcuQTwSa9RicSRJIuQGUMMjB5oWquD0Y6iiigAoBB6HNc5481x9IsbeCFbtJr6XyRcQWkk4tlxlpCEVuQOFyOWI7Zrnf2dLyC6+GFrHDJcyNDd3au06OGJNzIQdzj5jg8nnnrzQtbg9LHotFFFABRQ2dpx17V5L4D0q38G+PtN0bUPBuhW2o6pYTNHrWnSF5Znj2GUTbo1I3Fg2QSM8ULV2Dpc9aooooAKCQoJJAA6k0V4v401zV7jxf4u1CfRbLW9D8HwwE6bcXZiD7ovOlmCeWyyOFIC7yANpxyc0rrqNK+x7QORkdKKr6ZdQ32m2t7bqyw3EKSxhhghWAIyO3BqxVNNOzJTurhRRWH410Pw7rmj7PFNpb3Wm2bm7kS55iG1W+Zx0IAJPPpmpbsrlJXNyiuO+E/h7SdF0Ka+0rRbXSE1eb7WLaCERiOPAESkDodgBP+0zV2NU1YlMKKKbK6xxPJIwRFUszHsB3qW7K40KGUkqCCR1HpS14L8LJrm38Z+F5NTtDFbXsN9/ZWtwKM62rnzF+0jO5GCKXAbO7rlcEH3qqtoge7Rl+IP9XF9TWRWv4g/wBXF9TWRQhMQkAgEgZ6e9LXnfj+G7tJPEV9f6bJeWc1gi2F1G6brSVQRtAZgwJcqQUBJOPQV3elfaf7LtPtn/Hz5Ked/v7Ru/XNRCfM2rbf8H/I7sRglSowqqSfN/kn36Xs72/EvWn/AB9Q/wC+v866auZtP+PqH/fX+ddNVs4UFFFFIZh3fhXRrzV5dSuo7uZ5ihlge9mNs7Jjaxg3eWSMD+HsD1rcoooAKKKKAGTRrNC8TlwrqVJRyrYPoRgg+45rN8K+HdJ8MaUNL0WGaC0EjSCOS6lnwzEs2DIzEZJJxnqTWrRQAUUUUAMnjSaF4ZASjqVYAkHBGDyORWVoHhrSdEKvZpdSypH5STXd5LcyJHnOxXlZiF4HAPOBnpWxRQAUUUUAFYOr+D/D+q6jcX95ZO011CsF2I55I0uo1ztSVVYLIBk/eB4JHQkVvUUAIqqqhVUKoGAAOAKWiigAqjr2k2OuaVLpepxNNZzFfNjDsu8BgdpIIJBxyOhGQeDV6igAHAwOBRRRQAUjAMpVgCCMEHvS0UAYGi+D/D+jzWstjZyKLMOLON7iSSO1D/eESsxCZ6cDgcDA4rfoooAy/EH+ri+prIrX8Qf6uL6msimhMpXWl2V1fRXl1G08kJDRK7sY0YdGCZ27vfGRV2iihJIqU5SSTexLaf8AH1D/AL6/zrpq5m0/4+of99f5101DJQU2bzDC4hZFk2nYXXKg9sgEZH406mzGQQuYVR5Ap2K7bVJ7AkA4Hvg0mM82sviDqo+FaeI7u1sn1efVH0u3iiVlhaU3jW8ZILFscBjz2PSuh8J+IL+58Wa94W1Y20l5paW88c9vGY1mhmVsEqWbDBkcHnkYPFcvp/w/8QP8Ln8N6hJpdvqlvqzapYzQXEksXmC7NygfdGpA52nAPc+1dR4S0DULfxVrvinV1torzVEt4I7eCUyLDDCrYBcquSWdz04GKa8/60X63CXW39a/lbbzOqooopAcpDr2qf8AC1pvC8y2baf/AGONQidI2EobzfL2sSxBHU8AUabr+qSfFHVfDF0tmbG30yC+t3jjZZcySSIVYliDjy+wHWov7D17/hbv/CT+Tpv9k/2R/Z//AB9P9o3eb5m7Z5e3HbG/39qLHQ9ei+LWoeJpotNGlXOlw2KbbpzODHJI+4p5YXB8zGN/GO9Efs387/jb9By+1byt+F/1OwooooEcp8V9e1Twx4Ku9d0lbN5rZ4tyXMbMrK0iocbWXB+bPfpU/jmfxRb6ZNdeHbnRrMW1u9xLLqMMkquVGQgCOmwYBy5Jx/dNV/i3oWseJvA17oeirY/abpovmvJ3iRQsiuTlUck/LjGO9VvHlj411aGxs9M0zw9cWDLu1G3vNTmi85h0jBWBt0fc5CluARjIMu7WhStdXN/wZq02veEdI1q4s2s5r+yiuHgJyYy6Biv4ZrWqjoP9qDSLf+2lsk1DafOWzZmhU5OFUsASAMDJAzjOB0q9WkrczsRG9lcSTdsbyyofB2lhkA+9cd4E8Q65r/hTVLy4XTI9RtNSvLJGCukGIZWQOwJLdBkjPtkda7GTeEYxqrPg7QxwCfc84rhfA+i+LvDfhjWYGtNEm1G41W5v7WNb6Uwss0xkKO5hBUgHGQrc1C3fp+q/4JXRev6P/gE3wt8T6h4jbXY7u/0XVIdOvvs1vqGljZHcDYrNlDI5UqxK53YOMiu1rlvCnhy4s/E+s+KtQjtra/1eK3iktrWQvGiwhsEuVUu5LnJ2jACjtmupqn0F1YVyk2v6pD8VrXwwy2babc6RNfKwjYTK8ckaYLbtpB3k9BXV1x19oevS/FrT/E0UOmnSrbS5rF9104nJkkjfcE8srgeXjG7nPakviXbX8nb8bA/hfy/NfpcbrfjG4t/iJoHhmwtopbW8nnhvbl8/I6QNKI0x/F90sT0BA6k47OvMdZ+G90vjTw3qeiTSjT9Ou57q7FxrdyJC0qsD5a7WHVsn5hu5B4r06hbIHuFcp8V9e1Twx4Ku9d0lbN5rZ4tyXMbMrK0iocbWXB+bPfpXV1yfxb0LWPE3ga90PRVsftN00XzXk7xIoWRXJyqOSflxjHegaKvxO8U3nh+bToLXW/D+ircJNLNd6xC8kQVCgCgLJHyS+cknABrqtEmluNHtJ57uzvJZIVZri0UrDKSM7kBZvlPb5jx3rO1Z/E7m3htNK0We3mgZbvz76RfKc/3QIj5i4z12npT/AAJ4eh8KeENM8O28zTx2MAiEjDG49ScdhknA7DAoWzv/AFv/AMAT6E3iD/VxfU1jnODjGe2a2PEH+ri+prHOcHaAT2yaYjmdM8TNH4f1jVdaMKJpl3PC5gQgMsZwMAk8n696t+FdYOsRyzNe6c7Ljda2z72t88gO2eTj0AHXGetZCeF9TuvDGvaRfPZ276heS3UEkMrSBSzh1DAqvQqM461q6XpV4fEsmv38dtBO1iloYoJC4bDlixJUfQDHTPrisIOd437L77ant4iGD5Kji1zX0t2tGyS83e7W1vv6O0/4+of99f5101czaf8AH1D/AL6/zrpq3Z4iCiimzSLDC8r7tqKWO1SxwPQDk/hSGOornR428NN4U/4SlL6V9K84wiVLSZnMgk8raIgnmE7+MBf0qTwt4v0PxNcXNvpMl+ZbVUeZLrTbi1Khs7SPORc52t0z0oA3qKKKACisuHxBpM3iWbw2lw/9qQ24unhaF1Hlbgu4MRtIyccE1Wh8XeH5tXj0uO9Yzy3EltE5gkEMk0YJeNZduwuNrZAOflb0OBag9DdooooAKKy/E/iDSfDWmHU9auHtrQOqGRYXkALHAzsBxkkDJ45pNc8Q6Xo80UF5LM1xLG8qQW9vJPIY0xufagJ2jI5x1IHUgUXHY1aKraXf2eqabb6lp9zHc2lzGssM0ZyroRkEVZoasIKKgv7u2sLKa8vJlht4ULyO3RQKwdL8d+F9Qs9Vuo9Qktl0gBr9L21ltZbdSMhmjlVWwQMg457UBY6WisvQvEGl61Jcw2M0vn2pTz4J4Hhlj3DcpKOAcEdDjHB9DWpQAUUVzlx438N2/iODQJr2aO8uJjbwu1pKLd5gM+UJ9vlmTAPy7s8YxmjrYOlzo6Ky4fEGkzeJZvDaXD/2pDbi6eFoXUeVuC7gxG0jJxwTWpR0uAUUVjeKPE2keG7dJtUkusOGYJbWctzJtX7z7IlZgoyMsRgZHPNDdhpNmzRXM6p488L6dotprMmoS3FjdwfaYZLO0mucw4BMrCJWKoM8swAFb+n3lrqFjBfWU8dxa3Eaywyocq6MMhgfQg0WFcpeIP8AVxfU1kVr+IP9XF9TWLcTRW8DzzSLHFGpZ2Y8ADqad7IVm3ZD6KydP8R6RfC88m4kRrMBriOe3khdFPIba6gkHBwQOam0fWdP1ZrhLOSXzLZwk0U0DxSISMjKuAcEcg45pKUXszeeFrwTcoNW30el9r+pq2n/AB9Q/wC+v866auZtP+PqH/fX+ddNTZggps0kcMLzTSJHGilndzhVA6kk9BTqKQzy74Ka5olv8JrvVJ9QtHtLDUNRnuJFkVxEoupnBOOmVwR65GK7LwNDdPpLaxqMLQ3+qv8AapYm6wqQBHEf91AoP+1uPet5lVhtZQR6EUtAPV/NsKKKKAPOBqWnf8NHGz+32v2n/hGPL8rzl37/ALTu24znOOcenNcR4XW4Xxjo+qWVwk9rc+JrsTeGJjuk0uVvNVrpTncDjc5VhsxN8uDgn36kCqHLhVDEYJxyaI6cvlf8Xf8Ar7xyd7+f+Vv6+4WiiigR55+0XeWln8JNW+13UEHmPAqeZIF3Hz4zgZ6nAJ/CofiH5On69p3jrR/EdrFff2fJZR2JtTef2nEzB1WFEkVi+4DDAkYPPHNek0m1d+/aN2Mbsc49KTX9fKw7nK/CHQ77w38NtE0bVNovoLctcKpyEd2LlB7KWx+FdXRRVSd22Sijr+qaboujXWraxdQ2thaxmWaaU4VAO/59PfFeGeJtU0Pxd4b8Wa5oerWmq6tcrY3FzZ2EgnNtYW1wrbHKZG8gyMRn1AyFyfoGikt7/wBf1+nqVfSx554Tmi1f4za/rmkzx3OlDRbK0a4hYNHJP5ksmAw4JVHXPpuFeh0iKqLtRQo9AMUtHRL+t7i6t/1tb9ArynxX4y8Daz4107w/c+JdLiXRdUjme2WdWnub0HEcSIPmIVnyxx1AH97Hq1FC3TDo0ecDUtO/4aONn9vtftP/AAjHl+V5y79/2ndtxnOcc49Oa9HoooWkUu1/xbf6g9ZN+n5JfoFcd8TPGuieE7SG2vdY0vTtS1FWis2vpljRB/FI2SPlXOcdzgDrkdjRSaurDTseRSeL/Afhf4caP4c0bxVpUEd7ZvaWN7eTKieUhKSXBzjcN24gDhieOMkegfD4aKngnSIfDlx9o0iC1SGzm5/eRoNgbPfO3Oe/UVu0VV933/r9RdvIy/EH+ri+prB1C6tbGxmvL6aOG2hQvJI5wqqO5re8Qf6uL6msijW2gJrmV9jifD3iDw3eatqWvnWbJpXtkDLHKGFtbox2+Yw4DFpCTn6diateD1mXxLrMkN8NU0+4SGZb5gm4y4YGMMgCsqqFIwON2K6w8ikACgBQAB0ArONNprXY9GrjoSU1CDXMktWnZK1re6n0/wA7k1p/x9Q/76/zrpq5m0/4+of99f5101aM81BRRVbVLVr6wltFuri180BTLA22RRnnaexIyMjkZyOaQyzRXl3hrVF8Ir4r1CbVby58Nrew2+jf2jfvMzzldsqJNKxYxmQgZYkAq56CrfwS1ybVn8VxXniCDV7qDXJApimDqsXlRYEag8R53AfjyTk0LV6dr/l/mD0Wve35/wCR6NRRRQAUV51r2lX1r8RvD02ja1rM1/NdyTarDJeyNaix2OMGHPlph/LVCqhickk4Y1QhmbRPiJaT+JbfxdC+qanPBY3P9stJpxYl/KjNuspC5jAxlMbhzg0R1t/X9f56Datf+u/+X3NHqlFFFAgormviFp1jeaJNc6rq2rWNlawu5Gn3kls7OfundEQ7MDwqZwSeQeK8/Ou+NorXwr4NvLfU73Vf7EOpa41lNFHdSKrKixB3dQrFj8zKd3y8YzkJP+vv/Kw7f193+Z7LRWJ4D1fS9e8I6dq2jfahY3EZMa3JYyqQxVlcsSdwYMDknkdTW3VNWdhIKKg1G3e7sZraO5mtWlXb50JAdAepUnofftXnPhnw/eXmreLdJs/EHiBPDTvbR207anNJOlwhJuVhndjIFPyKcNw28DGDSH0uem0VxHw40iG11XWNQsdV1280/eLO3GoatcXas0ZPmyL5rtj5/k4/55n1rt6BdQoorzvxfpV9D438PXOi61rD6tcal5l3Ab2Q2o09QfNDQZ8sAfIqtt3FiOTzQt0v6/r9A6NnolFeIL4k1OP4lw2V7fX8CSeJXht9WSeR9Ong2EfYdgOxZg2F5H3lYht3Fe30LWKl3/yT/UHpJx/rqv0CiiigAoqjYs39p30ZkdlUoVDMTjI5xV6gDL8Qf6uL6msitfxB/q4vqayKaEwoqteoShZZHEnAQBsc/TvVkdOaYiW0/wCPqH/fX+ddNXM2n/H1D/vr/OumpMaCs7xLpba1od1pa6nf6Z9pTYbmyZFmQd9pdWAyOM478YrRoqWrlJ2OZ8KeEF0ISLceINY1uMxJDFFqHkeXbqucBEiijUdepBPA6VJ4N8I2nhe41Wa11C+u21S7a7mFysICSEAHb5ca4GFHBz0roqKq+txBRRRSA4u38Ayw6/Nq3/CbeKXE92t1NamS1WKTaQVjJWASeWMAbQ/Tjuc6Vp4VQX8F1qms6lrItLlrmyivPK227kMARsRSxAZgNxbAPrzXRUULSwPUKKKKAOb8Z+FH8SXFhMviXW9H+xOZI1sPs+13PAZhLE+SOcdMZ9aqx+BYIrjTdQj1/Wjq9jFNB/aUkkTzXEUr72SQGPYRuAK4UbcDHGQeuooC5n+G9GsfD+h2uj6bGyWtspVNzZYkklmJ7kkkn3NaFFFAFLXbB9U0e60+PULzTmuIzH9ps2VZos9ShZWAPvg1zvh/wRLo1ncW0fjDxHdq9mbS3+0NbhbRT/FGsUKLu4HLBun1z19FK247lLQtMtNF0az0mxQrbWkKwxgnJwoxknuT1J7mrtFFU3d3ElYK4uTwDK/iG61j/hNvFKfarhJprVJLVYmVDlYtwg8wRjpgODyeckk9pRS63DpY5C38AaVC4h+2Xz6ampnVY9PYp5SXBcyZB279vmEvt3dfbiuvooo6WB6u4UUUUAV4LQQ3c1wJpWabG5WxgY6YwKsUUUAZfiD/AFcX1NZFb+qWsl0qCMqNpOdxqh/ZNz/fi/M/4UxGTLAXk3+dKhxjC44/MVKo2qBycDvWj/ZNz/fi/M/4Uf2Tc/34vzP+FAFS0/4+of8AfX+ddNWPBpdxHPG5aLCsCcE+v0rYoY0FFFFIAooooAKKKKACiiigAooooAKKKKACiiigAooooAKKKKACiiigAooooAKKKKACiiigAooooAKKKKACiiigD//Z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6" descr="data:image/jpg;base64,/9j/4AAQSkZJRgABAQEAYABgAAD/2wBDAAUDBAQEAwUEBAQFBQUGBwwIBwcHBw8LCwkMEQ8SEhEPERETFhwXExQaFRERGCEYGh0dHx8fExciJCIeJBweHx7/2wBDAQUFBQcGBw4ICA4eFBEUHh4eHh4eHh4eHh4eHh4eHh4eHh4eHh4eHh4eHh4eHh4eHh4eHh4eHh4eHh4eHh4eHh7/wAARCADEAP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28Q69Z6J5H2uOd/O3bfKUHG3Gc5I9ayf+E80f/n2vv8AvhP/AIqqPxX/AOYb/wBtf/ZK4Wvhc5z/ABmExs6NNqyt07pM+my/K8PXw8ak07u/XzZ6R/wnmj/8+19/3wn/AMVR/wAJ5o//AD7X3/fCf/FV5vRXmf605h3X3Hb/AGJhez+89I/4TzR/+fa+/wC+E/8AiqP+E80f/n2vv++E/wDiq83oo/1pzDuvuD+xML2f3npH/CeaP/z7X3/fCf8AxVH/AAnmj/8APtff98J/8VXm9FH+tOYd19wf2Jhez+89I/4TzR/+fa+/74T/AOKo/wCE80f/AJ9r7/vhP/iq83oo/wBacw7r7g/sTC9n956R/wAJ5o//AD7X3/fCf/FUf8J5o/8Az7X3/fCf/FV5vRR/rTmHdfcH9iYXs/vPSP8AhPNH/wCfa+/74T/4qj/hPNH/AOfa+/74T/4qvN6Ugg8gij/WnMO6+4P7EwvZ/eej/wDCeaP/AM+19/3wn/xVH/CeaP8A8+19/wB8J/8AFV5vRR/rTmHdfcH9iYXs/vPSP+E80f8A59r7/vhP/iqP+E80f/n2vv8AvhP/AIqvN6KP9acw7r7g/sTC9n956R/wnmj/APPtff8AfCf/ABVH/CeaP/z7X3/fCf8AxVeb0Uf605h3X3B/YmF7P7z0j/hPNH/59r7/AL4T/wCKo/4TzR/+fa+/74T/AOKrzeij/WnMO6+4P7EwvZ/eekf8J5o//Ptff98J/wDFUf8ACeaP/wA+19/3wn/xVeb0Uf605h3X3B/YmF7P7z0j/hPNH/59r7/vhP8A4qj/AITzR/8An2vv++E/+Krzeij/AFpzDuvuD+xML2f3npH/AAnmj/8APtff98J/8VR/wnmj/wDPtff98J/8VXm9FH+tOYd19wf2Jhez+89I/wCE80f/AJ9r7/vhP/iqP+E80f8A59r7/vhP/iq83oo/1pzDuvuD+xML2f3nqekeLdN1PUYrG3hu1kkztLooXgE9mPpXQV5T4B/5Gyy/7af+i2r1avsOH8wrY7DSqVt1Jr8F/mfP5rhaeGrKFPa1/wAWcN8V/wDmG/8AbX/2SuFruviv/wAw3/tr/wCyVwtfEcSf8jKr8v8A0lH0mT/7nD5/mwooorwz0wooooAKKKKACiiigAooooA3vA9gt1rH2mYf6PZr50hx3HQfnz+FaXi8DWNFt9ejhMckbGGdCOQM/Kf8+tUNL8QR6ToDW2nrImoSy7pJWRSoHoOTn8u5qxY+LJZ4bq111pLm3miKr5UahlPr2/yK+lo1sGsH9UlPWSbbtpzbrW99LW26s8atTxDr+3jHSLstdbddPO/foW7HRdPPh6xvP7HuL+eYHzBHMVxyefSmT6BpcXjGz05Q7QTRl5ImflDg8ZH0qG313SG0Kz0+5bVYnt85a2Kru6+pp0viiyfXdOuxb3H2ezjZNzYaV8rjnnH6+tdbqZbanfl3h0X/AG9ey++7fkYqOL5p7/a7/Lr91rFn+xND1BtQtbOzu7Oa0DYlZiUYg+9ZN3plnH4OsdSWMi5lnKO248jLdunYVen8Wre2eo2d6bkRzE/ZniVQyr2VhkZHT9azLrV7aXwpZ6SqSieCYuzEDaRlunOe/pXLiKuAlGTha/L2S15l06NLr1RrRhik0pX+Jdb6Wd9fXp0H+N9NtNM1SKCzjKRtAHILE85Pr9Kwa7DWNa8L6rcJcXlrqZkVAg27AMD/AIF71yDbdx25254z6V5ea06UcRKVGScW3a3RfoduBnUdJRqJ3W9xKKKK807QooooAKKKKACiiigAooooA3fAP/I2WX/bT/0W1erV5T4B/wCRssv+2n/otq9Wr9G4Q/3KX+J/lE+Rz/8A3mP+H9Wc1498IW/i61toJtY1bSmt3LrLp0kauwIwVPmI4xwD0zx1rkf+FLWn/Q/+Nv8AwItP/kevU6K+hqYPD1JOU6ab7tI8mOIqwXLGTS9Tyz/hS1p/0P8A42/8CLT/AOR6P+FLWn/Q/wDjb/wItP8A5Hp3xXa50zxIuta7ol3rng06abe5W0+eTTZd5LXPl5ywKkDeuWTaSOpr0TQJrSfQrCbT7try0e2jaC4ZtxlQqNrk9yRg1Cy/CNX9lH/wFefkU8VXTtzv72edL8F7MMCfH3jVgD0Nxa4P/kvSf8KWtP8Aof8Axt/4EWn/AMj16nRR/Z+E/wCfUf8AwFf5B9br/wA7+9nln/ClrT/of/G3/gRaf/I9H/ClrT/of/G3/gRaf/I9db458P6dqNrcateJJLNZ6fcJApchFLAMWwOrfIMHtzWJ8FtCsV8F+FfEi+aNQm0GGO4cyEiYusblmB6tlevuaI5fhHf91HTyXW9unl+IPF11b33r5vpb/Mzf+FLWn/Q/+Nv/AAItP/kelb4L2bHI8e+NV4AwLi19Ov8Ax716lRR/Z+E/59R/8BX+QfW6/wDO/vZ5Z/wpa0/6H/xt/wCBFp/8j0f8KWtP+h/8bf8AgRaf/I9bnxq1y/0PwfB/Z1w1pPqOp2mnG6XrbJNKqPIPQhScHsSDWJ8XdNg8FeCz4t8MebZanpM8DkrM5+3RtKqPHPknzdwY/M2WBwQaFl+Ef/LqO9vhXl5eaH9ar7c7+9/10E/4Utaf9D/42/8AAi0/+R6X/hS9ntI/4T7xt16/aLX/AOR69RQ7kDYIyM4Palp/2fhP+fUfuX+RKxdf+d/ezyz/AIUtaf8AQ/8Ajb/wItP/AJHo/wCFLWn/AEP/AI2/8CLT/wCR69SY4UnGcCvMPhZZWfj7wOPFHiNZLu/1Oe4IPnMpsUWV0SOEggxFQoyVwSckk0v7Pwmv7qP3L/If1qvb4397Gf8AClrT/of/ABt/4EWn/wAj0qfBezU5Pj3xq3BGDcWvp1/4962PghrGqar4OuIdYuXvLnS9Uu9NF2/3rlIZSqyN6tjAJ7kE13VP+z8J/wA+o/8AgK6/IPreIu1zvTzZ5Z/wpa0/6H/xt/4EWn/yPR/wpa0/6H/xt/4EWn/yPXqdcd8WbXX7jQbObQbI6kLS/juL7TVlEbX1sobdEGPGclW2nhtuD1pPAYRf8uo/+Ar/ACGsVXf2397Od/4Utaf9D/42/wDAi0/+R6P+FLWn/Q/+Nv8AwItP/keul+FWpeHtT8PXFx4cW8trcXsqz2N3GY5LGfjfCUP3MHnbyPm44xXXU3l2EX/LqP3In63X/nf3s8tPwXsyf+R+8bD6XFr/API9J/wpa0/6H/xt/wCBFp/8j16nVbVorqfSruGxnFvdyQOsEpGRG5UhWx7HBqXgMIlf2Uf/AAFf5FLFV27e0f3s81/4Utaf9D/42/8AAi0/+R6P+FLWn/Q/+Nv/AAItP/kem/Ca8s4Nfg0PXNIvtC8ZWummO6SR98OqIGXdcpIMiU7hnJwy7yCK9Vq3l2EX/LqP3L/In63X/nf3s8tPwXs9gX/hPfGuQSd32i1yfb/j3/zmk/4Utaf9D/42/wDAi0/+R69TpsqJLG0cihkcFWU9CD1FT/Z+E/59R+5f5D+t1/5397PLv+FLWn/Q/wDjb/wItP8A5Ho/4Utaf9D/AONv/Ai0/wDkeqXwu8M6frHw5v5ZLm+s75dT1KOG/gvJI5oQlzKqYYNyFCgbTkYGCMV2Xwa1zUvEnwv0HW9XIa+ubbMzhdokKsV347bgob8aay/CNfwo9PsrqDxVdO3O92t30M7wp8L7fw/r9rrEfjDxVftblsW95NbtC+5SvzBIVbvngjkCu/oorelRp0Vy04pLyVjKdSdR3m7hRRRWhBzuteF21DU7u8h13UrBL20FrdQQiJkdRuww3oSr4cjIPIxxwDWxo+nWekaTaaVp8IhtLOFIIIwc7UUAKPyFWqKFoD1CiiigCnrdj/amk3Wnfa7i0FxE0bTQbPMUEYON6suceoNVPBugw+GPDVjoFtfXl7bWMKwQSXWwyCNQAqkoqg4A64zWvQKFpcAooooAzvE2h6Z4j0O60XWLYXFlcptkTJB65BBHIYEAgjkECuG1/wAJ+LF1LS9+o/8ACW+H7ORJH02/eOC48xDlJfMVAs204Ox9oJAJJNelUgYEkAgkdR6ULR3DpYVTkAkEH0PaiiigArg9Y8D6tp9pqbfD/wARSaFPfTtcvaTRJLaGVvvlcqWiLdSVJAPO3Oc95SFgCASAT0HrSaGmYHw90+TSvClppsmiR6O1vlWt47n7QrMTlnEnBbcSSSwDEk5FdBRRVN3dyUrBWT4i0ZtWaymg1O8025sp/Oimt9h3ZUqyOrqQykMeOuQCCMVrUUhmT4Z0Cz0GO9+zyTT3F/dNd3dxNt3zSsAMnaABhVUAADgD61rUAg9DmigAqrq1jDqelXem3DSLDdQvC5jbawVgQSD2PNWqKGrgnY53SfCsdtrFnrGo6rfavf2Vq9rbTXKxr5aOVLnCKoLNsXJPpwBk56Kiii4BTZVZ4mRZGjZgQHXGVPqMgj8xWXrruskW1mXg9DWb5sv/AD0f/vo07BcoaJ8ObXS9CudCHiXxBdaZdTzTT28skCeYZXLyLvjiVwpLHgMOuOldjZWttY2cNnZwR29tBGscUUa7VRQMAADoAK5wzSAEmVgB1Jal82X/AJ6P/wB9GgTfU6iisDS5JGv4gzsRzwT7Gt+kMKRlDKVOcEYODilpsqLJG0bZ2sMHBx+ooAzNPjWDVrmA26Q+ZGrqsZyhUcZPA55qXQgFtZlUYAuZQB/wI1bht44Qdu4kjBZnLMR9TzSWttDaqywqwDMWOXLcnqeTQBNRRRQBleMLeC78Karb3MKTRNaS5RxkHCkj9ayPg1z8JfCX/YGtf/RS10eq2NvqenT6fdiU286FJBFM8TFT1AZCGH4GoPDmi6f4e0W20fSYpYrG1QRwRyXEkxRQMBQzsWwB0GeKI6c3nb8L/wCYPW3lf8bf5GhRRRQAjDcpXJGR1HWvONE8LaVa/FeLVfDNnFYWtjZTW2rXEXH2+4dkKI5/5aOm1mZzkguBnrj0aRRJG0bbgGBB2sVP4Ecj8K5Tw98OfCmg6lb6hp1tqQntmdoRcaxd3EaMwIZhHLKyZIZucZ5NC0lf+uwP4bHW0UUUAFeWfH7SYI9FXxR/YNref2bPBdXd8LkpfW0MUgYi2ypAJwcjcuQTwSa9TrDu/CujXmry6ldR3czzFDLA97MbZ2TG1jBu8skYH8PYHrR1T7DT3NqJxJEki5AZQwyMHmnUUUEoK5zx5rj6RY28EK3aTX0vki4gtJJxbLjLSEIrcgcLkcsR2zXR0yaNZoXicuFdSpKOVbB9CMEH3HNJlI89/Z0vILr4YWscMlzI0N3dq7To4Yk3MhB3OPmODyeeevNei1leFfDuk+GNKGl6LDNBaCRpBHJdSz4ZiWbBkZiMkk4z1JrVqmxBTLgSNbyLCVEhQhC3TOOM0+ory3iu7Sa1nDGKZGjcK5UlSMHBBBH1BzUyV00NPU8t+G2l2vg7xzB4aufBmh6fqF5pTTRatpkhka4WJkWRZt0asGLMrZ5Bz6ivV6ydB8PaZop32i3Ms3liLz7u6luZtgOQm+RmbbnnGcZ5rWqm72/rqT1Zj+IP9bF/umsytPxB/rYv901mUAzznV9XvP7T17W7zToNQ0zRLlbcW0kxDRqERnlVNpVm+fgkjhcDGTn0VSGUMOhGRWZdaBpVzeTXU1sS8+zz1EjBJin3S6g7Wx7jpxWpWdOEo7s9DG4mjWhBU42aVvwXm+qbvpe+upa0n/kIRfj/ACNdDXPaT/yEIvx/ka6GtGeegooopDCiuK+IVr4hiFzrFn401DSLOKBI4LGzs7WRppyxABaaNzlmZFAGAPxrqdDgvrbRrO31K8N9exwItxcFFXzZAPmbCgAZOeABQtUD0LlFFFABRXJ/FfWtS8P+EH1TTVkxFdQC6eFFeZLcyKJGjVuGfaeBg57AniofhHr03iPQb7UP7UXVLEahLFp9ywVZmgXAAlVQNrhtwwVVsBSRk0R1v5f8D/P8+wPS3n/wf8vyOyooooAKKju5JIrWaWKIyyIjMsYPLkDgfjXj3gb4iXepat4LDeIItQutd+0QavpRWJX06dImkwFUB02lChDk5BB680LV2B6K57LRRRQAUUkgLIyqxQkEBhjI9+a8mh8a6/p/wn17WLi9W91S21y40u0nlhRQM3f2eJmVQAdoIPTnFC1dv63S/UdtL/11f6HrVFcV4Y1bU7X4jav4P1DUJdRih0221G1uJkRZAHZ43RtiqCNyBhxn5iOwrtaOlxdbf13CiiuNg1TVk+M82hPqDy6W+hC9S2aJAI5fP2ZDAbiMDoSetC1aX9aK/wCgdG/63sdlRXGaXqmrf8Lh1jQp9QefTY9HtryCBokHlO8sqNhgAxGEHUmuzoWyf9b2B6Nr+trhRRXGfGHVNW0XwnFqej6g9nMmo2cT4iRxIktxHGyncDjhjyMGjql3svvA7OiuO+Ka63b+HNQ1fTPFE+hrYWbzRLBaxS+dMASqv5itlSdqhU2sSevQV0fh6a/udA0+41SBbe/ltY3uol6RylQWUfQ5FC1uD0t/X9blXxB/rYv901mVp+IP9bF/umsmdWeF1jkaJiCA6gEqfXnim3ZCtdj6K5nwre6hqvgKzvrm/lS7ljLS3EUCs+AxztQAjOBx8p+hp/w+1K41LSro3N815JBeSwgyxeVOqA/KJUwuHxz0HBFRGom0vK521cBUpxqNte4+V7+na1tPXyOt0n/kIRfj/I10Nc9pP/IQi/H+RroatnEgooopDMXWNFl1TxDpN9NeAWGnM84tBH/rZyNqOzZ6IC+BjqQc/KK2qKKACiiigDA8a+HpPEFtp32e+FndadfxX9u7x+ZGzpkbXXIypDHoQQcHtSeEPDa6FdazfPNHLeaxefbLnyovLiVhGqAKuT2QEknJJJ9h0FFC0vb+tv8AJA9f69f82FFFFAAelczpvheVvFK+JtcvkvtQhiaGzjhh8qC0R8byqksWdtoBcnoAAFGc9NRR1uHQKKKKAEk3lGEbKr4O0sMgH3HGa8/svhxM3gbXfC+ra3FdLqd/NfxXFtZGBreWSbzgcGR9218EdOBzXoNFH9f19w7nN+GvDdxY+ItR8R6tfQ3uqXtvDaloYDFHFDFuIVVLMclnZic9wO3PSUU2WRIo2kkbaqjJPpQIdXLf8IzqP/Czf+Ev/te1+zf2b/Z/2L7E2/b5nmbvN8zGc/7HT863f7U0/wD5+k/I0f2pp/8Az9J+RoW9/wCuwdLGFZ+GdRg+JV74tfVrV7e6sI7H7GLJldVjd3VvN8wgnLnPydAOldTVP+1NP/5+k/I0f2pp/wDz9J+Ro6JA97lyuZ+JPhq98WeHl0iz1S303/SoLh5ZbQz58qVZFAAkTGSgBOTxXSRuskayIcqwyD6inUAcf4w8O+LNY1HTrjTvE+k2UFmodre50Z7lJJx0l4uE6fwqc4POScEdLo1veWulW1vqF99vvEjAnuREIxK/dggJ2jPbJx6mrdFC0VgZj+IP9bF/umsmcSNC6wuiSEfKzLuAPuMjP5itbxB/rYv901mU7XQr2Zz2h6Jq2jeF7bSbTVbR57ZvlmezbayZJKlfMznnqD+FaGjaWmnyXly0glur6YTXEgXaCwUKABk4AVR3P1rRoqVBLY6auMq1eZyfxO70Svrfou+tti1pP/IQi/H+Rroa57Sf+QhF+P8AI10NUzmQUMcAnBPsO9FIx2qWOcAdhmkMxfCHiS18TW9/Na2l5amxvpbGaO5VQwkjxuxtZhjnrmk8O+KdL17Wda0zTmlkfR5kguJCuEZ2XdhT3x0J9a4rwDa6xe6F42sbD7dot7ea/dTW1xfabPEPJkKYdA4TOQGwQeDg034RWms2PxB8Yw3lqILFjarAyaVcW0UvlwomY3kJUqMEEZJJ5BxRHW3on89Ljejfq/z0PU6KKKBGHd+JbW28Z2PhaWzvBc31tLcwT7V8llj27xnduz86/wAPfrVZ/FkjeJ5dEtfC+vXkcE6QT6hCtv8AZomZFc5LSh8AOM4Q+2axPErTf8Ls8JzJYalJbwaffRTXEdjM8EbyGHYGkClBnY3U8Y5xWd4m02PUvEkVx4Sj8Rad4gt9Yhe7lcXcVo8IZRMWD/uZEaMcbcknbjvgjry363/9Kt91txvRP+uh6jRRRQIxPG/iW18J6BJrV9Z3lzbROiyfZlVmTcwUEhmHGSOlTeIdfsNEW2S486a6vJPKtLSBd81w+MkKMgcDksSFA5JFcz8e0uJ/hfqdpZ2N/e3M7QrHDZ2kk7tiZGPyopIGATk1j+OdIj1L4k6RrWq2utyaDLok9pHLYi6jltrhpEfLLFiRdyjAyMZUA84pf1+F/wAdvmO2n9d/6+49Os5ZZrWOWa2ktZGGWhkZSyexKkjP0JqWuZ+FcOvW/wAP9Ih8Sy3EuqJEwle4OZSu9vL3n+/s2598101U9GJCSMVRmCs5AJ2r1PsM1y2n+OLS/wDCl54gs9G1icWl5JZNZJFGbl5Ul8plUb9v3u5YDAzXUyMERnbcQoJO1ST+AHJrzr4R3Umm+E/EVze6bq1v5WtajeCKbTpo5JYnmd0KKygvuXGAM9QKm+rv2/Vf8EdtF6/ozovCviuTXNVu9Nn8Ma7o01tCkzHUBb7WDkhQPKlfn5W646Vtav8A8gy4/wBw1leBLW9TRjqWrQmHU9Uk+13UR6w7gAkX/AECr9QT3rV1f/kGXH+4apq2hJxlZ8WrQya/Lo3kTpPHALjewGxkLbeCDnqD1ArQrmo2f/hZMsn2a78o6YsQmNs/l7xIzEb8beh9amTalH+ujOrC0o1FPmW0W/noXLfxFZz3cEKw3AiuLiS2huCF2PLHu3L13D7jYJGDtPtnZrz3RdNvo9estTht7mC+kv5/7RtHhP2aNG3fvEJGAxAT5lOW3HPfHoVTRlKUbyOjM8NRoTiqT0tr63f9XWj3VtjtNL/5Btt/1yX+VZnjPxLa+FdMi1G+s7y4t5LmK2LW6qfLaR1RS25hxuYdM/StPS/+Qbbf9cl/lXF/HcTy+BVtrWx1C9nfUrKQR2dnLcNtjuYnckRqSAFUnn0q+q9V+Z5yNzX/ABXbaXqj6XBp97qd9FZtfTQWgTdHADt3HeygkkEADJODWpoWqWOt6LZ6xpswms7yFZ4JAMbkYZHHb6VwnxI0syavD4h8Nvr8fiefTzZwxWcCiKeJiWUXBmjZI1ViTk7XHIGTxXV/D7QP+EV8EaN4d87z20+0jgeQDh2A+Yj2JzRH4Xff/h/0t87hLdW/rb/g/Il8Qf62L/dNYt/c/ZLVpvImnYEBYoVy7knAAyQPxJAHcitrxB/rYv8AdNc9ruof2Xpkt59kurtkwFhtoWldienCgnHqccUSdlculBzqKKV7vYzLfxbYvY3M01peW1zbXSWklnKq+d5z7dijDFTu3AghsY71paPqkOpNdRLHJDcWk3k3EMmNyNgMOhIIIIIIPeuJmia8sYtQtdP1R7i21i31C+eaxkhabqrCNHAZgibcADoB1Oa6HwpbzNr/AIg1hopIre9nhW3EiFC6xxhS+DyASSBnrjNY05ybs/60Wv36HsYvBYenSnJKzX53jp6Wbavrb0Z12k/8hCL8f5GuhrntJ/5CEX4/yNdDW7PDQUVleJZpoLWJoZGjJfBKnHasH+0L7/n7m/77NFh3OzorixqF6el3Mf8AgZo/tC9/5+5v++zRYDtKK5GzvrxruFWupSDIoILHnmuupAFFJuG4LkZPQUbhu25GcZxQAtFFFABRSMwUZYgD1NDMFGWIA96AFooooAKKKRWDDKkEdOKAFqrq/wDyDLj/AHDVoEZIzyOtJIiyIUdQykYIPegDg6K7T+z7H/n1h/75pPsFhu2/Zoc4zjaKdxWOMortP7Psf+fWH/vmj+z7H/n1h/75ouFg0v8A5Btt/wBcl/lVmkRVRAiKFUDAA7ChmCjLEAe9IYtFFIrKyhlIIPQigDI8Qf62L/dNZlafiD/Wxf7prMpiYUUAgjIORRTAtaT/AMhCL8f5GuhrntJ/5CEX4/yNdDSYIxvFn/HpD/10/pXMXMK3EDwybgjqVbaxU4PuORXT+LP+PSH/AK6f0rlb61hvbOW0uA5imQo4SRkJB6/MpBH4Gk9iou0ld2Od8L6VaW+uapeabbRWulXEccSQxqFjmdd2+UKOMHKrnvtJ9CX/AA4RY9BuY0UKialeKoHQATuAKv6T4d0rS5Wls47oO0RizLezS7U44Xex29B0x0FWNH0mx0iCSGwjljjkkaVg87yfMxJY/MTjJJNZwg4tej/FpnqYrHU6sKkVKTvy2uv5U1rq9f60NSx/4/YP+ui/zrt64ix/4/YP+ui/zrt61Z5KPNvH/hXStS8V6PLpVnGviRNSgv59TH+utbWNvnUv1COAYxH0JJOOGNHi7wrpV5490K60azji1621FdQ1HUx/rY7UBgYnfqVfhFj6YBOPlra1D4b+E7/WLnVrq31SS5upRLOBrN4sUjDGN0QlCEYAG3bjHGMUS/DfwnNrMury2+qPczXQupQdZvDE8oIILReb5ZA2r8pXGABjFKGlvJ3/AC/y/q+lS1v6W/P/AD/q2vX0UUUCOW+JGleG9Q0VpfEmkxawiK0dtZSr5glmcYUIh48w9A3VeTkDJrltW8C6hN8F7DQbzTNL8Sa3ZaYbYHUrlvLjcpgsh2tmRcAKxAPH3hzXZ+K/B+heKLi0uNXTUGltN3kNa6nc2uzd1P7mRcnHGTVeLwJ4dhgs7eBNShhtUkjVE1W5AkV2LOJf3mZcsScvk1LV4td/+D/mUpWafYk+GGo2+rfDvQNQtBeCCWwi2fa23TYCgfOR1PHXv1ro6jtoIbW2jtraGOGGJAkccahVRQMAADoAKkrScuaTZnFWSRX1K0gvrCazud/kSqVkCuUJXuMjkZHFeY+HLex8IXHivxR4d0n7PoV59nh07T7K3by55kyr3Cxxg7UYuoLAciMtyCCfSdc0uz1rSLnSdQWV7S6jMcyxTvCzKeo3oQwz7EVleFvBfh/wzdyXekw3/nvEIS91qdzdlUznavnSNtGQOmM4HpUrd/1/X9Mu+hx3wO1CK48R+Obdry8vLg6tHM009tLHuzawA8Oo2jdnCdQMcY5r1OsfQfDOj6HqGo3+mw3KXGpSia7aW8mmEjgBQ2HcgHAA4A4AFbFPovRfghdWFeba34V0qb4l6He6FaR2+q2N497q+pqf3rQPG6i3kfq+9mXah4VUyMcZ9JrkIvhv4Tj1k6sLfVGuTdi8YSazePE0wYMGMTSmM4IHBXHA44pL4kwfwtHJyaVD4U+I2m6tq3g3QbyXWtYmgh1m3kLXsMkvmNHvVox8uwbDhjjHcV63WJpXhbR9NvftcMd3LKsjyRfar2a4WBnzuMayMwTOSPlA4JHTituhaRSB6ybCuN+Kui+HtU0GU63o8Ws3DxPb6faSjcWncHb5YPCv/t9VAJyADXZVzvinwXoHia+tr7Vk1E3FsjRwva6rdWu1WOW4hkUHOByeeBUyV1YqLs7nm97F4qOs6L4E22eurofhqK9voLu9eGPUrjd5QDsEYuo8tvlbAJYFs4xXpvw+1qz8ReCtI1vT7E2Ftd2yvHbEAeT2KcccEEcVXXwL4aSGxjhs7iBrGB7eCaK9mSbynOXRpA+9wTydxPPPXmt7TrO10+wgsLG3jt7W3jWOGKNcKigYAA9MVpe979/1f6WXyIta1v60X/BM7xB/rYv901h6pb2l1YyQ3wU2uN0odsKVHJDf7PqDwR1rc8Qf62L/AHTWBrOmWer2D2N8sr27kFljmeInByPmQg/rUyV0aUmlUTbaV91v8ttfmcvoPhvSZNN1IX1lFHok179stbKQbYoo1QDcV6KrEM+3oMj3FafgbS9OsbCa+0/T4LGPUHEyRxRhMRgYjyPUj5vYsRU8HhbRobG7s1huXhvAq3HnXk0rOozhdzsSF5PAOOT61sgAAADAHQVEKfK1oehjMwdWMoxnJqTW+miS6Xd23u99L9WW9J/5CEX4/wAjXQ1z2k/8hCL8f5GuhrRnlopatYm/hSMSeXtbdnbms3/hHW/5+x/37/8Ar1v1DetcrZzNZxxy3AQ+UkjbVZscAnBwM+1K47GN/wAI63/P2P8Av3/9ej/hHW/5+x/37/8Ar1y6+LPGGk6l4p0vVLPT9cudK0dNUtH0y3kg8wt5gFu6M8h3ZjyCDyO1Xvhn4wufFN7eeVd6dqulx2tvNFqNjE0aCZ92+3ZWZvnQBSeQQHAIz1a1/r1/yYNW3/rb/Nf0mbsGgNFPHJ9qB2MGxs64P1rcoopAFFcL421zxfoGqadfRLo82kXOqW+nmx8mQ3TrKwXzVl37QQSW2bD8oJ3emRd/EbUo7fUNdiWxOl6b4jXRbmyMbfaAplWEy792Adzhgu3le+TkEfe2/rb/ADX9XBq39ev+TPUaKKKACiuY+JWsX+g+HJtUtdY0PR4oEd5LnVI2kQkDKoqq6ZLHPO7Ixwpzxh2PjDxBrF1oGjWMOm2Oq32hHV715AbiKL7irGm1xuy7H5snAXuTkK+/9dG/0Y7f19y/VHodFYHw88Rf8JZ4L0zxB9nFu93ETLEDkJIrFHUHuAytit+qas7CCiiql3cSw3tpEuwxzMytkHIwpPH5UgLdFFFABRRUdx55TFuY1Yn7zgkAfQYz+dAElFVdLuJbi2LTKodXZCV+62DjIq1QAUUUHODjGe2aACiqFhdTS309u8lvKsag7ouNpP8ACRk/nV+gDH8Qf62L/dNZlafiD/Wxf7prMpiYUVBczGNkVQCSwB9gTU9MRa0n/kIRfj/I10Nc9pP/ACEIvx/ka6GkxoKraq2oLpty2lRW0t8I2+zpcyMkRfHG5lViBnrgGrNFS1dDR5hbeGPiFeeHdb0rUH8P6Tc6layF9Rsb6e4nmuTtALFoo9kYUFcLkgEAYxzseC/B8uk+ML3xH9g07Rlu9PhtZbHT5C0csiMT5zfKoyAQo4zjqew7eiqvrcHtb+un+QUUUUgOA1nT/iHc+MDqFvp3hWaxt22ac9zqM++3UjDymIQYaUgkffAA4BGWJTX/AIf23iLxpbatf6PollbWl1HdPNDEHvL94zmMSPtGxFODjLFsAZAGD6BRQtLeQPW/mFFFFAGRr7+IBPBFpOm6VfWkqut19ru3hZCcbSAI3Dj72Qcdq4nQ/h7qXhC40O98NyWd7PY6VPptzFdSNAjiSXzldCqttCvuG3+6euRz6bRSt/X3r9WO5gfDzw6PCfgvTPD/AJ4uHtIiJZQMB5GYu7AdgWZsVv0UVTd3cQVTvYLiW8tJYhEUhcs25yCcqRxwfWrlFIAooooAKr34umh22gj3E/MXcrgexAPNWKKAILFZo4Nk0cMeDhViJIA+pAqeiigApH3bG2YLY4z0zS0UAU4beRr1bydY45BGY9qNuzk5yTgelXKKKAMfxB/rYv8AdNZla2uRSySReXG74BztUms77Ncf8+8v/fBpiKFzbFyDGTneGbLkdKtDpUv2a4/595f++DR9muP+feX/AL4NMCXSf+QhF+P8jXQ1haZBMl9GzQyKozklSB0NbtJggooopDCiiigAooooAKKKKA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7" descr="data:image/jpg;base64,/9j/4AAQSkZJRgABAQEAYABgAAD/2wBDAAUDBAQEAwUEBAQFBQUGBwwIBwcHBw8LCwkMEQ8SEhEPERETFhwXExQaFRERGCEYGh0dHx8fExciJCIeJBweHx7/2wBDAQUFBQcGBw4ICA4eFBEUHh4eHh4eHh4eHh4eHh4eHh4eHh4eHh4eHh4eHh4eHh4eHh4eHh4eHh4eHh4eHh4eHh7/wAARCADEAP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ij6zV/mD/AFWyf/oHiezf8NHeOP8AoFeHf/Aeb/47R/w0d44/6BXh3/wHm/8AjteM1u+EvCWv+K2vF0Gx+2NZxedMokVSF9gSMnjoOaaxFZ7NmVbhzI6EHUqUYxiur0X5npP/AA0d44/6BXh3/wAB5v8A47R/w0d44/6BXh3/AMB5v/jteNqjtII1Ri5O0KByT6Yra8X+FNe8JXdva6/ZfZJriETRp5iuShJHO0nByDwaPrFa176BLhzI4zjTlRjzO9l1dt7a9D0r/ho7xx/0CvDv/gPN/wDHaP8Aho7xx/0CvDv/AIDzf/Ha8ZopfWav8xr/AKrZP/0DxPZv+GjvHH/QK8O/+A83/wAdo/4aO8cf9Arw7/4Dzf8Ax2vGaKPrNX+YP9Vsn/6B4ns3/DR3jj/oFeHf/Aeb/wCO0f8ADR3jj/oFeHf/AAHm/wDjteM0UfWav8wf6rZP/wBA8T2b/ho7xx/0CvDv/gPN/wDHaP8Aho7xx/0CvDv/AIDzf/Ha8Zoo+s1f5g/1Wyf/AKB4ns3/AA0d44/6BXh3/wAB5v8A47R/w0d44/6BXh3/AMB5v/jteM0UfWav8wf6rZP/ANA8T2b/AIaO8cf9Arw7/wCA83/x2j/ho7xx/wBArw7/AOA83/x2vGaKPrNX+YP9Vsn/AOgeJ7N/w0d44/6BXh3/AMB5v/jtH/DR3jj/AKBXh3/wHm/+O14zRR9Zq/zB/qtk/wD0DxPZv+GjvHH/AECvDv8A4Dzf/HaP+GjvHH/QK8O/+A83/wAdrxmij6zV/mD/AFWyf/oHifU3wI+LPiPx54uutI1ey0qCCGwe5VrWKRXLCSNQCWdhjDnt6V7VXyr+yD/yUrUf+wPL/wCjoa+qq9XCTlOneTPyHjLBUMFmbpYeKjGy0R8q/tff8lK07/sDxf8Ao6avGa9k/bAdE+JWnbnVf+JPF1OP+W01eMedD/z1j/76FeXiV+9kfrfC9SCyjDpv7I+imedD/wA9Y/8AvoUedD/z1j/76FYWZ73taf8AMh9FM86H/nrH/wB9Cjzof+esf/fQosw9rD+ZD6KZ50P/AD1j/wC+hR50P/PWP/voUWYe1p/zIfRTPOh/56x/99Cjzof+esf/AH0KLMPaw/mQ+vbv2Ubz+z7zxXf7PM+zaYJtucbtpJx+leHedD/z1j/76FdL4H8dX3hCPVE01dPlGp2ptZvtAZtqHPK7WGDz3zWtCbpz5vJ/kzyM9w/17AVMPTavK3XzTf4Htr+E/Ctn4lk+MQlhfwx9lGpQ23G43hOBHj/e59m46CqHx90i68YfFHwfpdsu2XUbCPcRz5al2Zm/AZP4V4a3iLUW8PpoDaq50tJzOtr5g2CTGM124+NWvjX7fXBZ6D9tttOOnwP5chEaZzuA8z7/AL9PatvaU2lG1kmnb77/AKL0Pnv7HxuHxEMRCqpyjGUY3drK1oX7u93J9T1/4q+G08R+B9b0Ww8O3Ng3hcxPpk727It1EseHCsR83Rhx1wpqp8I4/En/AAoSyk8IWOn3OrfbpBi7Vdvl7zu6ke3evGPDPxY8Y6Hq66j/AMJDcamArK1tqN3JNA4I7rvHTtgiop/iVqreDx4Xt002yslvjexvbb1ljcsW2qd5AUE8cZ4HNUq0eZz1u1+N1+hzPIMYsMsG5QlFTjJNu62aldNpu7136s9u8U+FvDOufFjwdpurWumxaxJaST61a2fEcjqgZVIHq27ryVH0rjfF/wAXNZtdd1rw2PC2htpFu01rFYy2f+rC5Ac4+mcYxj061wfif4l6zr+t6Zr0x06z1fTkVUvrRSksuOhfLFSevQAckdOK9V8UfEzVLX4Y2Gved4Uj8QX4MF0wjiknliYZVkCu2MDAYOvU4wO6lNSjJx01fTe+39fMhZfUwv1eOJiqt1ypOduWXM5XVk9LWSe6SSI9T1YfCz4WeFb7wvpNhLfa3D593qM8HmEEqrbAe33iAOmFPGeayfjRa2Gt/C/wz8QH0u30vWL+Uw3UcCbFnGHw+P8AgAIPXDdTxXI+Dfi5r3hvRRohTSNX0xWLR22ow+YsRzn5cEYGe3IHasn4gfEDWfG15DNrN3bLFbqVt7a3GyGIHrgZJ7Dkk9KmtUjKLS62sux6ODyrEUsbCpLlTUpOVTm1nF3tFx+a8lbQ5uimedD/AM9Y/wDvoUedD/z1j/76FctmfZ+1p/zIfRTPOh/56x/99Cjzof8AnrH/AN9CizD2sP5kPopnnQ/89Y/++hR50P8Az1j/AO+hRZh7Wn/Mh9FM86H/AJ6x/wDfQo86H/nrH/30KLMPaw/mQ+imedD/AM9Y/wDvoUedD/z1j/76FFmHtaf8yPaf2Qf+Slaj/wBgeX/0dDX1VXyn+x/JG3xL1ALIhP8AY8vAP/TaGvqyvZwX8I/DuPZKWbyaf2YmR4g8L+GfETwv4g8O6Rq7QAiE31lHOYwcZ27wcZwOnpWX/wAKz+HH/RP/AAn/AOCe3/8AiK6uius+MPPNV8NfBvS7s2t94O8JRyrs8wDQ4nEW84TzGWMiPceBuIzWx/wrP4cf9E/8J/8Agnt//iK43xw9/wCFdU8R+NtBuLLWtHeSKPxJol0nzhkRE3wv/e8sp8jAhuxya9cRtyK2CMjOD1oXwp/1/XmN6M5Zfhr8OVOV8AeFAcEcaPb9D1/gpP8AhWfw4/6J/wCE/wDwT2//AMRXV0UCPNtd0P4KaHcz2+q+EvCFrJbwLcT7tDiKxRsSAzMIyACVbqe1WtF8J/CHWbi5t9O8E+FJprZUaZG0KJGQPnacNGOu0/lS/H2GGP4PeL7hYo1lk01g7hQGYDoCe+Mn867WyhhVEuFiQTPCiNIFG5lGSAT3A3H8zQuo3pbzv+Fv8znf+FZ/Dj/on/hP/wAE9v8A/EUrfDX4csxZvAPhRmJySdHtySf++K6qigRxt98P/hdY2ct5feB/B1tbQqXlll0q2REUdSSVwBWbpnhv4NalqC6fa+D/AAiLx0MkcE2hxRPKg6uivGC68jlcjmmfHWZ7aLwldXXGiQ+I7V9VY/cWP5vLZ/8AYEvlk546UfHGJ7iPwgum86yPEdo9iU++EBPnnj+Dyt+7tiiOtvW35a/j+A5afdf89Pw/E3P+FZ/Dj/on/hP/AME9v/8AEUv/AArX4c7Qv/CAeFNoOQP7Ht8Z/wC+PauqooEcp/wrP4cf9E/8J/8Agnt//iKwLrRvgjazvFceF/Bkaxy+TJOdGh8iOTONjS+XsVs8bSwOa7TxmupN4P1ldG3f2kbCcWm3r5vlnZj3ziuO8B3Hh25/Z8sftBgGlJoZiv1kxhGWMiZXB/i3bs55zUuVlJ9v+D/l+JSV2l3/AOB/n+Btj4afDcjI+H/hMj/sD2//AMRTh8Nfh0oYL4B8KgMMHGj2/I6/3PaoPgjDq1v8JfDMOtiUX6afGJBLneBj5Q2echdua7GtJx5ZOJEXdJnKf8Kz+HH/AET/AMJ/+Ce3/wDiKoav4K+E+lLF9u8D+FEeZisMSaHDJJKQMkKixlmwBk4HA5ruq4b4i6Pfalr+j33hnW7XT/FGmQzy2kF3GXt7qB9iypIBggZEfzKcrxwc1DZSJNK8B/CvVNOg1DT/AAP4RuLWdd0Ui6NBhh+KVa/4Vn8OP+if+E//AAT2/wD8RU3wx1z/AISPwVZas2lppcsrypNaoQUSVJWSQqQBuUsrEHvnNdLVNWYkzlG+Gvw5ZizeAPChJOSTo9vz/wCOVDe/D34X2VpLeXngbwfb28KF5ZZNJtlVFHJJJXgV2Nc98R9O03WPBmoaTq1++n2t6Et/tKH5opGdRGR2++V68etS720Gt9TD0bwh8JdXluIbHwP4WeW3CGaOTQIonUOCVO14wcHBwehxWl/wrP4cf9E/8J/+Ce3/APiKzfh3q3iEeKdW8K+LLfT7nVtPtLeZNWso9i3lu7SBN6HlHDK+VyRySMV3tU/IWuzOVb4a/DpgobwD4VIUYAOj2/Azn+57mobv4d/DO0tZbmfwD4VWKJSzkaLA2AOvATJrsKZP/qX/AN0/yqJvli2NbnmVhp/wIvo7aW38P+B/Ku2C20smkQRxzMTgBGZAGOewNdL/AMKz+HH/AET/AMJ/+Ce3/wDiK4Lww+kn9ku3j1ZY5rabRpYViI3GWViwjRB3cvtCgc5xXpnw/t9TtPAmg2utMzalFp0CXZY5bzRGA2T3Oc1o1ZyXb/g/5fiJ9PO/4W/z/ANC8HeEdBvTe6F4V0PSrpkMZmstPihcoSCV3IoOMgcewrcooqQCiimyyJFGZJDhR7ZoAzJ/Dfh+fVW1WbRdPkvnKM87W6l2ZPuMTjkrjgnkdq1ahtLqG6VmhYna21gylSp9CDyKdBPFMZPKcN5blGx2PpQBJRRRQBS1rSNK1qxNjrOmWWpWjEMYLuBZYyR32sCKnsrW1sbSO0sraG2t4htjihQIiD0AHApiX1s1yLcOfMOduUIDY64OMH8KWO9t5LgwIZC4JB/dNtyOvzYx+tAFiiiigCO5ghubeS3uIY5oZFKyRyKGV1PUEHgiuNg+HOmaV4oTxD4WuZNCuCgiuLaKNZLWeMfw+W3+r6DmMr05Brrru9t7X/XOw7khCwUepwOB9afLcQxBS7/f+6ACS30A5NC0dw6WJaKAcgHmigArj/F3w48NeIZVvRbnS9UScXEd/YqqS+aOjOCCkvQcOrdK62aVIYzJISAPQEk/QDk1XGo2ht/O8xtu/YQI23BvTbjP6UBcdpkV3BYQw312t5cIuHnEQj8w+u0EgH6cfTpVmobW6hugxhLnacNujZcfmBU1DBBWdrGh6NrEkEmqaXaXkluWMLzRBmj3cNtJ5GQOR371o1Whvraacwo5343AMhUMPUEjkfSgCW1t4LW2jtrWGOCCJQkccahVRR0AA4AqSoIbu3mkCRuSWXcuVIDD1BPWp6ACq+pWNlqVjNYajaQXlpMu2WCeMOjj0Kng1Yps0iwwvK+7ailjtUscD0A5P4UMEVNJ0nTNJjePTbC2tFcgv5UYUuQMAsep445q7Wd4b1zS/EWkpquj3JuLN3eNZDGyHcjlGG1gCMMpHTtWjQwIpbiCJtskqq3oagu5NNu7aS1uvs9xBIpWSKVQyuPQg8EVna5/x+/8AFUadguWtI0HwZo7xvpOg6Hp7REmM2tlHEUJ642qMVs/bbX/AJ7p+dcMniPSG1hNJ+0SLcyMyxboHWORl+8qyEbGYYOQCTwa1qSalsy6lKpStzxavrr2OmiuIJW2xyKxxnAqWsPQv+P0/wC4f5ityggKiu7iG1gaedwiL3NQajqMNiyCZZG35xtA7fjVT/hILP8A55T/APfI/wAaAFtJFnjuZLKaKW4ldWlKvwgxgAEd8Cjw9IC16irEFE5wEfdjgf5zSf8ACQWf/PKf/vkf40f8JBZ/88p/++R/jTEa9FZH/CQWf/PKf/vkf40f8JBZ/wDPKf8A75H+NIY43ljdalCouYj5LkIitlmcjHT0AzRCxF5B9hvDcRMzecmVIUcnPAyDmm/8JBZ/88p/++R/jR/b9n/zyn/75H+NAGvRWR/wkFn/AM8p/wDvkf40f8JBZ/8APKf/AL5H+NAEusXdoqtZS3MULSrhyzAbU7/j6VSmbF3cTR3LwYtkNqcDDLg8cjnnHH0qx/wkFn/zyn/75H+NH9v2f/PKf/vkf40Bc07ZpHtomlXbIUBYehxzUlZH/CQWf/PKf/vkf41e0+9ivomkiV1CttO4CmwH3tzDaQGad1VR0ycZPpVGxubSO2ubpZkmYv5khjORuIwFB9cYFalFICGzjaOAeZ/rHO5/qf8ADp+FTUUUABIAJOAO+ayEvbK6vhNHNHK0aOkMSHLNxkn26YFa9FAGFoysl1a7ZBPG8LYXqbfodufTtzzxW7QAPSimAU2aSOGF5ppEjjRSzu5wqgdSSegp1FIDzr9nm+sr34eH7HeW9xs1TUN/lSBtu67lZc46ZBBHqDXotFFAdW/Uwtc/4/f+ACqNXtc/4/f+ACqNMTOJuvEHhvVvFdjaf2xZH+zrvEMCSBpJrkgoMKOdqhmye556Lz21FFTCLitTpxNeFVRUItKKtq7+fZdS/oX/AB+n/cP8xW5WHoX/AB+n/cP8xW5TZzI5/wAW/wCst/o39Kwq3fFv+st/o39KwqaBmLrOrX+n39qi6Wk1pPcpb7xcfvct/EqbTlR3ywOATjA52q5fxRpsuuTfZl0h7e6t5o2ttULR/IoYMxUht4ONw24we/FdRUQb1uduJhSVGm425tb2+Vnu/wBNtgooorQ4Stql7Fp9jJdShmCD5UX7zt2Ue5qPQNQ/tXQ7HU/K8r7VbpNs3Z27lBxnv1qn4l024vEFzbXV0ssETiOGJYyHZhjPzjAOMjORwT603wJZ32n+EtOstRWVLmCBI3SQoShCgYBQkEccHrWcXLnaa0O90aP1P2ikue6062s+n3a/I26KKK0OAivJ1tbSa5cZWKNnP0AzVDQL7VL5XfUNOtLRMDb5N6ZyT3BGxcY/Gr2oFhYz7bX7WfLb9xlR5vH3fm456c8VhaBo6weIZ9Yt9O/smCa1WFrXCKZHDE72CEqCBwDnPJ9BWbcuddjuoQouhNztfo/0tdb97P5HR10vhT/jyl/66f0Fc1XS+FP+PKX/AK6f0FWziRsVzUfihtQ8TXOiaHaRXX2GQR391NP5ccT4DGNAFJkkCkEjgDIy2eK6WvE7r4cagz6pZJoMS6rL4nGrWHiFDEGhheZZHBbPmBlXfHtwQcjtnCj8aT2/4K/Rt/Ib+Fv+uv8AXzPbKKKKACuf8Van4osrq2h8O+G7TVleN3nlutS+yJFgrtAxFIWJyT0GNvvXQVz/AI6h1a/06DR9LhfZqE6wXtyrhfs1tgmRhk5LMBsGM4L57Uncat1J/BerX2ueG7XVNQ06HT5p9zCGG5M6bNxCsHKJkMAGHyjgitmmQxxwwpDCipGihUVRgKBwAKfVO19CUFZHjPXbfwx4V1LxBdQyTQ2EDTMidWA7Z7fXsOa165/4jWmtX3grUrPw/s/tCWMKisQu9Nw8xAW4DMm4AngEg1Mr20Kja6uReEfE02s6tqemXNnbxS2McEontLkzwSpMpZcOVX5hjkY6FTnmulrz74XeFJPDOvaw2ladc6L4auooGt9LnlV/LuRu82RAGYIpHljGeSCcYxn0GqduhKuYWuf8fv8AwAVRq9rn/H7/AMAFUaAZzEXiwSC1vBZr/Zl1qDafHMJf3gkDsgYpjAUupHXPIP06euLk8LR3XiOGW2sZ9P0+C9+3ThrlitzOpO0pEGKqN3zFiATgcck12lZ0nLl97+tP87noZhHDR5fYfPy7X1evf5aJ3Rf0L/j9P+4f5itysPQv+P0/7h/mK3Ktnnopanp0d8yF5GTYDjHvVL/hHrf/AJ+JfyFbVR3SSSW0kcUzwOykLIgBKH1AII/MUN2Q7GT/AMI9b/8APxL+Qo/4R63/AOfiX8hXAWHjXX1+B2j63NeLNrmp3sWnpdNCgCvLdmESbAAvyryBjGQM10/g/V9RXx34k8JaheyX6afDa3drcSoiyeXMrgo2wAHDRsQcdG9qff8Ar+tAat/Xy/M2P+Eet/8An4l/IUf8I9b/APPxL+QraopAYv8Awj1v/wA/Ev5Cj/hHrf8A5+JfyFY2l6pq3/C4dY0KfUHn02PR7a8ggaJB5TvLKjYYAMRhB1JpfDeqatJ8U/FOiXeoPc2FpZ2VxaxNEi+SZTNvGVAJHyL1JoWqT7/pp+gNWv5W/G3+Zsf8I9b/APPxL+Qo/wCEet/+fiX8hW1RQBi/8I9b/wDPxL+Qo/4R63/5+JfyFY/xN1TVtJuvC0mm6g9vHd67bWV1F5SMssUm7IywJB+XqCOtVPi7J4n03QbvXtD8Ry2U9oIxY6dHaxSJezMwAjkLqXO8kKNhTHXnsJ3V/O35f5jtrbyv+f8AkdH/AMI9b/8APxL+QrQ02ySxiaNHZwzbsmrERcxIZFCuVG4A5APenU2StgoqvqazPp1wtvcPbS+WdkqKrFDjqAwIP4iuM8DaprHiD4OaLrN7rFzb391ZJPdXdrZrLMe7eXGFK7j2+RvpU30flb8b/wCRVtju6K4n4M65ea94Smn1DVTqVxb39xb75YPIuERXOxZ4wqhJdu3ICjqK7aqaEFFFcX4Q1bVJfH/jTStR1Jrmy01rRrUSRonkrJEzsMqBkZ7nPSkB2lFcD4Z8Uatq/wAU7qwZlj0NtFjvLGLZh3zOyeax6/MFyB/dIJ5PHfUdE+/+bX6A9G1/W1woorjPiFqmraX4j8HLYag8NtqGsCzu4PKRllQwyv1I3A5QdCKOqXfT7w6N9tfuOzorzT4j65e6V4kaa98UeIPDmhwwwAz2ejx3FuXZ33NLK8LhAP3Y6gDOT616UjKyKysGUjII7j1oWquD0djD1z/j9/4AKo1e1z/j9/4AK53xZNc2vhnUrqzuGt7iC1kljcKrYKqSOGBHalOXLFyfQqnTdSooLq7GpRXJ6r4iurPRtCihVpdR1SNcOIGk2AR75JNictjsBgZI7Vs+Gb611HSluLS/mvl3sjyTIEkVwcMrLtXaQe2BQppycex0VcDVpUvayWl7fmvzT89DotC/4/T/ALh/mK3Kw9C/4/T/ALh/mK3KbORBUdyszW8i28kccxUhHkQuqnsSoIJHtkVJRQ9Rnn2m/DiaL4XReCr/AFuO4ktphcWl9BZmIxSrN5yMUMjbsP7jI4461v8Ahfw5Nput6vr2o3kV3qmq+SsrQwmOOOOJSERVLMerOxJPJauiop3AKKKKQHLWfhnUYPiVe+LX1a1e3urCOx+xiyZXVY3d1bzfMIJy5z8nQDpRo/hnUbH4haz4ol1e1mg1O3gt/si2TI0Sw79p8zzCCf3hz8o6DpXU0ULS3kD1v5/p/wAMFFFFAHL+P/DOoeJG0U2WrWunjTNSi1AiWyafzWjzheJE2jk561T8VeGvGGp+IodT0vxZpNjb20W23trnRGufKkIIaUMLhAWIOBleBkDqc9pRSt/n+g7/AORDZRyw2UEM9w1xKkaq8xUKZGAwWIHAyecVNRRVN3EQahHcTWM0NrNFDO6FUkkjMiqT3KhlJ/MVynhbwv4i8M+ANJ8N6Z4h057rTdsYuZtMYxzQjPymMTZDc/eDduldlRS/r7gMXwr4fh0MajN53n3up3bXl7ME2K8hVVG1cnaoVFAGSeOSTzW1RRQAVyOkeD7m38VeJtV1PULHULHX0ijlsfsBTYsaFACxkYMCpOflGfauuooC5wei/Dex0j4lHxbYDSra2FiLSKyh04o8Zyx3iXzMZO4g/J04967yiijokHW4Vy3jfwzqPiDVPD95Z6ta2KaPfi+2S2TTGZgjptyJE2jDnsecV1NFHVMO5zHijw7q3iFdR0m91e0Hh6/hEUtstkRcBSMOol8zbhvXZkZOOxHSwxpDEkMahURQqqOgA6CnUUAYWuf8fv8AwAVheILGbU9EvNOhuEt2uYXhMjxGQKGBBOARnr61u65/x+/8AFUaJRUlZjhOVOanHdHOyeHbgwaJIt/EL/SAVjm8g+XIpTYysm7IyMc7uCPwrQ8P6Umk29wvmebLdXMl1O4XaC7nnAycDAA6npWlRQopPm6/1/kb1MZWqQ5JPT0Xdv7rtu2xf0L/AI/T/uH+YrcrD0L/AI/T/uH+YrcoZzIKjuoVntpIWaRA6lS0blGGfRhyD7ipKjuY2mt5IkmkgZlIEkYUsh9RuBGfqDSexSPO/hlaXfir4L6TBqOuawk0zOZryG9dLlwlw/y+aDuGQoUkHOOK0/hlpcNtLqupWeqa1e6fPMILQahqk92CsRIaRfNdsbn3DjqEU96ueHvBcOheBZPCVjrmrm3aOSOO6kaL7RCJCSdpWNVzliQSDiug0qxtdL0y102yiEVtaxLDCg/hRRgD8hVdWxPa39f1/kWaKKKQHC6TNdR/HDXLD7deSWZ0K1uVt5LhnijkaaZWZVJwuQq9PSuK8EeJNTm+IWk2OpX1/DLNe6gPt73Ekmn6zEC3lxwDOxXTg4wuBG2C2416bbeFIYfHN14t/tbUpLm5tEs3tX8nyBErMygARh8guxzu781T0XwDpemf2XCt5fXFjo9w9xptpMUKW7sGHBChmCh2C7icZ74GCOnLfz/N/oOWvN8vyt+f+Z11FFFAjhfizNdWt14QuLS+vLZpPEdrbyrDcOiSxvu3K6g4YfKOtcx8UtX1PTtX8WSatJr9jZW+ircaBe2CTm3jmRXaQyGIFQ+4J/rflKjHc59A8ZeFYfE7aWZ9W1Kw/s29jvoRaeT80qZ2lvMjbIGTwMU/xD4YtvEE8KaveXdxp0TI507KrBM6nIaTA3OMgHbnbxyDSt7tvN/kl/mVzJST8l+bZd8LXV3feGdKvb+Py7u4soZZ0xjbIyAsMfUmtGiirk7ttERVkkUtbsBqWntZveXdpE5Ble2mMUhUdVDrhkz6qQfQivILa71uw0qw0mHVtUfRdb8YLZ6dcz3Uj3H9niMuwExO/azxuFYndsYEHkGvVPGOg/8ACSaFLpDatqOlxzEeZLYmMSMoPKHzEddp7jHI46E1iD4fwSaY1pqPiXX9TnW5gurW7upIfMtJITlDEscSoByc5U5BIPFTHSV/T7rpv8rff3Ke1vX8mv1/Ii+Gl9d/8JD4x8PTXE9zbaRqca2bzSNI6xywJL5ZZiSQrM2Mk4BA7V3FZHhjw/a6DHetDNNc3N/dNdXlzNt3zSEAZO0AABVVQAOAB9a16Oi9F+QurEbJUhTg44PpXnmlaXfaf8WII9K1nWL2zXTpW1xby9kni85mTyCqsSsbn94SqBQFxwMivQpFLRsquyEggMuMr7jPFcf4Y8ByaHqUV2fGnijUo0lkma1u5LYRSyOCCz+XCjOeeMtjgegoXxX/AK/r/gA/hK/w4muv+E08eWM19eXNvaanAtulxcNL5StaxuVXcTgbmJwPWu6rnvDXhWHQ9e1rWI9W1K8l1iZZriK48ny1dUVFKbI1I+VQOSfzroaFsvRfkD3YV578ZNLu5dFlv9L1rWrfXmaOHRYLS9kij+0E8bo1IWQHkt5gYBAemDXoVcj4l8Ezaz4g/tmLxn4l0qUQeQkNkbXy41P3tvmQOwLHGTnnA9BSe6GmY3xX0nUWsbe+0vW9Yi8Sy3NvFpcNteSRwBgymTdCpCOm0OzFw2B0I4Fejjpz1riNU+Hsl5qf2+Hxz4ssWFoloqW8tqQsagA4Z4GcFiMsd2Scegx2kMYihSJSxCKFBY5Jx6nvVdCexi65/wAfv/ABWHrVrDd2ZW6u7i2tky8phnaElQO7qQwHfgjp6Vua5/x+/wDABXPeItI/tm1jtzqV7YqkgkJtvLy5HQNvRgRnnGKmfw7G2HaVWLcuXz7GHo1nqE3gkLftq94RLK9vFHdeTcywl28oPIWU52lScsD656Vf+Hl2954Rs2muri5uIt0M7XAxIsiMQyt6kEYz3xnvU0Gh3UMCIniTWGkExkeaQws0gIA2keXtAGOMAc5PetDS7G202zFraoVTczsSclmYlmYnuSSSfrUwi0/kd+LxVOpTnG6bcrqyatvff1W2/XZGzoX/AB+n/cP8xW5WHoX/AB+n/cP8xW5Vs8pBUV7dW1laS3d5cQ21vCpeWWVwiIo6kk8Ae9S1R12TTIdMludY8gWdviZ2mGVUqQQcdyCBj3xikykGhazpGvWA1DRNUstTtCxUT2k6ypkdRuUkZqe1vLS6edLa5hma3k8qYRuGMb4B2tjocEHB9RXnGjre6Zb+KNa0Wz8/WNevorn+z7Voy9lCUESyurMAXKxs5GeW+XsTTPgE4jk8Y2MemahaRx+IJm3XRQkkxRZDFWJL9yenPWqWrt5X+emn4ieiv52/P/I9RooopAZdr4j8P3WuTaFba5pk2qwLumso7pGnjHqyA7h+VR23ivwvda42hW3iTRptWRmVrGO+ja4Vl+8DGG3ZGDnjiuU1C10TUvHmgy2cljZ2fh26m/eqyqZrqZTH5CevLln/ANraOTuxBa/234X8ZaDaW9xpOs6Vrl3dB/KsjHc2+RJMZfMDsHTJ2nIH3lx1xRHWw3pf+v6/pbnpVFFFAjL1vxH4f0Oa2h1rXNN02W6bZbpd3SRNKfRQxGeo6etW9S1Cw021N1qN7bWduCAZZ5Qi5PQZPFcj8VLbTtS0a/8ADccdkdU120Nq0kwH7mDkGZyf4U3EqO7YA7kcLqd1q7eMtd1DRdW0ySLwp4ftbjSEv4GninjaN2kmVlkXaW2BDIAxAHHU5V7K7/rf+v8AhiuW70/rZfr/AFc9vidZI1kjYMjAMpHcGnVQ8N6hJq3h3TdUlt2tpLy0iuGhbrGXQMVP0zir9VJWbTITurkGoXtnp1lLfahdwWlrCu6WeeQIiL6sx4A+tZZ8X+E10GPXm8TaKukSPsS+a+jEDN/dEhO3PB4znirfiCbS7TTWvtY8kWtsyy5kXdhwflwO7ZIwBznGOa4jwtZaBo+k+Itf137Apk1CTXLi0ysgsQ0exMgZHmFEJOOrMwGetTfe/wDW3/B+7zKttb+v60+87TQPEOgeIIpZtB1zTNWjhYLK9ldpOEJ6AlCcGtOsHwNYyWujG9urVba91KQ3dxEqgeUWACx8f3ECr7kE963qpqxKdwrL0vxH4f1XUrrTdM1zTL69tDi5t7e6SSSHnHzKDleeOa02UMpVuQRg15rMvh+48a2viKGS1tdM0PTbqwtRblRJeMwDSLGo5KRrE2MdWLY+7ky3b8fy/pfMpK53en63o2oXktnYatY3VzCMyRQzq7oM4yQDkDII+oxWhXhnwkj1TT/E3gyPVhFfaZdaHcDw5cQsBLbwHy5DHdADDtsEQDqQMgggk5r3Orat/Xm0TcKy9X8R+H9HvrWx1bXNMsLq7bbbQ3N0kbzHOMKrEFueOK1K4L4sWWl6zpF94VUWUd/rUSLdTy7R9mt1PMzE91wdg7t04DERcpI63UNc0XT7yKzv9WsbW4l2+XFNOqM2ThcAnueB6nitCvDvipp+r6Zpniy409tM1nTvGNpb2unI9063S3HlCONYlCMJVPEmdy7fmJ45r2nS4poNMtYLmTzZ44USR/7zBQCfzqktP6/rT9RPp/X9f8Aytc/4/f8AgArKvry0sLZrq+uobaBPvSSuEUfia1dc/wCP3/gArI1BDJEFikt47nJMDzR+YFfB5C5BPGehFJ3toVBRc1zbf16/kN/tPTvsEeofb7X7JJjy5xKux89MN0Oant5obiBJ7eWOaJxuR0YMrD1BHWvNfDfnw6h4YsrmGOOG11LUITJHnyp5grESAHpnMvHY5Arp/hzu/s7VMf8AHv8A2vd/ZvTZ5h6e27dWdOrzu39dP8z1cdlkMPCUoyvb8uaSXz92/wA/I7bQv+P0/wC4f5itysPQv+P0/wC4f5itytGeOgqnrWk6Vrdg+n6zpllqVm5Ba3u4FmjYg5BKsCDg1cqtqd9a6bYy3t5IY4IwCxCFycnAAVQSxJIAABJJwKTKV+hT8P8Ahvw74djmj8P6DpWkJOQZVsbOOASEdCwQDOMnrUuj6FomjvcSaRo+nac9y++drW2SIyt6ttA3H3NVNA8VaLrmnXl9p09w6WMrQ3UUlpLHPDIoBKtEyhwcEHGOQRirfh3WtN8Q6Nb6xo9x9psbgMYpdjJuwxU8MARyD1FVqI0KKKKQHPWPgXwTYaomq2Pg7w9a6gjmRLqHTIUlVj1YOFyDyec96vaL4f0HRXlfR9F07TmmJaQ2tskZck5OdoGeeavXVxFbQtNMxVF6nBOPyqUcjNAMKKKKAMLXfBng/Xr37drnhTQtUutgTz7zToppNo6Dcyk45PFWbrw54fuvs32nQ9Nm+yRiK332qHyoxjCLxwvA4HHA9K03ZUQsxAUDJJ7VDa3lvcu8cTNvTG5WQqQD0OCOlCBk9FFFAFHXNG0fXbH7Drmk2GqWm4P5F5bpNHuHQ7WBGfeqVh4R8Kafp0um6f4Z0azsppVmlt7exjjjkdSCrMqgAkEAgn0FbdV2vLdblbdnYOx2g7DtJ9N2MZ9qEBYooooAbIiSRtHIiujAqysMgg9QRWDo3gjwXot+uoaP4Q8P6beKCq3FppsMUgBGCAyqDyK6CmyOscbSSMFVRkk9hQBQ0vQtF0qZptM0mxspHBBaCBUOCckcDpnnHrzWjTYZFliSWM5R1DKfUGnUAFYGteCfBmuX7ahrXhHQNTvGAVri702GaQgdAWZSeK36bK6xxtI5wqgkn0AoApw6PpMOoLqMWm2iXixiFZxCu9YwMBA2MheBwOKvVDa3UNyGMXmfL13xsn8wKmoAwtc/4/f+ACsfUdO0/Uo0j1Cyt7tI33os0YcK3qM9DWxrn/H7/wAAFUabSa1HGcoS5ouzK1xYWNxaraT2cEluuCsbRgqpHTA7YqW3hhtoEgt4khiQbURFCqo9AB0pTIofZklvQDOKfRYHOTXK3oX9C/4/T/uH+YrcrD0L/j9P+4f5itykyUFUPEGqado+lS32q6lDplqCEa6ldVWMsdqnLcDkjrx61fpGVWUqyhlIwQRwaGNHnXws87Tb3xfJcapHqWhm8S6ttZmEaNcs8QMu50Co6phVDAAADb/DT/2dLy0vPhHpH2S6gn8tp1fy5A20+c5wcdDgg/jXoYAAwBgUU/8AgfgAUUUUgKHiJlXRbrcwXKEDJ6mrsTK8SsrBlI4IOQadRQAUUUUANmkjiiaSVgqKMsT0ArO025tbq/kuI543ldAAinO1Ae+O5JrTooAKKKKACsu/cTXdu1tcCWSKYBoOCB2JPcEDPNalHegAooooAKz9Z87yGO2MwKjF9z7ee3b/ACcVoUUMEU9EffpNsfl/1aj5Wz2q5RRTbuxJWCob3yvssnnyeXGRhmzjAqaikMoaa0xup1+0G4tgFMchx1OcjI69qv0UUAYWuf8AH7/wAVRrZ1GwmubjzI2QDaByTVb+ybn+/F+Z/wAKYjn4zIhLLIfNMxDoccjP59K0K0P7Iuf78X5n/Cj+ybn+/F+Z/wAKAE0L/j9P+4f5itys7TbGa2uDJIyEbSOCa0aQ0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" descr="data:image/png;base64,%20iVBORw0KGgoAAAANSUhEUgAAAHYAAABbCAYAAACmlXH5AAAAAXNSR0IArs4c6QAAAARnQU1BAACxjwv8YQUAAAAJcEhZcwAADsMAAA7DAcdvqGQAACAISURBVHhe7X0JdBzHeebXPTcGGNwXcV8ECRA8wJsgJVKUTEqizkh6kv1sra2VEnvtxHGcvN2NN7ubY+23Ly+Jk42sWLZlO4psWSIliuIBijcJXgBBEuCF+xrcmBnMfU/vX42GxAOY7hlSFqSHT2piprq6u7q++s+uruEiwOsAHqRtHl8cHGLE9nAnTxYjP18qm8fnGmYzhE2beqeI7ekpFoqLEIwEEYqEpRrz+DxBzaug4TXgevsglJR8QmygYAGOmI/j8kQLVJxqqvY8PhcIC2Esy1iKB/Lvh3Zg6FZiPfnZ+H+Xf4I9PfugJebn8flBgDTtYyWP4NvLvokE8+itxHqJ2Fdbfop9vQdEkZ7H5wfMhD5SvB3fWvoKDBKxvLRvzkCg/24FK7m9bB5ymGPECgiT8xYIh6Rv7HsEEWGe2Fgxp4jVaIvx39b/FV4oqoUv6IHJUIBvLP8TPF24BkI4IKocb8gDD+3z0XdGfCDsg5c+AxwEIQI/fQ9EAvTXDw+rK25ecjAEBFndEKs7hXAkBF/IR/sidO5b6wfF6ECAnz5Pl/vpOmS6xPIgXYO1g9X1h4NUMrcwh2ysAJ1+Kd7a/ncQPD34p8a/wcVAGv7Huv+K0eF38aPLu7C8YDseK7of2Vo1boydxjtdR7B54cvIjXTi1SvvQ5OQjx2lOwDfCHhNClZkVYMn0nguiDcv/SMyc5/DEu0EXr26E35BhfKMNXisYAUOde1FRmYdtuYug54DPAELTvS+jzO2CTyz5DuoMuho2ITQNnYW+/qPYijI477CbfhS/joYOT+ahw5jZ28DQgId/Bngc2BjI/BFBGh1ufjakpexzGgUJcpPklGTtx3fqfkqNP4BnBq5gVVFz+NPqx/FiD+IrcU7sCTRiAWmRdiat1KU4rzUGuSqQ2gZa8KZ4SZMhkIoSF2GLxU/jUezy6DSZmJLyR9gR94ypGiMKEqpRr46gAM9u2FXF+I/Vz0LEw3wxRkrkM670Gofxaay57A9by1d70m8sugJ2OxXccE6jkcX/SG+Ubyahubckdu5RSxHchH24mjX25jQVuDlmheJHIHINmBFZi2R2onftO/EO23/jl3ma6jOXQ/rcD36wyZsK3mUSKgF5+3G+bEriHA8qfIcVGfUYBENEFtoyn5rtcnYVvk1bF+whiRuCQ0aH9HBiWo5yViILfkPYVlyLkac3fCyNglBTLh6cWHiOjwCj5TECqzPWgaL7RTe7ngXv73+bzhhteP+go1QzSF9POe8Yp602ZjzOl67/AtAX4qipGxyngJwk9TqNCYkaY3QqnTITEhDOOTCmH8UBwcvY3P5C3gmtxgXR8+gy+uDjqTN6u5H48g5nJvoFGWJp0B+1HoevSjBN6seQ8/oaXT4wtDQIOB5Hm7vCJpHz+HYyFWUZ29FhY6HwBmwqvh5/P367yMlaMaRgZMYDUeQrEtDotoIjcqETL2R1LdTsr9zA3NPFZPqjZD0dIyfwWtX3iJpDVIj/Tg5cAQdgQT8ce338Ld1/wePZKRj942dsJBTc9F8GBYYEQ5aSO1eAMer6Txu0flav6AOD5Y8hZqkJLKBPox7BvHu9V/jxEgj9vQeJ8sZpqtGEKDrQpWAguRi5BmS4Ai4yKniSKItONb1a/zw8m9JgrV0FRs+6j0Ih3Yxvr/qz/GjjX+DJToP3uzYR4Pgs7GxM+FO56nvs0tQqNWp2EAOzJDtEtocFlFCqzKqEfYPocXSBaMhH7VZy0XnqcNyAS2TI6S9OZIaA6qzVkMbHEMzqeGAKhE1GUtQZMwgT5kpWuDq2CnojNXI5Gw4OXqdSI4gI7EY1ckF6J1sgyGhCBWmBVCRbIfDHrRZLmHAF8CK7HUIettw1ekiZ6wWQV8fLk60IzWpArWZS5DEBdAyfh7dLjtpm8/Year5xHm6JaX4Lxf/FXva95Gqi49Ypu7u5tYYCSEhRB2khkrsJPrOwg5SlWraWDjDvotqlaRS/XFHsnoh+penQTmV5w7TeViIMw01p6HjWR1OTJgzsPOxOjxHdJKaZrLLwNF/rIy1IUSdBvqsprIgHc+xz9SWCDuWtYWaoJLae9f3T1s8xwco3Hqs7BF8Z+V/QcLgbcQGC/Pw3qXdeKf+HWg1WumQ2KBSsQ4SSJXGZ200Gg2CQerIOMAkl1fxZHfjezqlVquniCKvPF6wc4TI+44HPPUdIzUcjr39oXAIm6o24aUvfR2G4duIRXEx3A43rl+5LhIUD9R0HMsSxUuslogNxEksU4Osc+LtWI1ILFnbONvOcDfEsj5nCigUx8BkwpSSloKisiKoBgbuJHYeXwD09sZGrLmthcIQD8ZdGmzbvFIqlUeYRnDziXq4NCnwT1ogGCg8SMvAqtolUg15uCYG0dHdBwc5MIIxD2tWVCJBp5b2ysM13InmzjHwEYpZ9TnYtLZK2qMMPrcTPXT/wy4e+flFWFi6QNqjDM6xAfQOjaHbPIkHt9aRE6iX9shjtKsZR873oLQkD16PF4VL1qA0yyjtnQESsQrDHRve2dOI7JwCZJm0opGPBXpTJrISE9BxuRXZ5WVITlJ+YxHXEE6daYItbELt6jWwXN6HI01t5AlKFeTgNuNX751BQVERyspKYblSjw/O9Uk7lSAC88ANnL4wisXlRdArH08fo37/UQQEHhVF2QgzfRsDTOkanG1oR/nCCmSn6VH/5mvotskzoJDYFKQFO/HG7+qRU1oek+emIruzZNUapCUnkzfKobS4ABXUwUrRc60VQ0OjKKyk0MKUgvtqy3HsZBPcHr9UIzraGg7Am5iDnJxc5OYXoKa6GIc++EjaqwQ8DGoV+lqP4MyNUSwojE1aGYozgZ2/2w0Hn4xEvU4qVQY9xd9qtQ7paekoKy1DbjKHk003pL2zQyGxHL78vR/goWo9/tdf/l+4YhTZqYFwkzPPK8+LMC/R7/d/7K0m0o2yUGTqfPIIBQLkkE07JBx0ySaoKFSJBXnlK/DHf/4t9DTswVs7D0ulyrFy+1fwzRcfxts//hEudo9LpQrBQjap29gfrVYDvV5e4ynrYXsbjjcNoKruCVSnC/DFSCxDhEIJFk7E6jMurFlB9lSDqxebxO/Hzrdh29a1SExQps6rtzwG1/UGDExMwmWfxPWL7dj23GPSXgUguzzS2Ywedzbu27AeKWqvFO0qhRdnzjZDnboIW1cVwx+mqEHaowQC+ShBGpxB+jto7ofZmYBHNpVIe2eHMmKTy6B1dKHx3Dls+eofIkO5wE2Bgv9Q0IGshYsw0T8hFSpEYi6ef+Fp5Omt+N9/9idoD+dhSUUeqXVpvxyMBfir//4K2s8fwz/+9Q/Qqa7CA9WkG5WC10OblInRlsMImrKx/v6tStWcBAMyDGG0XmpASu2jWFWcFtPxQ91WrFtXiJMN52ALJeDr33oJSdK+aPh8hTtBJw58sAfB9Eps27gCWsXsTiHoGseHu/ciqWwtHly3WCr9giHWcGce8giQymTJgnjAMmdsixfsWJYgmSf2HoNl3AYGzOTsxWaBGdhQYJkvnZaFkrEPDDaYmEOVbDKB75+aMB6rtZzHbKDOZRI76xYMzlzONvL62f5gKIwgefAzbmxflP0RMcf8yaD4bIiNT1vNeUyr0zs2kkZORWpSrwVHod6MdcTjZ9lYHpliaY6kcsb9tN0OGWIFeFxOjA0PYczmInUDOClkcDodsNpdUp3o8LrsGBsbwyiFG+wphNNug3XSDrfHJ9WYHQKFR163E8PDo5h0ecmz9sHucGJ83IqQomR9RGzryNAQHB5m/yJwWC2wOOSvfTOEEIUsxw+h/tBZqSQGkIPHd16H5r13YXjnODhvYGYmomGgDdyeA1D98n0aGMoeqcpKrEarQ3JqIhx2J9mPACaIIJ5Gj9vlkWpEh1qjhzEhAUE3DQifDy5PBFouDI/bjZCM5HIcDx2NUo2KmkkkT1rt4iwFleCB3a1kyicPgyEBWp49x5164M5zIbh9sT1B4tR6+P0B9HZ2SCUxgD0KTElHePVq8NdawHmo32LkFWnZQHkhYB2nG1CmZGVqcUSsFmrqwcQkI51TA1OCCkPmYWgToiSib4JGp4NOp4ZKlwiWUvB5nZh0esSOliWGSGSOQcDvJRsUgNMfIpLVMGg18Pto5MszK85zCgRD8HhZCpI8R+nxWGzgkJCYDH2M4ZUIUixCejbCyRwilYshkKDEbIoM1NfmbpBUATa6DzYxTAayLRVCATj8HNJMRgp6vXBHdCjIy4Vv0qIogyJESP06vcjISoeeBkNRUZ6YFmOuuUZBB6vUWqSnmkQyIuQ8sBkLLIOlJq2hZORzah2ycrPgd7mpP2Pt0ZtAA4z+jx2kdRC0Q3t5CMG6GoBlzGI+EQ9h5RpElmWC7yJy75pYNqtvdAw26wQGzNQwgQx/JAg/dbA+kSRYqjY7BIwNDsBiZ3ZuEC5SgS6yr5xKh5TUFKnO7AgF/LBOjMPujZA6T0RelolsrgeTpM2Sk9gk7ugQgl6MjU/AZvciMzuNSiJwu70I+n0xpfUQ9mKk5xp6hqgtgVhIIY2jEaDdtReaYw3Q/dtbUI84qVjBiLwJ3KE9UJ1qBZdShshSUssKQqo44lg22UuAitm9GMHUKtvYVE+lYA6PQGLKS6OUzXCY9iSVgIUBolcpff+0wNrV3dM7cxx7c1tnkFbWJ2xaEItF2ec7QH3AkVAIs0g7OybBoEcqCQvf3x9vHEvOSxykMjAyYiGVgTlQ06QysOOVksowPZfoMwUjY3qLB2win4HZZuXHx8fQPGbEtEaKZ7vXmCf2HkJ0COPY2CS+eCcQzob5XPE9ApM6N8Wo8U5fZRMKvBTnx5VrpmvfbmPniZ0jYAkQq21SnH4a3YVgO28dPDMR+7lTxWxEfxo2SQ7sindzXeadx348kcgSGipGJm0s38zTOUh1yyEmie1v3osmeyme3hLbQ+pQwIvzh95HY48LNbVr8cD6pdIe5bD0taGlvRc55cuwsCgHsTjmvecPYvf5DqjpoMSMCrz4bGwL0U1axtFyvgFudRIW5Fdg2eJCaY8ydFw8D4vbhY5+F3Y8/iBSExOkPZ/gTomlfyh+5j7cBb74AYSr08BdaQI3TLtMOkQ2rweCU2/n35XEBu1mXGxqQdfwpFSiHMFQBI6AGg89cB9WLFkolSpHYLwdR89eAmcqQll+ZkykMiQXLsZTTzyOzUsLkVNSKZUqx/hIH1paOijqUGPUPCiVKoULRxpaoU8qQJLtEi73ORQmR5hkUlwLItfuB9xe8CcuQajMAswd4M0eSZJnhsIuCuBUUzcqSFK02tgn1jLPLzsjCaePHsR/vLUbsb7EcK25BUNDZlw+sQtv7jkOpz82ByM1pwD5eXkwWwVsWVUglSpHThZpCHc/9hw4jrTicqlUKRKRqXHg6LGjuNLWD2+QwhtpjzzIU04g6WZxfIiInKRjc1MgMAom7FQ+O32KiPWN9mKC1NHpC1dxo+kURpyxdaxKo8XSdQ9hc916pPKToP6NCT5vEFmFC/HVFx7F2OAoHA63tEc5Bhr3IJK9HLG/bhbAUH8nDNVP4Ln7atBG9x/b3QNPvPRtvPK1h0mFlqMqT8/oUgjqKLaCDvOUVWRrdSFwLr9oP5GcRLtnb4kiYvXZC/Hsc09iUUkB0rNyYTLEpgs9rgn87o3X0THhQc3GbcicXYPMiGXrV0IT9uPQ0cvYUFeLtJREaY9CCG7sOz2C+2pjn+xN+gYGUzIitl749CmoqKyMOfifHO3Dvt31eOj5F5CfkSqVyoFJqRv8EJm+vh5wugSEV5WAP3aNBkguIsXUB1Gee/6ewh2WXWHrNalito8fQ3x/lb23yrNbjg2REEJQK5+yOgOYU8M8cp0u9neHmWPEnkZFS0LMGu6QGRMlMyyRGCSJ1Rmo6BODdlfO092BJe3vglQG8UXkOEhlYC9J3+WdMmLiIZVBp9PGn1lir2WKSQtGLG0U/txM6mz4PRE7j3sGhbHwPLFfUMynFCUwOzVpt4MtlRDLY8FpsGPSUlNjfiw5DeUpxTsxk42dJ1ZCJCKgv38AHq83LmIZoeVlpXE/q77XxM6r4pvA5vwygm7ZyCvlNbRNf9bpwGs14kImt9e99yCGmVc8PdGAfWZ5YvZXhnzZ1nisQzh16jwcLnEBOoz3t+HE6UviZyXw2sdw9uRxTLCpvEEPLhzfh10fHoHVoyT/JGB8oAMXmltg95LTELTjyIe7UN/QKqYplWC07wYaGq+IksAQ8vsw0HYVdiWXJ+9T1d0GTUsXBK0W3IgZmt3vQ3vkAjhn4JMOnw2RIDpaGnG1YwDTU6V8lgE0nKT+DMo5QXTusA9c4xnwZjvdewDc4QNQvbkTqvoGcJPRZyvKEpuQloqGoydgtVrF7/qkBNS/v1f8rAS8SovOswcx6ARcHg9MmQUI0GA5dui4VCMaOAhuC9pvXMWwIwS7zY3ajRtwfu8HsLqUTVhPSw7hwP5z8Aem3swdaW/Gz372G7hkOBFBIQpLAKqJCGhV4NngTs5AuLoEMLD4UoYcXgNb33W0tXeBjWvLjZN460ArFi2tRqJargF0brUOGLgKvmeS2Qox+xSuLkZEG5zaFwUK9IdhKtcs3YQuwUQe1ydr/sqBV2vB1gFha0YkUqdUVFUhPTMVSQpf2WezCzTUwey9leSsXPRdOAafMRNqGjBKoEkyio/MWPsDXivOtQyiOMtA55MqRAMzdjoDSQ6bYE6b3w5VcyvUrZ30lfWH/OjQkhpnNptNtX3jF7vhs3dgT/3pqcPlQLG7oCfVyx7e6/QQ6jYCmRn02QQhmTo1ykN9ZYaBGvXxLcThWIhvpkiHjXa3w2hMwrIN66YKZMAuJx4q3gOHZVufR5VwDY2dNmU5W/HgqUWqL+zfBavAo3tgCN3dI+JuWUw3IKxCePEqeL/9B+C7u6FuIyeFzW2WgXh5sr9cxAorcvDMcy9CdeN9nGgnFaYI4hnEc8BtB9dxAyivFs1ENCgglnQ7/esLSDbK6yEnQ4WAMhNHGiREY51D2B+Gh+zLpdarcPsFWIf74VZg59hU16nV2iKwjA5iwmJBWtkKVOQnKRqVgscPFR8mjSFg1aNfwfa1VViQnYmsDDbPWA40mgLsDQIixkfesmUcqjE3wpWliJDW4RS8P8QygextujCfiqJ08lEcTmQULUZOqgKNJVAHMalkz12JSM46Sm1QQ8jVT5VHgWzfuK1jWLmqBt4IkUPnctomULd5PYbYYyMFiPg9yKmug95FDgSpUw919NjYuLg8jlF2wAsIkdpJz8hCkjoAl2UE58+cw6ItT6E0U9mDgNHRIOrWllIYE4KG1Kop2YiFazZC71fwhIiFHkEiZdli8JNucOPDUF8fRnB5NcIFxJLc/KRwAIkLypFGfknQFcBL3/wyJofNyK97CjXZcqaExCnoBZ9ajojRD44ES6A+EzaRplNgR+bjWAksjh0wD8J7exyrIgmh4c8xr5rUoUCeqPj5NseJhTulJcX3OI6lD2SjRc3ByGSLe7IHArddez6OjQfhEEktdSrrTPZWwfTn3wsYoWSGpiWU2VWF154n9iawqaNMcuPd5hLmVbEEps4sFpu4dEC8ueKsrIy4M1DzueJPEezFKtZJ8eJuZvPP54o/RTBpY+TEu80lxEVsIMDiytgwLQhsmVu2hJxSiFNqyGmYlqMwxZWx/SRa5OM88ceI4XgmDZ8sLs1eIQ3HZE8j5HwJN8W7ITEmVwoSXfHaN4kwa7uC9qv+J/Bd7rvfTUHKzC8ieyzd+Ou/ew0lCyuQmpyIXW+8jjH7CI6c7UdtTZlUa3Y4R3rw6g//FsbabVBbe3Gsfi8ar3TB6vCjpDBXqjUzAi4bGk8cwE9e/TUmI0YYA4M4cfEGDu6uR15VFZINMrFgwIr9e/bh7Z+/hkF1ERbn63Hw33+CIwNarKyUn9gWcI9j5xu/wL4DH8HKp0Pv6cPr//wvaOqyoai8Ekn66FJqHezGkf078erP9yC7pBzO/hZ8tPdtvHNqBJvXVt2icqff3WGDRixnoU3nJagOHofqP/ZBWF8HaIPgGs9CdaoDwqrFYpw9DQ2FRQZSx5zdDvz4x5OyEpuQXkodqCEvi40cH662tCExfQH8TmUTx/Up2cjPYJOvBAwPd6JnPAErC/UYHezBmIzgqvQmrHvoafynp+qQwPvw9u4mlJRX4P5KDg0XBmXzAyEY8dCTz+D7f/QkOjr6SNXqUFmRD6d3WgKjQ6NNxjMv/xEef3wT+i53oGjxGvzF914SZ2mOjtmkWrMjKasQO55/BQ9W58DutKK0dhO2b9uCzKQEkn0ZqWOhTV4lwi88h/BCLfgJ6iyHBVxH/5QUyzCnSBUz2zM1uNRYtaIYb/30Z9DnFoklsqAD2fFstZfM1Gyove14/3CzmFaUWyRcpWYvLQdhC6egrDQfOk0YfEhAsikRrkmbqCajQa3VUYsFtLZb8dSOjZINpXu5SVKigdNoEfG64LF6sfGxqddCevosqKwsR1lJlvg9GpgUCT4LVHkLUZabR23xo6W1G+0Xz5EGkipFgzGBZGkSXNIiRLKJzKbLoI6gc/qI3OgnUECsD3bqRLs7AMHegYb+BPzlD/4C5pN7oWRBoAjZRJvNBht1TnZZDV58+etYuLASJSWkCWSuHgn50HT0IwyOW6AxZSNDSyGJ24n2fgsWkBq/+U33mSDQ8ec/eg/doTSoPFZ2QtgopHHalSXgAx4bGo4dQfukDgt0bvS2XUBT+yBCggaqoPxaUX7nOPbtOQhOLUCl02DQPIFlmx7G8gU6eGTXQqLOGRsAv+sgsLicPo+DZwn6C43ges2AjXo/SmglS6zfYUNBYQ48QXJgjPlYXZ4E87gdm596Ene+WnQnwtQBhuxicNSxkYAbLRcvIbesEhs21ko1ZofHNg6zuR8Dw0NovnAJq+/fgIjHDbuuHHVLc2Sfc4dcY2jpGIFntBunG68SIWG4I3oUpHKKHmL4HOO41NpB7RjA2fMXYB4awZDZjGtXrmDM4pBqzY6Rvm6qN4Hu9mvo7DHjavNFtLS0YPkTLyBfJ9P1TEt2XAXnI1t76QI4B2mPxx+BsHY5sKKKpFlHI3f2m4grjmVr92k0sbv3UxmaiDhHN24w2yOOVIX6dI6ByelMLZ8xjtUQeexBLjuIedPMWdKSw8hGtI89dZrCPYtj4yGVganOuyKVQfyVq88nqQwxtTxI5LGlCb3MpkoeMAsVbyJ1NsRF7DzmPuaJ/YJintgvKOaJ/YJClliW5/R5vR/nW9mMP5Y7VbpsDXszzOf1ICjlS5kHFyangK1IquQM4VAAPnIWwqJHLV2bNqX52kgkKP50GDueuZfhIJ3Pr2RJ3Cmw63nJeRFzIRRe+Ojz9FRWJWDrQfrJ4RHvlU7i8XjID5IcoU8RMrniMJpPHcOHb/0c+684sGppBfb/6h+w+9AZjPsNqCqTz7dePrYHu/bsx/5Drdhy/2p0tZzD4eNNMGbkIN0UPRJmueKmkx/hp6/9EnYkYvDaWby3aycO730PVnUJFpVkRs8iBaw48GE9dv7yNfQiH6W6Efz8rcOwdDdj3FCKwvTov93DcsW7fvUr7K//COPhJESsvTh17CgudwzCmJKNNJNBqjkzHONmnDu5H//6i30oKC1DV8NeXB8Zx94PTqJ2zXLxl8OmcUeu+GbQgHY77Ahx2ll/ueT2XHF0YknKsgrLsfb+xTh9+ApqaxfBYvdi/YYNqKwshVEvP7c3vaAc1YsWY7D1DIT0NJzeX4+qBx5FUYYJOm30903ZKqmF5VXIT/TD4gph+ZbH8fCXHoCOT8DqjTVIEOcDzY5wWI2K6iVYW6rHgVYHlqR6cOjiMGpKk+E3FqM0O/qay2x95iVrViE7Q4vGQ+egUgWRUl2HseuXYUo0Ir8g+kMMndGE4uJCTIxZUFJsxO76a3jqiR2wNL4Ld/EWFCR/EvpFJZYKhHAQEV45sdFVsfTCcG9zJzY9uhXGpCSUFmbj+uWT+OEPfypVig62OrjTNoTCtUSIaxB94xHc+Og3+O3OfZBbyoK9H4OIH/ZICsrKypCfzMPRfxGuhEwkKPhVahUNHE4I4lKnHc/u2AhdZhEyhBHsa+hAlkk+nubUWpJaJxwTXuz4xleRkZqE9oZ96Bq1g9MqybsBI0MjMN+4hK7+ftj8LHPNI4EE3eGQj0XvBtGJJctw7ewh1F8cRGRyDMGgAzBkYPnarVhSkKjg58yIxMYjeH/vaSzIMcLi4JFfWIily5ci06QT4+5oCPtdOHXgQ7T39iOoofpOUq1HrqGiPAc6BUkSIeDC0d1v44ZDi8nBXnSeOYAFG7+C57dX48TxVqnW7GC53oN7PkDLkB9qOlftA9vxwMrFWL5iOXKL5Nd6clgnENYko27tUiSl5iFT58Hw+DAGHUaU5isbGCKYX0LqOML8GoUZjujECn4M0uhM0obQ1dNPRLjQfvUaLJOTePDZ5yHzcEZ0NoaJlKTMVHRebUdmfhVWL83CRCgVy2tXIEvm3vwuB9zkuLHfIB8xD2JyYgS5VSuQnmiSakRH2GcXV7gxhB3o6htB6aqtSImMQ51Siocfks9VB7xOjFjcMHAedHab4bCMoN+pQd26VSjIkCfGbbei80YrVHnLsXRhDb785AbYqaxow2OouEkNy4Mjs6SBWsXW8pCKZPAZzHmilrHGRfV6ZoZ4U3RY7EfeCmYBZFTVnaBBKj5D5WJb/1hq8scQyJayhbFvh9ycp+kJdjM9qrxnueK7AzUwDlIZ2GHxHXkr4rpptrBJjKQy3F5/JlKVgJE3E6mz4TMgdh6/D8wTO2cwJZF3s92M+XnFcwSMGJblup0gpWA2mP1gxK2/RnnyZDHy86Uqt0KcLirwYmAsN2OB1Q0IHNVVRVuYcx6fJsxmCJs2icS+Tl9jW8B3HnMcOPT/AQ9k0tgmDwS/AAAAAElFTkSuQmCC"/>
          <p:cNvSpPr>
            <a:spLocks noChangeAspect="1" noChangeArrowheads="1"/>
          </p:cNvSpPr>
          <p:nvPr/>
        </p:nvSpPr>
        <p:spPr bwMode="auto">
          <a:xfrm>
            <a:off x="4189413" y="3255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Espaço Reservado para Texto 2"/>
          <p:cNvSpPr txBox="1">
            <a:spLocks/>
          </p:cNvSpPr>
          <p:nvPr/>
        </p:nvSpPr>
        <p:spPr>
          <a:xfrm>
            <a:off x="5749967" y="1000661"/>
            <a:ext cx="5790284" cy="36601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pt-BR" sz="1300" b="1" dirty="0">
                <a:solidFill>
                  <a:schemeClr val="bg1"/>
                </a:solidFill>
              </a:rPr>
              <a:t>Janeiro</a:t>
            </a:r>
            <a:r>
              <a:rPr lang="en-US" sz="1300" dirty="0">
                <a:solidFill>
                  <a:schemeClr val="bg1"/>
                </a:solidFill>
              </a:rPr>
              <a:t>​​</a:t>
            </a:r>
          </a:p>
          <a:p>
            <a:pPr marL="0" indent="0" fontAlgn="base">
              <a:buNone/>
            </a:pPr>
            <a:r>
              <a:rPr lang="pt-BR" sz="1300" dirty="0">
                <a:solidFill>
                  <a:schemeClr val="bg1"/>
                </a:solidFill>
              </a:rPr>
              <a:t> 1.1.0 - Implementação do relatório de produção no formato BPA</a:t>
            </a:r>
            <a:r>
              <a:rPr lang="en-US" sz="1300" dirty="0">
                <a:solidFill>
                  <a:schemeClr val="bg1"/>
                </a:solidFill>
              </a:rPr>
              <a:t>​​</a:t>
            </a:r>
          </a:p>
          <a:p>
            <a:pPr fontAlgn="base"/>
            <a:r>
              <a:rPr lang="pt-BR" sz="1300" b="1" dirty="0">
                <a:solidFill>
                  <a:schemeClr val="bg1"/>
                </a:solidFill>
              </a:rPr>
              <a:t>Fevereiro</a:t>
            </a:r>
            <a:r>
              <a:rPr lang="en-US" sz="1300" dirty="0">
                <a:solidFill>
                  <a:schemeClr val="bg1"/>
                </a:solidFill>
              </a:rPr>
              <a:t>​​</a:t>
            </a:r>
          </a:p>
          <a:p>
            <a:pPr marL="0" indent="0" fontAlgn="base">
              <a:buNone/>
            </a:pPr>
            <a:r>
              <a:rPr lang="pt-BR" sz="1300" dirty="0">
                <a:solidFill>
                  <a:schemeClr val="bg1"/>
                </a:solidFill>
              </a:rPr>
              <a:t>1.2.0 - Agendamento automático da lista de espera</a:t>
            </a:r>
            <a:r>
              <a:rPr lang="en-US" sz="1300" dirty="0">
                <a:solidFill>
                  <a:schemeClr val="bg1"/>
                </a:solidFill>
              </a:rPr>
              <a:t>​​</a:t>
            </a:r>
          </a:p>
          <a:p>
            <a:pPr fontAlgn="base"/>
            <a:r>
              <a:rPr lang="pt-BR" sz="1300" b="1" dirty="0">
                <a:solidFill>
                  <a:schemeClr val="bg1"/>
                </a:solidFill>
              </a:rPr>
              <a:t>Maio</a:t>
            </a:r>
            <a:r>
              <a:rPr lang="en-US" sz="1300" dirty="0">
                <a:solidFill>
                  <a:schemeClr val="bg1"/>
                </a:solidFill>
              </a:rPr>
              <a:t>​​</a:t>
            </a:r>
          </a:p>
          <a:p>
            <a:pPr marL="0" indent="0" fontAlgn="base">
              <a:buNone/>
            </a:pPr>
            <a:r>
              <a:rPr lang="pt-BR" sz="1300" dirty="0">
                <a:solidFill>
                  <a:schemeClr val="bg1"/>
                </a:solidFill>
              </a:rPr>
              <a:t>1.2.3 - Escopo de visualização da central ampliado para o Profissional Regulador</a:t>
            </a:r>
            <a:r>
              <a:rPr lang="en-US" sz="1300" dirty="0">
                <a:solidFill>
                  <a:schemeClr val="bg1"/>
                </a:solidFill>
              </a:rPr>
              <a:t>​</a:t>
            </a:r>
          </a:p>
          <a:p>
            <a:pPr marL="0" indent="0" fontAlgn="base">
              <a:buNone/>
            </a:pPr>
            <a:r>
              <a:rPr lang="pt-BR" sz="1300" dirty="0">
                <a:solidFill>
                  <a:schemeClr val="bg1"/>
                </a:solidFill>
              </a:rPr>
              <a:t>1.5.0 - Solicitação desvinculada da escala profissional: dar visibilidade às solicitações sem oferta </a:t>
            </a:r>
            <a:r>
              <a:rPr lang="en-US" sz="1300" dirty="0">
                <a:solidFill>
                  <a:schemeClr val="bg1"/>
                </a:solidFill>
              </a:rPr>
              <a:t>​​</a:t>
            </a:r>
            <a:endParaRPr lang="en-US" sz="1300" dirty="0">
              <a:solidFill>
                <a:schemeClr val="bg1"/>
              </a:solidFill>
              <a:ea typeface="Calibri"/>
              <a:cs typeface="Calibri"/>
            </a:endParaRPr>
          </a:p>
          <a:p>
            <a:pPr fontAlgn="base"/>
            <a:r>
              <a:rPr lang="pt-BR" sz="1300" b="1" dirty="0">
                <a:solidFill>
                  <a:schemeClr val="bg1"/>
                </a:solidFill>
              </a:rPr>
              <a:t>Junho</a:t>
            </a:r>
            <a:r>
              <a:rPr lang="en-US" sz="1300" dirty="0">
                <a:solidFill>
                  <a:schemeClr val="bg1"/>
                </a:solidFill>
              </a:rPr>
              <a:t>​​</a:t>
            </a:r>
          </a:p>
          <a:p>
            <a:pPr marL="0" indent="0" fontAlgn="base">
              <a:buNone/>
            </a:pPr>
            <a:r>
              <a:rPr lang="pt-BR" sz="1300" dirty="0">
                <a:solidFill>
                  <a:schemeClr val="bg1"/>
                </a:solidFill>
              </a:rPr>
              <a:t>1.6.0 - Migração das solicitações pendentes do SISREG para o e-SUS Regulação, sob demanda</a:t>
            </a:r>
            <a:r>
              <a:rPr lang="en-US" sz="1300" dirty="0">
                <a:solidFill>
                  <a:schemeClr val="bg1"/>
                </a:solidFill>
              </a:rPr>
              <a:t>​</a:t>
            </a:r>
            <a:endParaRPr lang="en-US" sz="1300" dirty="0">
              <a:solidFill>
                <a:schemeClr val="bg1"/>
              </a:solidFill>
              <a:ea typeface="Calibri"/>
              <a:cs typeface="Calibri"/>
            </a:endParaRPr>
          </a:p>
          <a:p>
            <a:pPr fontAlgn="base"/>
            <a:r>
              <a:rPr lang="pt-BR" sz="1300" b="1" dirty="0">
                <a:solidFill>
                  <a:schemeClr val="bg1"/>
                </a:solidFill>
              </a:rPr>
              <a:t>Julho</a:t>
            </a:r>
            <a:r>
              <a:rPr lang="en-US" sz="1300" dirty="0">
                <a:solidFill>
                  <a:schemeClr val="bg1"/>
                </a:solidFill>
              </a:rPr>
              <a:t>​</a:t>
            </a:r>
          </a:p>
          <a:p>
            <a:pPr marL="0" indent="0" fontAlgn="base">
              <a:buNone/>
            </a:pPr>
            <a:r>
              <a:rPr lang="pt-BR" sz="1300" dirty="0">
                <a:solidFill>
                  <a:schemeClr val="bg1"/>
                </a:solidFill>
              </a:rPr>
              <a:t>1.6.1 - Sincronização da Ficha de Solicitação com </a:t>
            </a:r>
            <a:r>
              <a:rPr lang="pt-BR" sz="1300" dirty="0" err="1">
                <a:solidFill>
                  <a:schemeClr val="bg1"/>
                </a:solidFill>
              </a:rPr>
              <a:t>CadSUS</a:t>
            </a:r>
            <a:r>
              <a:rPr lang="pt-BR" sz="13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pt-BR" sz="1300" b="1" dirty="0">
                <a:solidFill>
                  <a:schemeClr val="bg1"/>
                </a:solidFill>
              </a:rPr>
              <a:t>Agosto</a:t>
            </a:r>
            <a:r>
              <a:rPr lang="en-US" sz="1300" dirty="0">
                <a:solidFill>
                  <a:schemeClr val="bg1"/>
                </a:solidFill>
              </a:rPr>
              <a:t>​</a:t>
            </a:r>
          </a:p>
          <a:p>
            <a:pPr marL="0" indent="0" fontAlgn="base">
              <a:buNone/>
            </a:pPr>
            <a:r>
              <a:rPr lang="pt-BR" sz="1300" dirty="0">
                <a:solidFill>
                  <a:schemeClr val="bg1"/>
                </a:solidFill>
              </a:rPr>
              <a:t>1.7.0 – Cancelamento de Solicitações/Agendamentos e seus motivos implementados</a:t>
            </a:r>
            <a:r>
              <a:rPr lang="en-US" sz="13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pt-BR" sz="1300" b="1" dirty="0">
                <a:solidFill>
                  <a:schemeClr val="bg1"/>
                </a:solidFill>
              </a:rPr>
              <a:t>Setembro</a:t>
            </a:r>
            <a:r>
              <a:rPr lang="en-US" sz="1300" dirty="0">
                <a:solidFill>
                  <a:schemeClr val="bg1"/>
                </a:solidFill>
              </a:rPr>
              <a:t>​</a:t>
            </a:r>
          </a:p>
          <a:p>
            <a:pPr marL="0" indent="0" fontAlgn="base">
              <a:buNone/>
            </a:pPr>
            <a:r>
              <a:rPr lang="pt-BR" sz="1300" dirty="0">
                <a:solidFill>
                  <a:schemeClr val="bg1"/>
                </a:solidFill>
              </a:rPr>
              <a:t>1.8.0 – Registro de teto a partir da lógica de procedimentos individuais e grupos em Exame e Laboratório</a:t>
            </a:r>
            <a:r>
              <a:rPr lang="en-US" sz="1300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pt-BR" sz="1300" dirty="0">
                <a:solidFill>
                  <a:schemeClr val="bg1"/>
                </a:solidFill>
              </a:rPr>
              <a:t>Em teste, API de Leitura</a:t>
            </a:r>
            <a:r>
              <a:rPr lang="en-US" sz="1300" dirty="0">
                <a:solidFill>
                  <a:schemeClr val="bg1"/>
                </a:solidFill>
              </a:rPr>
              <a:t>​ </a:t>
            </a:r>
            <a:endParaRPr lang="pt-BR" sz="13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7793" t="10410" r="41052" b="11300"/>
          <a:stretch/>
        </p:blipFill>
        <p:spPr>
          <a:xfrm>
            <a:off x="236586" y="2723924"/>
            <a:ext cx="5109220" cy="2623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7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FD42ADAE-140A-545D-EB4A-550AACAC8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6788" y="4049660"/>
            <a:ext cx="3249639" cy="2616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233395" y="1067810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desenvolvimento...</a:t>
            </a:r>
          </a:p>
        </p:txBody>
      </p:sp>
      <p:sp>
        <p:nvSpPr>
          <p:cNvPr id="9" name="Google Shape;130;p3"/>
          <p:cNvSpPr txBox="1"/>
          <p:nvPr/>
        </p:nvSpPr>
        <p:spPr>
          <a:xfrm>
            <a:off x="623685" y="1856496"/>
            <a:ext cx="5443243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Arial"/>
                <a:cs typeface="Arial"/>
              </a:rPr>
              <a:t>Integração com o e-SUS APS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Arial"/>
                <a:cs typeface="Arial"/>
              </a:rPr>
              <a:t>Disponibilização de mais relatórios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Arial"/>
                <a:cs typeface="Arial"/>
              </a:rPr>
              <a:t>Criação de um perfil para gestores realizarem o monitoramento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Arial"/>
                <a:cs typeface="Arial"/>
              </a:rPr>
              <a:t>Implementação da lógica das Ofertas de Cuidado Integradas (Agora Tem Especialistas) 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- Agenda </a:t>
            </a:r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Integrada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915" y="1149193"/>
            <a:ext cx="5400285" cy="2649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riângulo isósceles 14"/>
          <p:cNvSpPr/>
          <p:nvPr/>
        </p:nvSpPr>
        <p:spPr>
          <a:xfrm rot="5400000">
            <a:off x="366300" y="2046529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riângulo isósceles 15"/>
          <p:cNvSpPr/>
          <p:nvPr/>
        </p:nvSpPr>
        <p:spPr>
          <a:xfrm rot="5400000">
            <a:off x="372022" y="2394269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/>
          <p:cNvSpPr/>
          <p:nvPr/>
        </p:nvSpPr>
        <p:spPr>
          <a:xfrm rot="5400000">
            <a:off x="366300" y="2757133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/>
          <p:cNvSpPr/>
          <p:nvPr/>
        </p:nvSpPr>
        <p:spPr>
          <a:xfrm rot="5400000">
            <a:off x="335835" y="4384142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1E82BBD-3954-DFE8-9C5E-288AE8B365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3898900"/>
            <a:ext cx="2794000" cy="29591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sp>
        <p:nvSpPr>
          <p:cNvPr id="22" name="Triângulo isósceles 21"/>
          <p:cNvSpPr/>
          <p:nvPr/>
        </p:nvSpPr>
        <p:spPr>
          <a:xfrm rot="5400000">
            <a:off x="366300" y="3483196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228482" y="4199036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dirty="0"/>
              <a:t>​</a:t>
            </a:r>
            <a:endParaRPr lang="en-US" dirty="0">
              <a:ea typeface="Calibri"/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3472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19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137033" y="1000661"/>
            <a:ext cx="5208773" cy="662137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Panorama de uso</a:t>
            </a:r>
          </a:p>
        </p:txBody>
      </p:sp>
      <p:sp>
        <p:nvSpPr>
          <p:cNvPr id="8" name="Elipse 7"/>
          <p:cNvSpPr/>
          <p:nvPr/>
        </p:nvSpPr>
        <p:spPr>
          <a:xfrm>
            <a:off x="10426594" y="5456197"/>
            <a:ext cx="3493488" cy="3483333"/>
          </a:xfrm>
          <a:prstGeom prst="ellipse">
            <a:avLst/>
          </a:prstGeom>
          <a:noFill/>
          <a:ln w="479425">
            <a:solidFill>
              <a:srgbClr val="00F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utoShape 3" descr="data:image/jpg;base64,/9j/4AAQSkZJRgABAQEAYABgAAD/2wBDAAUDBAQEAwUEBAQFBQUGBwwIBwcHBw8LCwkMEQ8SEhEPERETFhwXExQaFRERGCEYGh0dHx8fExciJCIeJBweHx7/2wBDAQUFBQcGBw4ICA4eFBEUHh4eHh4eHh4eHh4eHh4eHh4eHh4eHh4eHh4eHh4eHh4eHh4eHh4eHh4eHh4eHh4eHh7/wAARCADDAP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ij6zV/mD/AFWyf/oHiezf8NHeOP8AoFeHf/Aeb/47R/w0d44/6BXh3/wHm/8AjteX+FPDureKNZj0fRLYXF5IrMqGRUyFGTyxArb8X/DPxl4T0n+1dd0tLa08xYt4uY3+Y5wMKxPY1Xtq/LzXdjkqZJw9TrKhOnBTeyb1fyvc7X/ho7xx/wBArw7/AOA83/x2j/ho7xx/0CvDv/gPN/8AHa8ZoqfrNX+Y6/8AVbJ/+geJ7N/w0d44/wCgV4d/8B5v/jtH/DR3jj/oFeHf/Aeb/wCO14zRR9Zq/wAwf6rZP/0DxPZv+GjvHH/QK8O/+A83/wAdo/4aO8cf9Arw7/4Dzf8Ax2vGaKPrNX+YP9Vsn/6B4ns3/DR3jj/oFeHf/Aeb/wCO0f8ADR3jj/oFeHf/AAHm/wDjteM0UfWav8wf6rZP/wBA8T2b/ho7xx/0CvDv/gPN/wDHaP8Aho7xx/0CvDv/AIDzf/Ha8Zoo+s1f5g/1Wyf/AKB4ns3/AA0d44/6BXh3/wAB5v8A47R/w0d44/6BXh3/AMB5v/jteM0UfWav8wf6rZP/ANA8T2b/AIaO8cf9Arw7/wCA83/x2j/ho7xx/wBArw7/AOA83/x2vGaKPrNX+YP9Vsn/AOgeJ7N/w0d44/6BXh3/AMB5v/jtH/DR3jj/AKBXh3/wHm/+O14zRR9Zq/zB/qtk/wD0DxPZv+GjvHH/AECvDv8A4Dzf/HaP+GjvHH/QK8O/+A83/wAdrxmij6zV/mD/AFWyf/oHifU3wI+LPiPx54uutI1ey0qCCGwe5VrWKRXLCSNQCWdhjDnt6V7VXyr+yD/yUrUf+wPL/wCjoa+qq9XCTlOneTPyHjLBUMFmbpYeKjGy0R8q/tff8lK07/sDxf8Ao6avGa9k/bAkjX4l6eGkVT/Y8XBP/TaavGPOh/56x/8AfQry8Sv3sj9b4XqQWUYdN/ZH0Uzzof8AnrH/AN9Cjzof+esf/fQrCzPe9rT/AJkPopnnQ/8APWP/AL6FHnQ/89Y/++hRZh7WH8yH0Uzzof8AnrH/AN9Cjzof+esf/fQosw9rT/mQ+imedD/z1j/76FHnQ/8APWP/AL6FFmHtYfzIsWz3Echkt2lR1BJaMkEDvyK9n1iSab9lDS3mkkkkfVjguSSfnk9a8z8AeNrrwbqk19YQ6Zdi4hME8N5EJEdCeR1BHTsee+a3fE/xc1TXJ9JRtP0S003Srhbi306CIrbs69C4DAkdeAQOTW8HFQab3svTVP8AQ+ezSnXxOJpKEY8sJKfNzK7sn7trdW+9j3HwX4Si0jwbpXgG/wBAuZ11yxnm1O/S3LJbTMoKKXxgEAY69VHrXG/s6aVDoev+OdN8Q2sciafbbLpHj3AqpfdgHqCB+Oa8z1n4r+MtT1+TWP8AhJbuzZ5FcWtrdyR26YxgCPcRjjkHOec1oy/GTW31nWtWWx0GO41qyWzu9kcgUqAQHH7z72DjPI4HFbOvDnU0tk18raHgPJcxeHrU5zi/bJN2ltJSTe/lpp/Kj1w+CdP8MfDfx9eaRPDeaLqlgLrTZQQxVNj5XPtkYPoR3zV3TNSl0f4ReDprTXfDmiPNZgPJqsBcS4A4XGOR3rwHQviZrmkeCdR8HxT2dxpd8jIVnyzwBh83lkMMZ64IIz+NbujfG3WtN8PafoZ0fwve2thEIoTd2zyNgdz+8xn6AVSrQ15dNF+DZjichx00/aSjU9+97rWKhypu6av3031O6+Ft4+seIviXfXk2n30p04jz7SPbC+1GUMgPQEAVu/DaPxSPgJoEngzT9NutSNzKJReKu3yvMlyeSOc7a8Ys/izq1nrGu6la2GgwPrdsttcQxwssUahduY1D8HnPJPNUP+Fj6yvgnTPClvLZ21rpl19qt7iEss4fLEZbdjGXPYdBUU60YxSd9rf+TN/kdOKyPEYhvl5UnKm7N3SUabi00rX1fS3c901vwn4R1z43aBY3trpwvk017rV7O1AEUky7dqkfixweSoGetZXhH4gX3ir4ly+BdX8K6U2hTSzW/wBjFphrZUDYYn1+XngdeMV5J4i+Jms6z4qsfFAOnadrFmgUXVkpRpccAuGYgnGR0AIOOldHdfHzxRJbTfZ7Xw9ZX86bJdQt7XE7D6liM/hTVaKfld3Vt77GUsixfsIwmlN8nKrzt7OV2+ZW3Wqt1skjifHml22ieNNY0izkMltaXkkMRJydoYgAn1HT8KxKSa6WaV5pbhZJHYs7M+SxPUk03zof+esf/fQrhSdj76jNQpxjKd2krvv5j6KZ50P/AD1j/wC+hR50P/PWP/voU7M09rT/AJkPopnnQ/8APWP/AL6FHnQ/89Y/++hRZh7Wn/Mh9FM86H/nrH/30KPOh/56x/8AfQosw9rD+ZD6KZ50P/PWP/voUedD/wA9Y/8AvoUWYe1p/wAyPaf2Qf8AkpWo/wDYHl/9HQ19VV8p/sfyI/xK1Ha6t/xJ5ehz/wAtoa+rK9nBfwj8O49aebya/liYeveD/COv3i3uu+FtD1W6VBGs17p8UzhASQu51Jxknj3NUP8AhWfw4/6J/wCE/wDwT2//AMRXV0V1nxh55J4a+DaaqumN4O8JG5af7MMaHEUE2N3lFxHsD452k59q2P8AhWfw4/6J/wCE/wDwT2//AMRXGLLfeD9bivtOns/EPg7XvEG17eRMXWnXksxDNGejoJQSVIDL2PFevULWKf8AWy/zHLSVv63Zyq/DX4dKGC+AfCoDDDAaPb8jOefk9QKT/hWfw4/6J/4T/wDBPb//ABFdXRQI8z1bR/gjpN3c2uoeE/CMEtq8cc+dCiIjZwNilhHjJ3LgZ5yK0NE8H/CTWhcnTfBHhSb7LL5M4OhwoY32hsENGD0YH8ag+PUMEPw9mkjijjabV9NeRlUAu32uAZPqcAD6AV38cMMcskscSJJKQZGVQC5AwMnvwMUR1V/O34J/qNnML8NfhypDL4A8KAjkEaPb8f8AjlH/AArP4cf9E/8ACf8A4J7f/wCIrq6KBHE6r4F+FOk2bXmpeCvB1rACF3yaTbgFicBR8nJJ4AHJNVdH8K/B/V7qa0sfBnhFruBQ0ttJokMU0anoxjeMMAexxg1X+IUzW3xf8ATaidujk3kSO/8Aq1vWjAh3dtxXzAvuTil8fwyS/GHwBJpn/H/E1414U6iyMWG3/wCyZPLxn+LpRHW3n/X/AAfTUb0v6X/r8vXQ3P8AhWfw4/6J/wCE/wDwT2//AMRSt8Nfh0wUN4B8KkKMKDo9vwM5/ue5rqqKBHJt8NfhuoLN4A8JgDkk6Pb/APxFYNvovwRnuoLePwv4MJuZPLtpW0WFYbh/7schj2OeDwpJrQ+Pq6m/wf8AEa6Ssz3H2Yb1izvaHevmgY5z5e+qXxck0XUvgJqklg0U1ncaav8AZfkc7pSB9nEeP4t+zGO9Juyb7f1/wxSV2l3/AOB/mbn/AArP4cf9E/8ACf8A4J7f/wCIo/4Vr8OdpX/hAPCmCckf2Pb/APxFb3h9b1NB09dSbdei1jFwfWTaN365q7VSVm0RF3SZyn/Cs/hx/wBE/wDCf/gnt/8A4isrXPCvwg0Vguo+C/Ccb+U0xRNCikZY1+9IVSMkIO7HgetegV5r8QbPVrXxRd+LfCGpWMuradpaxappF8p8m7tdzumHHMb58zDcqehHFRJ21excVc24Phz8M54I54fAXhKSKRQ6Muj25DKRkEfJUqfDX4dIwZfAPhVWByCNHtwQf++K1vCGowav4U0nVbWzaygvLKKeK3ZQpiVkBCYHAwDitStJK0miIu6TOU/4Vn8OP+if+E//AAT2/wD8RVbUvAXws02ykvb/AMD+D7a3jxvkk0i3AGTgD7nUkgAdycV2lcv8TdJtNc8OR6VPq76RczXkDWF2qhvLukcSRfKeGG5Ohxnp1IqGUjM0bwZ8J9YS4aw8C+FnNtL5M6PoMUbxPgNtZXjDA4YHkdCK0P8AhWfw4/6J/wCE/wDwT2//AMRVX4Za1rN9fa9o3iXT7CHW9JniiurywBEF6rxho3APzK23gqSccYODXa1TFqco3w1+HLHLeAPChOAOdHt+n/fFUtb8EfCnRdMm1PVPA/hK2s4F3SzNosBVF9ThOB713Fct8X/+SUeLf+wLd/8AolqzqS5YuXYuC5pKPcwNO0P4JX91bWtt4X8FefdLuto5NIgjacYzmMMgL8c8Zrd/4Vn8OP8Aon/hP/wT2/8A8RXHfFOOO9+A2l6fbKJdYuobBdGVOZftQMZRk7jaAWJHRQc8V61EGESCQ5cKNx9TW048ra7OxlGV0n3X9f16mV4f8L+GfDrzSeH/AA7pGkPOAJWsbKOAyAdA2wDOMnr61r0UVBQUUUyaVIY975x7Akn6AcmgDNtfDfh+11J9St9F0+K8eVpmmS3UMZGGGfOPvHPJ6nvWrVdL62a3E6yEoW2D5Tu3ZxjHXNSwTRzpvjbIyQeMEEdQRQA+iiigDP1zQ9F123S31vR9P1SFG3pHeWyTKreoDAgGrsEUUEKQwRpFFGoVERQqqB0AA6CooLy3nmaGNm3hd2GQrkeoyOR9Kfb3ENxv8pi2xtrZUjB9OfrQBLUH22z/AOfu3/7+Cp64KgDrdTXRdTspLHUhp97ayjEkM+yRGHup4Ncv4f8AB+j+GvEtxqvhzW/sNretuvdOdkmhkI6FC3zxnk8Btv8As1BNIsMTSvu2qMnapY4+g5NQaXfWup2EV9ZS+bbzDMb7SMjOOh57UKyfmVyycOa2n6/5nf8A22z/AOfu3/7+CpIpY5l3RSJIucZVgRmuFrpvCv8AyDpP+up/kKdiDXridb+Gug3Oq2utaJu8PavaSGSK4sY08ti33t8LAo2cnnAbnhhXbVzlr438N3PiWPw9HfTC/l8wQeZaSpFcFPviKVlEchXuFY459DS6+Y+nkdBAsiwIs0iyShQHdV2hj3IGTj6ZNPoooAKy9U8OaBql6t7qWjWF3crH5QlmgVmMec7CSOVzzg8ZrUrB8V+MNA8LgNrV1PCm0PI8dpLMkKE4DytGpEa543NgcH0NHUepuqAqhVAAAwAO1LSIyugZWDKRkEdCKWgSCqmr6Zp2r2LWOqWNte2rEMYp4w65ByDg9wQCD2NW6KAKumadYaZbm306zgtImYuywxhQzHqxx1PueatVnaDrml67BcT6TeJdxW9zJayOmdolQ4ZQe+DxkcVo0AQyXVvG5R5lVh1BNU9Vi0TVrGSw1W3sr+0k+/BcxLLG31VgQaoar/yEJfqP5VVp2C5oaRpXhXR2VtI0nSNPZU2A2tqkRC+nygce1af221/57p+dcPpviHS9RvnsrN7p5U3ZZrOZI/lODh2UKefQ89q1aSakrpl1KVSk+WpFp+asdPDPDMSIpFfHXFSVkeH/AL830Fa9BAVFdSxQxZlnEIY7Q5IGD+PFS0Hkc80AYEayRG3eRt1vFeMRKQBuDKcMf+BHGa0NHBLXko/1clwxQ9iMAZH4g1fNFABSMwVSzHAAyTS0UAZlu3maws9vcC5hkiO9uCI8HgAj1549qXRpI3udQCSIx+0E8HPG1a0hx04ooAK4Ku9rgqaExk8kcMLyyyLHGoJZmOAB7muc+F08M3gbTTDLHJtRlbawODuPBrpqKnl97mOiNdLDyo23ad/RNbfPuFdN4V/5B0n/AF1P8hXM103hX/kHSf8AXU/yFUznRr15S3jLwN4n+JGkQR+JNKc6NdyRWNnDMrz3N26mIsEXJEaKXGe5JPAUFvVqKS3TH0aCiiigArzz40XWmah4d1Hw4nildP1cWhuI9OTypHvRzsjMTqWkRmXaVTBOcd69DpCqlgxUFh0OORSauOLs7lLw+99JoOnyanbx2981tG1zDH92OQqNyj2ByKvUUVUndtkxVkkFYXjiPWp9DNvoccDSSyKtwZbkwFYP49rhWwxHAOOMk9RW7RUtXKTseWfs6XyXWk+JoIYtOihh8QXZRbO7EwXc5+XAUYUADaf4h2GK9Tooqr6LySX3Kwurfm/xOe1X/kIS/UfyqozBVLMcADJNW9V/5CEv1H8qq0COL0GV017TY9A119W0eSCT7UjNG6wbQPLIZFBDEnG09eT2NdpSABRwAPpS1MI8qsdOKxCryUkrWXld6t3dktdbbdDU8P8A35voK16yPD/35voK16bOdBRRRQAjMqjLEAZxzS14fo/ibUX1H/hN9f0Oz1TTrjxG+kWztdEzaWgnMEZSEptBLjLMG3neOwAr3ChaxUv62T/UHpJx/rt+gUUUUAFFcR8UvD/hK8tRrXiHw/Za1exoLPT4LtA6tLI+ERQeAWYjJ7AZ6Cuh8H6HaeGvDNhodlHHHDaRBcRoFUsTliAOBliTj3oW39f1/wAODNaqH9j6b/z7/wDj7f41fooAof2Ppv8Az7/+Pt/jSLpGmMNywAj1Ejf41z3xnYj4canDHfGzuLjyoLchC3myvIoSIgEZDsQh5HDGsT4LzTLrviuy1LSRoOqpcW8txpMBVrWJTFtWWFl4YSFGJOFIIwRkZItbg1ZJne/2Ppv/AD7/APj7f41atLaG1jMcCbFJ3EZJ5/GpaKACk3LuK7huAyRnnFLXgsFtr2j694S0zUtDmh8TP4nmeTWI5YXXULNvNeUkh/M2iMoCrKApVAP4aFrJIf2W/wCtmz3qiiigQUUV4k1zceH/AAF8Y7nQ1+zTWmpXLW/lDHlH7JBll9MZJpN7+Sv+KX6lRjdrzaX5/wCR7YrK2drA4ODg96WvL/DdrbaH8WtH0vQ4khsLzws0t1HEMK7RSxiKVsdWIkcbup/CvUKpq34/g2v0ITv+H4pP9Qoorz7xDbwR/HnwlcpEizTaTqKyOBy4Uwbc+uMn86S1aXr+Tf6D6HoNFefXlvBF+0Lpk8cSJLN4bu/NYDBfE8AGfXAr0GhaxT73/BtfoD0k16fkn+pz2q/8hCX6j+VVatar/wAhCX6j+VcZ8V4o5Ph/qxkRWKQ70JH3WyORSnLli5G2FoqvXhSbtzNK/q7HUkgDJOKKw/F1jpF3ppbVrBNQwpjgtnG7fIw4Cg8bvRuwycgZqz4Vs7nTvDenWF5cG4ube3SOWTdncwGDz3oUnzNDlRgqCqc2t7Wt+Kd+nXRb9Tp/D/35voK16yPD/wB+b6CtemzBBRRRQBgR+DfDsepvfpYsHku/tzRefJ5BuP8Ant5W7Zv75x15681v0UUdLB1uFFFFAFDUdIsNQ1DT768haWbTpGltcuwVHZSpbaDgnaSATnGTir9FFABRRRQBR17SNO1zS5dM1W2FxaylSybipBUhlYMpBVgQCCCCCKZo+iafpMtxPaxyNcXRUzzzStLLJtGFBZiTgDoOgyfU1o0UAFFFFABWVp/h/SrLVp9XjgeXUZlKNczytLIqZzsUsTsTP8K4HtWrRQAUUUUAFYOj+D/D+lHVTaWk7DV3aS/S4vJrhJ2ZQpJWR2AyoA4A4GK3qKLBcxfDvhbRdAmabTreUSmBLcSTXEkzJCmdkalySqDJ4FbVFFFwCsW+8L6Ne+JrPxJcQ3TanZI0dvIt7MiIrY3Dy1cIQdozlTnAzW1RR5gYs/hfRpvFUPiiSK6OqwwmCOUXswRYyQSvlh9mCVBPy8kCtqiijpYDntV/5CEv1H8qyNb0qx1rTpNP1GOSW2k++iTPHuHoSpBx7Vr6r/yEJfqP5VVptJqzHCcqclKDs1s0Y+qeG9K1M2xvBfM1spWJo9QnjYA9clXBJ9zk1f0yxttNsY7KzRkhjztDSM5ySSSWYkkkknJNWaKSik7pFzxFacFTlNuK6Xdvu+ZqeH/vzfQVr1keH/vzfQVr0MzQVQ8RXF5a6DfXVg0AuYYHkj89CyZUZwQCD29av1Q8RwXl1oN9a6fHBJdTQPHGs8pjTLDHLBWI6+hqKl+R8u5dO3MubY53SvEOqap8LdI8TG90bSbm8sILu6ubxGNtbh0DMQu9SeTgAuOucnGDa+Fuv33ifwRZa1qH2Fp5mlAksmzDMiyMqyKCSVDKA20kkZwap+FdP8XeG/h94e0aHT9FvL/T4IbS6U6hIkTRpHt3o/kk5yAdpXpnmtDwD4aXwzYahGWi87UdRn1CZIRiKJ5SDsTpwABzgZOTgZxW0rc8rbdP69P67ZRvyRvv/X6/136OiiioKOU8Fa/qmqeI/FelamLLbo19FBA9vGybkeBJctuY8jfjjA4qv4U8YXGvePtY0eO1jj0u0sLa5tJ+d9x5jyqX9Ah8v5fUc55AEHh/wpq39t+NW16KxTTfEUyPH9ivpTMqCBISrfu02khScqxxnHvVXwp4F1HRPihf6+Ji2ky6fDaW6vq080wMZkPzoybSuHGBuO3GR1oj9m/b8ba/iOWzt/Wq/S56JRRRQI5TxXr+qaT418KaXbrZvYaxczW9xvjYyoUgeQFWDY6qByDWR4k8XajbePBodv4m8J6PArQxrDqdvI9xcyONxEZEyAcFQMg5OevStLxtoevap4v8KappkOmtaaPdy3Fx9ounjkcPC8WEVY2BxvzyR0x70zxxoOt+LrLUfDN/Z6XDod00W29W5drgIrKzfujHtD5U4bfxkHHGKF09Rv8AT9X/AMA7OikUbVCjoBiloEc98SNW1HQPAms67pQtWutPs5bpVuY2eN9ilipCsp5x1zWT4v8AHtv4d0TQ3nazXUtZUCAXE3lQR4j3ySOx5CKOwySSoHXI1viVpOpa94D1rQ9JW0N3qFlLao11M0cab0K7iVVjxnpjmsW+8L661/4P1+3XTzqehW8trc2huH8mWOVFVtkmzIYFFIynPI460l1+X6/8Ab6fP9LfqdT4ZvV1HRLa+TVbDVUmUut3YrthkGf4Rubjt941pVzXw58NP4X0O5s5XhMt3qFzfSRw58qEzSF/LTIHyrkDOBnk4GcV0tUxBXE+GPEHibWLXxhapHpTappGoyWNi3lukLkQxuhkG4nq/OCOBxXbVxvgHRPEGi6l4qutTt9M2arqbX9sLa7eQjMUaBH3RLj/AFecjPWpW7v2/G6/S4+i9f0f/ADwtd+Nj4sn03XtQ8O3tpb2gkmOn6fNA8cjt8i7nmcHgOSMZHy+tdlWF4J0m90vR2bVpYptWvJmur+SIkoZW/hUkA7VUKi5A4UVu1TEFcpqmv6pZ/E/RfDoWzbTdSsbq4J8tvOR4THxu3bcHzP7ueK6uuP1zQ9eu/ihoHiG2i006Zp1pc283mXTrO3nGPlUEZXjy+7DOe1JfEvn+T/UOjMO5+IOp/8ACdz+HrdLIXUGrQ2f9lSQuLqe0dAWvEfdjYuWP3SMIQTkivTK8u1L4danqGpTtd/2fJN/wkCaraa0ZW+2W8QdW8hV2/3VMY+bbtOSM8H1GiPwK+//AAF+t/8AhrDl8Ttt/wAF/wDA/wCHOe1X/kIS/UfyrmvHGp3ujeF73VLAW7TWyb9syFlYZxjgj1rpdV/5CEv1H8q5rx1pt9rPha90vTxbefcpsDTyMiqM9chWPbpipqX5Hbc6MFyfWaftPhur32tfX8Bur6tcp4jsdBs5ILea6tpbjzpoy4OwqNigEZPzZPPAHvxP4Q1Ztc8PW2pSRLFK+9JEU5UOjlGx7ZU49qg8R6ZcatYQQNpulSTjJ826HnLbN/eRSvzn/vn3q94f0u20TRbXSrTd5NtGEBbqx6lj7kkn8aUebmd9jeq8P9Uikvfv+HvXd/O8bLyv1Oj8P/fm+grXrI8P/fm+grXq2eegooqjrmrWOi2JvL95Vj3BFWKF5pJGPRUjQFnb2UE8GgC9RXOWXjjwzeeH49cttQZ7SS5+xqv2eQTfaN23yfKK7xJn+Ernv05rV0PV9P1uxN5ptx50QkeJ8oyNHIh2sjKwBVgRggigC9RRSSOsaNJIwVFBLMTgAetAC0Vz3h/xp4d13WJtI0+7n+2xQi48qezmgMsWceZH5iqJEzxuXI6c8irvh/xBpOvfbf7LuHmNjcm1uQ8LxmOUKGKkOAejDnpzQBqUUUUAFFc54h8b+G9A1COx1a9mgd3SNpRaSvBCznCCWVVKRliRjew6ijWfG/hrR9Yh0rUb6aGaWZIBJ9klaBJXxsjeYKY0ZsjCswPI9RQtdgOjooooAKKzPEWu6doNmtzqDXBDttjitrWS4mkOMkLHGrO2AMnA4HWs8eN/Db+G7XxBbXk97YXYYwG0s5p5X253fukUuNuDnK/LjnFK/UdmdHRVPQ9V0/XNItdX0q6S6sbuMSwTJnDqeh55H0PIq5VNNaMQUUyeWKCCSeaRY4o1LO7HAVQMkk+lYXhvxl4f8Qanc6Zpt1cC9to1lkgubOa2cxscLIolVS6EjG5cj3pB5nQUVnWOuaXfa1qGjWl4k19pyxNdxKD+68wEoCemSFJx16eorRoAKKK5zUfG/hvT9fg0S8vporqedbZJDaSm385hlYjOF8sSHspbPt0o62Dpc6OiueuPGmgQeJD4daTUH1ASJEyxaXcyRIzAMA0qxmNeGBOWGM84roaOlwOe1X/kIS/UfyqrVrVf+QhL9R/KsfWNWstJhWS8aY7s7UhgeZyB1O1ATgdzjAobSV2OFOVSSjBXb7F6is9da0ttIh1Zb2I2UwUxSjJ37ugA6knpjGc8Yq5bTLcQLMiyKrdBIhRvxB5H407ocqU4K8ota2+fY2PD/wB+b6Ctesjw/wDfm+grXpMlBWF458U6J4Q0M6xrl5b20QcRw+dKqeZK3CqCxAGeeTwBkngVu0UmNHhFrc6GZvDHiDTdbstWs4vFkt5r17aPutYrm4t5FTD9NqFo0z7gnBNdz8H43kufGOqRnOn6j4hmmsmH3ZEWOONnU91Lo+D3xmu9ZQylWAIIwQe9KAFAVQAB0Aqk7X+7/wBJ/wAhS1t/X83/AMkFR3UsEFrLNdSRxwRoWleQgKqgZJJPGMVJRSYHl3g7xb4N8YfEqPWbDxDp15eJZS2Wm2VvKJJVh3B5ZpAv3NxRAAcYAGeWwLXwc1LTr3xH4/Szv7W5b/hImk2xTKx2/Z4Bu4PTIIz6g16PRQtPut97TB6/ff7lYKKKKAPLPi54u8ETTy+B9a8S6TpqMYrjVvOuFWQRKwcRIvVpH2gcDheepUGL4leNPAmoX0fhLU/Eml2MEE0F7qUckyiZ9jLLHAkf3i7MqE8ZA46tx6xRRHS33jYinKg88jvS0UUCOZ+IXjHRPBumRXmrX9ha3Fy5hs1up1iV5CM8sfuqOrH09SQDyvhjUvBdr8PING0/4gW9mt7NcBdWt5Yo/tFwzeZOYTIrIfmkOAM46A5BNeoUjKrY3KGwcjI6H1pWumn1Hfa39f1/mch8GYtSt/hxpVrqltHbywCSGIJD5PmQrIwikKfwlkCsR6tXYUUVTd3clKxBqNzaWdhcXd/NFBaQxtJNJKQERAMksTxjFeU6B4q0XxZ4q1PX/CetaPqPiKXS2tNJsRcbhDAr7mlnKg7Szsp2noAo6lseu0VNtSr6HjvwiuZLf4u+LtJeLTklWzsvtHl6kJ5fMUS7mI2LuYsxLdME+9exUUVVxdQrynx/4y8Dal4ltvC2oeJdKto9L1CG7vIPPUzz3CMHigjQfMTv2sxA7BRkk7fVqKS3T7B0aPLPEN08PiUXHgfxhJeas+txR6logeGWMoSiTF1CeZHtRdwctxtA5yBXqdIFUMWCgE9Tjk0tC0il/XQHq7nPar/yEJfqP5VzPi7xFp2gW8X2q9s7a6ucx232mUIue7En+EcE+vA6mum1X/kIS/UfyqrSkm1ZM0ozhCopVI3Xa9vxszzGGHTft/hmGz1qWLRYLO6W21CMoFe63KC2XUrkjzMfjiuz8D3WpXvhi1uNVbfdEuDJs2+agdgj47blAb8a2iAwwwBHvS1MKfK9zuxmYrE01Bx1vu7N7ye9lvza9NL2NTw/9+b6Ctesjw/9+b6CterZ5qCiis7xDp8ep6c1tcX13Z22d07W1w0DsgByvmKQyDoSVIPHWkwRo0V5f4Q0C61XwVKNZ8SeIbfR4NUubnT511OWG5ksQCIvNmDCQpyzDJyRszXS/C7T2s/DjXX2zVriK/ma5t11G+luZIoSAI13SszDKgMR2LEVVv69e/nv9wP+v6/rc6uiimyqzROqOY2KkK4Gdp9eaQDqK8zsdPvtJ+IGqf2P4g1J9Mg0WQ6nLqd9JcQRXpIMTjzCQhCb2dVwoUpwMisb4L+INQv/ABVbWOqTarY3f9hLJcW1/PJKmpy7x/pdsWyPLxnONp/eKCoCg0R1/r1/y/FediWib/rp/n/Wh7LRRRQAUV538XNKvnt4r7Rta1mHxFLdwRaTBb3skcIIZS4eJSEkTYHZi4bA6EcCuS+JniDXdHPjO7vjr9nqNlLbzeHJreO4NlJFiMbCUHlbmkLqwk5O5QO1C1/r0/HX8x2/r+unme40U2JmaJGddrFQSPQ06glO6uFFYvjSxN9ocqiHV7nZ832XTb37LNcHGAvmb0KjnPDr079D5X4K12+1pfAfhe61fVpRINROrNNI8NyZbYhRbyOp3HaZBk5+bYCepoWrt1Ktpc9uori/g5ql9qXha7h1C4lupdN1a905biVtzyxwzMqMx7nbgE9yM12lHZ9/1F1a7foFFNlUvE6LI0ZZSA64yvuM5Ga8z8FSy6b8WtX0G4m8R2sFxpqTWltqd4bpboo5WW4jk8x/L++gMfy9jtFC1dv6/r+u4dLnp1FcN8Hp7qW28Tw3V9eXgtfEd3bwtcztKyRrs2qGYk4HpXc0dE+6T+9XB7tdm19wUUU2Vd0TLkjI6g4NADqKp6I7yaTbPIzOxjBLMck1coYHPar/AMhCX6j+VVatar/yEJfqP5VVpiCiqyKy3Y2O7LtPmbmyM9vpVmmBqeH/AL830Fa9ZHh/7830Fa9SxoKxPGnh7/hJ9GOltrGpaXG0ivJJYmLfIBzsbzY3UqTjIxzjB4yDt0UAmckPBCy+HrzRdS8Ta/qkV7Mj3Et3JFvaNduYAI41VY2Aw2FyQzc811qgKoVQABwAO1FFFwCo7mNpbeSJJpIGdCokjxuQkfeGQRke4I9qkooYHC6R8Nrezt5bO+8WeJtY0+aGaKWyvZbcRSeapV2YxQozMQzcsx5OeuDWroPg+00y/sL6fUL7UrjTbNrKye68vMMTbd33FXcx2ICxzwvuc9LRR/X5/wCbAKKKKAOO8Q+BZtX8QT6zH418T6ZJLCIBDZNaiOKPuELwM65PJIbJOPQY0b/wrZ6lqVnc6peXl7bWLpLa2MjL5CSIBtkYAbpGB5G8kA8gZGa6CihaA9QooooAzNe0y71H7M1nruo6S8EhZjaLEwlBGCrCRHGPTGCDWRN4F0lYtNbT5rrT73Tbma6gvIirStJNnzi+4ENv3EkEdcYxgV1VFAXMvwtodj4c0WLStP8AMMSM8jSStl5ZHYu7sQBlmZiTwOtalFFAEV7Cbmzmt1nmtzLGyCWEgPHkY3KSCMjqMg1jaJ4ajsb5dTvdTvdX1RbY2qXt2sQdIi24qqxoqjJAJOMnA7ACt6igDnvBnhWHwwdT8jVtSvxqV7JfSi78n5ZXxuK+XGuAcDg5roaKKACkkXchUMVyOoxkfnS0UAQ2Nstpapbo7uqDCl8Zx+AFTUUUAc9qv/IQl+o/lVU1rXumzzXTyq0YVjxknPT6VD/ZNz/fi/M/4UxGTFb+WwbzpWGc4JGCfwFTVof2Tc/34vzP+FH9k3P9+L8z/hQBJ4f+/N9BWvVHS7OW1aQyMh3AY2mr1IYUUUUAFFFFABRRRQAUUUUAFFFFABRRRQAUUUUAFFFFABRRRQAUUUUAFFFFABRRRQAUUUUAFFFFABRRRQAUUUUAf//Z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data:image/jpg;base64,/9j/4AAQSkZJRgABAQEAYABgAAD/2wBDAAUDBAQEAwUEBAQFBQUGBwwIBwcHBw8LCwkMEQ8SEhEPERETFhwXExQaFRERGCEYGh0dHx8fExciJCIeJBweHx7/2wBDAQUFBQcGBw4ICA4eFBEUHh4eHh4eHh4eHh4eHh4eHh4eHh4eHh4eHh4eHh4eHh4eHh4eHh4eHh4eHh4eHh4eHh7/wAARCADEAP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a+JXjf8A4Q3+z/8AiV/bvtnmf8t/L2bNv+yc53fpXH/8Lu/6lj/yf/8AtdH7Sf8AzAP+3n/2lXjteHjMZWp1pRjLT5dj5fMcxxNHEyhCVkrdF2Xkexf8Lu/6lj/yf/8AtdH/AAu7/qWP/J//AO1147RXN/aGI/m/Bf5HF/a+M/n/AAX+R7F/wu7/AKlj/wAn/wD7XR/wu7/qWP8Ayf8A/tdeO0Uf2hiP5vwX+Qf2vjP5/wAF/kexf8Lu/wCpY/8AJ/8A+10f8Lu/6lj/AMn/AP7XXjtFH9oYj+b8F/kH9r4z+f8ABf5HsX/C7v8AqWP/ACf/APtdH/C7v+pY/wDJ/wD+1147V3S9J1TVGddN0+6vGjALiCIvtB6ZxTWOxMnZS/Bf5DWa4xuyl+C/yPVf+F3f9Sx/5P8A/wBro/4Xd/1LH/k//wDa68v1HQdc06Hzr/R7+1i/vy27Kv5kYrNoePxKdnL8F/kOWaY2LtKVvkv8j2L/AIXd/wBSx/5P/wD2uj/hd3/Usf8Ak/8A/a68dopf2hiP5vwX+RP9r4z+f8F/kexf8Lu/6lj/AMn/AP7XR/wu7/qWP/J//wC1147RR/aGI/m/Bf5B/a+M/n/Bf5HsX/C7v+pY/wDJ/wD+10f8Lu/6lj/yf/8AtdeO0Uf2hiP5vwX+Qf2vjP5/wX+R7F/wu7/qWP8Ayf8A/tdH/C7v+pY/8n//ALXXjtFH9oYj+b8F/kH9r4z+f8F/kexf8Lu/6lj/AMn/AP7XR/wu7/qWP/J//wC1147RR/aGI/m/Bf5B/a+M/n/Bf5HsX/C7v+pY/wDJ/wD+10f8Lu/6lj/yf/8AtdeO0Uf2hiP5vwX+Qf2vjP5/wX+R7F/wu7/qWP8Ayf8A/tdH/C7v+pY/8n//ALXXjtFH9oYj+b8F/kH9r4z+f8F/kexf8Lu/6lj/AMn/AP7XR/wu7/qWP/J//wC1147RR/aGI/m/Bf5B/a+M/n/Bf5HsX/C7v+pY/wDJ/wD+10f8Lu/6lj/yf/8AtdeO0Uf2hiP5vwX+Qf2vjP5/wX+R714L+Kf/AAknia00X+wvsv2jf+9+179u1GbpsGfu46969Jr5t+C//JS9J/7bf+iXr6Sr18vrTq03Kbu7n0OU4ipiKLlUd3f9EePftJ/8wD/t5/8AaVeO17F+0n/zAP8At5/9pV47XkZh/vEvl+SPns3/AN8n8vyQUUUVxHnBRRRQAUUUUAFem/A6SSGy8TzROUkSxDKwPIIDYNeZV1Xw/wDF0fhU6gJtLGoR3sQjdDP5eAM5/hOc5rpws4wm3J20f4o6sDUjSxEJzeiZ0Pwt8XeIdQ8WW+kaley6lZXgaOaK4+cAbSc8/T6VteC/DukLqnjGBdJsNQNjcAWiXQG1fvfLuPQdBn2rmY/iHY6bDKfDXhGw0m6kUr9oMplZR7ZUf4e1UPBfjWPQrbVbfUNJ/tZNTI8/fceXnrnPynOd1dcK9NNKUr2T19bWW3T0O+jiaUHCNSfNZt3s9FZq2qvv5Gx4vvING1bTJLvwZoEYHmN5NtKsizZGMNgdicitvxTN4e0jwULjVPCek2WsX8bC2tYowXiUjh2OOMdfrgeuOTTxj4bg1ew1Cy8D21sbSRnKC8LeYcYXqnGDz0NW9f8AH+ga1JPcXvgiKS7kjKCd79mK8YBA2dvSodWHs5rmV35dPu36dCoYiknN8612uvx+H7kdhY6LZReDtCubLwroN/PPaq073jpEc7RzkjknJrI+H2k6Lret+Kk1bSbC2ijCoEjwUtj8yko3bpnNYsfxA0ebQtN0vVvB8WoiwhEUbvelewBOAnGcDvWbYeMbTTz4gjsdCW3t9XgEMcK3PFvhSM52/Nyc9q1qV6HtObRqz0+WnT/MPrOH/daqytdW8vTv5s7D4f8Aw5js/E14/iOGKa1gkMFokoytyxGdwHcBefr9KXwLounz2viyRNF0u8ubXUHS1S7QCNQCflyegrk9N+IusRapo93qKC9i0tGSOIP5ZkJUruZucnHfFP0Lx1aWNtrlrfaB9vttXuWmkj+1mPaCSduQuT9eKmNXDpJR6KS1+Vm9H597CpYjBxcbKyu27+cX5PZ6fib/AMRtB0+38KaXqUmi2VjqUl2I5f7Py0Gzngnpnp+tdZqWg6Yvie10eLwDZz6bPEDNfJGE8onOeQO2B3zzXmGs+Nrafw6ugaNoEWlWHnrNIv2lpmYgg/eYDHIHrWrP8WNRfxImopZOth9n8mXT2uSyP1+YHbweR27Vca+HUn5tdPLXptf5+RpHFYVTbb6R2Xm77pdLX0Rc0vwz4b0dfE+v3lv/AGrZ6VcmC1ti/wApPH3j3wWA/A9aihg8P+N/COsXltoNtouo6XH5ytbcRyLgnBGAP4T+lc54a8ZnQrzUI7fS4rjR75iZNPuJN4A9A2Pw6Va1rx3DJoM+ieHtBt9Etbk/6QUkMjyD0zgYH58Vz+1peyt/dta2vN3v/wAHyMo4jDW6Je9dW3ve1nb07WOJooorgPGCiiigAooooAKKKKAOx+C//JS9J/7bf+iXr6Sr5t+C/wDyUvSf+23/AKJevpKvfyr+C/X9EfWZF/u8vX9Ec9438FeGvGlrb23iTTmvI7Zy8Oy5lhZSRg/NGynB44zjgelcr/woj4W/9C9df+Di9/8Aj1el0V6Tin0PYcIvdHlWo/Br4O6aiSajpv2NHbajT69dxhj6DM3JqyvwJ+FjKGXw/ckEZBGsXvP/AJGo+JFvrOmeKJvF2m6daeJdOj0k2OraO0oWeOHczmSHPykkEhkONwVcHiu68KXmnah4Y0u+0fd/Z1xZxSWobOREUBXOec4x1pRhFq9v61/y/qwSpxTWn9af1/w5w6/An4XKwYeHrnIOedXvD/7VpP8AhRHwt/6F66/8HF7/APHq9Loo5I9g5I9jym/+DfwbsHRL7ThatICUE2vXaFgMZIzNzjI/Oksvg98Gb6cwWVitzKFLlIdfunYLkDOBN05H513PjDStOudNvtSuLOKW7g064iikdclFZcsBnpkqvPtWH8FtK05fhz4O1ZbOJb5dAt4fOVcMUaONmBx15VTz/U0RhF3utrfjf/IJU4K2m9/wt/mZ3/CiPhb/ANC9df8Ag4vf/j1K3wK+FzHJ8PXPQDjV7wdB/wBda9Koo5I9g5I9jzT/AIUR8Lf+heuv/Bxe/wDx6qln8Hfg1eXMtrZ6eLieH/WxRa/du6fUCbI/Gtb4+6hdaf4Dj8maS3tbrU7O01CeNipitZJlWU5HTIO0n0aqHx40600n4cxavodrBZaro1zatpD28YRkczInlLjqrqxUr0OelChF9Otvy/zD2cdref8AX3fIk/4UR8Lf+heuv/Bxe/8Ax6l/4UT8LtpX/hHrrBOf+Qvef/Ha9JTcUBYYOOR70tHJHsJQj2PNP+FEfC3/AKF66/8ABxe//Hqp3vwd+DVjcRW95p62003+qjm1+7Rn+gM2T+FerNkKcDJxxXmXwOt7LxH8OZ9S1y0gvdS1W7ul1gXEYdi6zOnlMD/CihVC9ABRyLXQfs4WvYf/AMKI+Fv/AEL11/4OL3/49Sr8CvhcpyPD1z0I51e8PUY/561Y/Z/nvJPAk9rcTy3NtY6re2enzyMWaS1imZY/mPUAAqD6KK9Cp8kdLIXs43att+h5p/woj4W/9C9df+Di9/8Aj1R3PwP+E1rbvcXOiTQQxjc8kmtXiqo9STNgV6fXH/FPSNV1bTdMOg3VimqWGoR31ta3rEQ3hjDZibHI4bcCAcFVPapcY9hqnHsc7Y/BT4RX1stzY6Q91A33ZIdcu3U/QibFT/8ACiPhb/0L11/4OL3/AOPVufC3WrLWtL1KSHQ5dC1CDUZItVsJGDeVdbVLkMPlYMCrBhjOc4yTXX1ThHsLkj2PNT8CfhcT/wAi9df+De8/+O0n/CiPhb/0L11/4OL3/wCPV6XVPXYkn0S+gkvDZJJbyI1yGCmEFSN+T0x1/CplFJaIapwb1R5rafBv4N3lzNa2mnC4nh4lii167Z4/94CbI/Grf/CiPhb/ANC9df8Ag4vf/j1QfDa5u9E8SaZ4L8V6DbW+tWelPDperWTZt7+1Row4xwY3BEZKnIySQeefUqpwj0FyR7Hmx+BXwu2Bf+EeucAk/wDIXvM8+/m+1Mf4F/CuNGkk0C5VFBLMdZvAAPU/vq9MoIBBBGQeopckew+SPY8mtfhB8F7uYQ2tlHPKeiR+ILpmP4Car3/CiPhb/wBC9df+Di9/+PVm/DDw/wCHNU+Euq2+tafZNaDVNVLyPGoMQW6l+dW6qVAyCORgV1XwPvNW1D4S+G7zW5Jpb6WzBeSX78i5IR29ym0k+9ChFrbt+P8AwwOnFO1urX3Mh8M/CXwD4b1y21vRtGuLe/tixikbUrqULuUqfleQqeGPUV3NFFNJLYaSWwUUUHgUxmHq/hTR9U1KXULkXiTz2wtbjyL2WJZ4gWIV1RgDjc3PXkjOK17S3gtLWK1tYUhghQRxRouFRQMAAdgBRDc28ys0NxFIqfeKuCB9aLe6trgn7PcQzbeuxw2PyoAlooooAq6tYW2qabPp94JTb3CFJBFM8TFT1AZCGH4GoPDWiab4d0W20bSIpobG2QRwRyXEkxRQMBQ0jM2ABwM8Vca5t1nFu08QmPRC43H8KdJLHGVEkiqWOFBOMn2oQD6KKKAK+pWNnqenz6fqFrDdWlwhjmhlQMjqeoIPUVwuofD28tNa0zU/D+syy22nkeXpGsSy3VquOA8bFt8cgBIDHeAOABXfXFxBbpvuJo4lzjLsAM/jTZru1hCma6gjDDK75AMj2zQt7h0sTLnA3AA98GimxSRzRiSKRZEPRlOQfxp1ABXGeKfh9Y6nFqE2i6pqXhvUL9xJPcadOyJM4GN0kWdjZHBIwxH8VdmSFBJIAHUmoobm3mjaSGeKRF+8yuCB9aTVxptGZ4Osb/S/D1tpuoRaZHJbKIkGnRtHCUHQhGzs+mT9a2KZDNFMCYpEkAODtOcU+qbbd2SlYKzNf0Ow1tLUXouFktJxPby29w8MkT7SuQyEHkMwIOQQeRWnUQubc3BtxPEZgMmPcN35UhlbRNI0/RraSDT4TGJpWmmZnZ3lkbq7MxJY8DknoAOgq9UYnhMvkiZDJ/d3DP5VJQAVBqFpb39hcWN5EJra4iaKWM9GRhgjj1Bqeo7i4gt1DTzRxAnALsBn86GrgnYyNF8L6TpN1FdwLdT3MMBtoZru6kuHiiJBKKXY4B2rk9TgZJwK26jlnhiUNJMiBuhZgM1IKbbARmVfvMB9TTJTFJE0bSYVgVJVypwfQg5H1FZfiD/Wxf7prMosK4zTPh/4O06xk0+3tblrKWZ55bWfVLmeGR2bcxaOSQq2W5IIwTXVq0KqFVkVQMAAjAFcg95ZrepZNdQLdOCyQmQb2A6kL1xU9A2mtWtzqQ6E4DqT7GnVz2k/8hCL8f5GuhpAFNkCmNhJjZj5s9MU6myIkiGORFdGGCrDIIoAzkjinuLmcSJF50PloO5UZ+Yj8alsmnjvpbWTynRY1dXRNuMkjaRk+lTR2NjGGEdnboHG1gsQG4ehqWGKOFNkUaxr6KMCgB9FFFAGdqCwSyJCCieXKs0rnjbjkfif5VTSe5ikub4GN2F15LRsp3bMgAA54656d61WsbFpfOazt2kzneYhnPrmpDBCZvOMMfmf3toz+dCBklFFFAFe9eONMlFeVgVRT3z/AE9aqxxw2mnQxx+XNKAIY2xnLf4Dk/hVy4tbW4INxbQzEdN6BsfnTkt4EEYSGNRHnYFUDbnrj0oAWCNYYUjXooxT6KKAGy+X5bebt2Yy27pise7EJhv7l22ieNVVVI3YBwGP4n8q2JY45YzHKiuh6qwyD+FRRWdnCGEVpBGHGGCxgbh6H1oAp6V5639zHdhWuNiEun3WXkDjsetadMiiiiBEUaoD12jFPoAKzrhYJbyBVKItvLvZumWPG0fXPNaNV1sbFZfOWztxJndvEQzn1zQBleTcQz2difLcpcGYOrHds5JLDHHXHXmt2mRxRxljHGqljliByT70+gAqtqMbTW0iRvEkhQjc65+Xv3qzUUtvbzOrywxuy/dLKCRQBkWDiS4jaaPykOnjah6AZ+b9MVoaHv8A7HtfMzu8odfTt+lWJoIZsedEkmOm5c4qQU7iMfxB/rYv901mVp+IP9bF/umsygGcxrwH/CwfDJwM+Vec/wDAErp6qXGl6bcXsV9cadaTXUP+qnkhVpE+jEZFW6mMbXOmvWjUhTivsq3/AJM3+pa0n/kIRfj/ACNdDXPaT/yEIvx/ka6GqZzIKKKKQzmPG/jGLwrby3U2g6zqNpaw+fe3FlFGUtYucu291LYAJIQMQBkgcZ6O0uIbq1iurdxJDMiyRsOjKRkH8q4L4ra5Cx/4RS50rxJLYXkOdQudP0W6ulaE8GFWiRgGcZBOflUnuRjttFmW40eznjs5rJJIEZbaZNjwgqMIy9iOhHaiOzf9f1/wfIJbr+v6/wCGLdFFFAFPWL59PsWuItPvNQl3BUt7VVLuT7sVVR7swHvVDwZ4ktfFGkPqFtaXdm0VzLa3FvdKokhmjYq6naSpwR1UkH1qXxVqFlp2l7tQh1N7edxA7afBNJIm4H5v3ILqOPvDpkVgfCLR9Q0XSNTs5nvP7LOpSyaPFeMzTx2xCnDlvn5fzCN/zYIzzRHd/wBdv6/4bUey/rv/AF/w+na0UUUAFYaeKdLk8bnwhE0smopZNeSFV/dxqGVdpP8AeO8HHpycZGdi5EzW8i27okxQ+WzruUNjgkZGRntkV5F4b0rxNpPxo06O8ZbuFdGmjur+PR7lYpZHmWRsyklBIxBOc4AG3HSiOs0vX8mD+Fv+t0ew0UUUAFc1r3iyTTdc/siz8L67rMqwxzSyWC2/lwq7Mq7jLKhz8jHgHiulrzL4o6dbavNqdvocPiO08XpDH9gu7X7XDbmQcoxkH7hlGSGDdsjBOKOqGlc9NHT0opluJVt41mYPKEAdgMAtjk0+hkp6BVDX9Y0/QtLk1LVLgQW6ELnaWZ2Y4VFUcsxJACgEkmr9effGTSbjUJvCl21rfXel6frAn1GKzMnmqhikRZAI/nOx2UnbyBz2pPp8il1+Z2ukXk99afaJ9NutPJPyxXJTfj1IRmA+mc+oFXK4r4T2eq2NprcN1NqMmlf2pIdHGoPI0622xOCZPn279+3dztx2xXa1T6C7hVbVLxdP0y6vnhmmW3heUxwrukcKCcKO5OOBVmgnAJPQVL2Gtzk/D/jObVNeg0i58HeJNIkmgedZb5bYR7U2g58uZ2HLKOneusrmPA/2rUnvvE2oWs9rJfyeXaQToUkhtYyRHuU8hmJaQg8/OAeldPVdELqzH8Qf62L/AHTWZWn4g/1sX+6azKBMxNQ8S2VldXMTw3EkdpLFFdTIF2wtJjbkE7j95c4Bxn6426838TaXfXOv6nqNvb3UGqw3Fv8AYY44S1teRLtIMvG1iGLckgptUj39IrOlJyvc9LHYajRpU5U3q1r90X+bevytdO9rSf8AkIRfj/I10Nc9pP8AyEIvx/ka6GtGeagooopDCiuD8TeLdWXxTrPh/RW0+3uNJ0ZdTP2yJn+1Fi4CLhl2qPLwW55cccc9R4Q1mPxF4V0rXoYmhj1GziuljY5KB0DY/DNC1V/66/5MHo7f10f6o1KKKKACiuU1TX9Us/ifovh0LZtpupWN1cE+W3nI8Jj43btuD5n93PFc7efELVIoL7xDHDZf2BY+IV0aSIxt5zL5iwvOH3YGJW4XbyqnnJ4Fq1br/nb8weiv/W1/yPTaKKKACiuU+K+vap4Y8FXeu6Stm81s8W5LmNmVlaRUONrLg/Nnv0o+KOv6r4a8Nxatpa2bsL61glS4jZspLMkZK7WGCN+ecjihdPWwHV0UUUAFFJJu2N5ZUPg7SwyAfeuN8DeIPEHiDwpqV00Wm/2rband2Ee1XSDEUxjDkFi3QbiM89MjrR/X9feHS/8AX9aHZ0Vx/gHW/EF5r3iLQPEH9n3M2jzQql7YwPDFMsse/aUZ3KuvGfmPDKeK7CgAoorlIde1T/ha03heZbNtP/scahE6RsJQ3m+XtYliCOp4AoWrS/ra4dG/67HV0VwX/CU61D8VbHwxLqHh27gu4p5ZrKDct3ZIgBjdmL/vN+QNoRSOoyATXe0dEwe9goorlPilr+qeGfDkWraWtm5F9a28qXEbNlJZkiJXawwRvzzkcUdUu/6gdXRXJfFbxZN4R8H6hqOn20d3qUVpNPbwOTtxGu5nfHO0cfUlRxmunsZWnsoJnwGkjVjjpkjNC1B6W8/6/UzfEH+ti/3TWZWn4g/1sX+6ayZ/N8l/JZFkwdpdSVB9wCKd7IVrsfRXKWXiK+uPh/ba7I1lb3c+xSzq3kxlpdm4jdnABz17VqeFL6bUdMa5m1TS9S/eFRLYRlEGMfKQXY7s57jtxUxmpOyOyrgatKMpS+zJx67r5W/E6HSf+QhF+P8AI10Nc9pP/IQi/H+RroapnGgooopDOJ+Jng4+MRHYnS9FVWjMb6rcwiW6tkbIdYFK8MR/EWAUnOCRXW6VY2ul6Xa6bYxCK1tIUhhQfwooAA/IVZooWisD1CiiigDj9c0PXrv4oaB4htotNOmadaXNvN5l06zt5xj5VBGV48vuwzntWBc/D3VpIb/w6stl/wAI/feIV1l5jI3nKnmrM8Gzbg5lXht33WPGRz6fRRHS3l/nf8xt3Vv62t+QUUUUCOT+Lehax4m8DXuh6Ktj9pumi+a8neJFCyK5OVRyT8uMY71D8T9D8QeJfB0Ol6bDpaXjXdrcTC4u5FjTypklIVliJbOzHKjrn2rsqKP87gNhMhiQzKqSFRvVW3AHuAcDI98D6U6iigBJN4RjGqs+DtDHAJ9zziuA8I6H428PeD9dtbe30BtYutSur2x3X0rQDz5WfEh8kMNobsDnHavQKKXf7v6+4d/8/wCvvOR+HeneKNNjuINestDtYW/eBrG9luZridiTJLK7xR8njAAP4AAV11FFU2IK4/8AsPXv+Fu/8JP5Om/2T/ZH9n/8fT/aN3m+Zu2eXtx2xv8Af2rsKKS3T/rawdGv67nFXfh/W/EWu6LfeIbPS7FdD1B7u3ks7l5pJ/kdFU7o18tSHywy2SoHTmu1oooW1geruFcj8WNC1rxJ4WXStETTzMb22uHa8uHiULFMkuBtjcknZjoOtddRR1TA4D4qeBJ/Ffh3VDYM0OuX+nfYfn1SeK2VSDwQincAWP8AAN3euu8M2c+n6BZWNySZoYQr5uXn57/vHAZh9QK0aKFpdf1/WoPW39dv8jH8Qf62L/dNZM5kEL+SqPJj5VdioJ9yAcfka1vEH+ti/wB01mU+gr6nNeGNP17Q/B9npwt9OnvbY7SouXEboWJJDeXkHnpjHvV7w/pJ0+71K+l8tbjUZ1mljiJKJhAoAJAyeMk4GSela9FSoJWOurjJ1HN2Sc3d2663t9+pa0n/AJCEX4/yNdDXPaT/AMhCL8f5GuhqmciChhkEc8+hxRSMMqQCQcdR2pDPJdI8VXnhf4eePtbmmutUk0jW7yGzS7uGkPBRYo9zHO3cw79M1t/DjVpB4guPD+vQ65H4mFkt5LJfTI0NxEW2loVjdo41DfLtABxjO7rV+w+Hukw6H4g0W+1DUtUsteuJbi7jumiBWSTG4oY40I6AjrggYrS0Hwvb6bqv9rXGoXup6iLNbJLm62blhVt20BFUZJwScZJA+lEdLX7Jfh/n96HKzvbu/wA/8r/M36KKKBHC67NdW/xr8MQRX14ttd6ZftPbfaG8l2jMOxtmduRvbnHeqXiDwpCfFFlBD4k8VNqWoXr3kiprlzHDDbI4ZwIlcIF5SMDH8eecGum1PwrDfeNNM8Uvq2pRXGnQyww20fk+QySbd4bMZc52L0YYxxirlhodva+ItR11p557u9jih/eEbYIkBwiADgFmZjnJJPsACOnL5X/NtfoN9TVooooEcL8d5rq0+Geo31jfXllc27wNHLbXDRNzMikEqRkEMRg1l/GXWNQ0vWNH8m31TVNPNpdvd6bpNw8d5wE2XACEMyIcgjPVwQCQBXY+O/DNv4v8OTaFeahf2NtOyNI9mYw7bWDAZdGAGQOgqLUPCsd1rNlrUWraha6pa2j2bXUYiJmiYhiHUoVzuUEEAYPtxUtXX9dv6/NFJpC/DS8kv/h/oV5Lq8esSy2MRkvowQs7beW5APXPUA56gHiuhrP8N6NY+H9DtNG02NktLVNkYZsseckk9ySST7mtCtJu8m0RFWSQkih0ZCWAYEEqcH8COleP6ZfeKv8AhT3ieTRZ9T1LVLbXL2CE+c0tz9nS72ssZYklxEGC98gY5r2CRSyMquyEggMuMj3GeK5rwt4RHhvSNQ0/T9e1SQ3t3Ldme4WBniklcu5QLGq8knhgcVHV+n6r/glX0Xr+jOa+G2ufbPiPr2laXNq8mix6bZ3SxaklwsltcO0gZQJxvAZVVsdM5I6mvS6yPDPh7T9AiufspmmubuXzry7uH3zXEmANztwOAAAAAoAwABWvVPZf1/XYXV/1/XcK861/Sr61+I3h6bRta1ma/mu5JtVhkvZGtRY7HGDDny0w/lqhVQxOSScMa9Fri7fwDLDr82rf8Jt4pcT3a3U1qZLVYpNpBWMlYBJ5YwBtD9OO5yl8S/r+v6QfZZw+h69qz6H4P8aNqN693rXid7K6t2uHMP2eSWaNYxHnauwIhBAByDk/Ma9srkdP8AaTZ6jbTpdXr2Vnfy6jaae5TyILiTducYXcRl3IBYgFj7Y66hfDb+tlp+Y5ayv/AFu/0sFcj8UNNtbrw9dXl7q2tWaW9u3kR6beyW7tOeEI8shpG3bQqHKknoa66uZ8YeEZPEWo2N6nijXdHayDGKOw+z7C543kSwv82OAeMAnHU5mSurDi7O5ynjFvEWn/AA88FTapqV3DrianpUGoPb3DRiVnljWVXCkBgec9uteo1yWteBodW8PaXo114i13bp93HeC58yFp55Y5PMVpC0RH3ucKFHbGOK6yNSqKrOzkAAs2Mn3OOK0bvf1b/Bf5MhK1vT9WZHiD/Wxf7prE1C2+12rW/nzQK2NzQuUfHcBhyM9Mjn0Irb8Qf62L/dNc9runf2rpkth9turNZcBpLYqHx3HzKwweh4qZbbGlK3tFd2137GB4XsLiey1S3bUtQOkten7FI9y5lMIVdwEpO/YX3YOc46HBFW/AUd1Hpt55tzc3Fm17IdPe4kLyfZ+NuWbkjO4gnnbikfwq8mmT2MviTW5Fm2AyFoMqi5+QARbQpzz8uT0zjitLRNLk01JRLqmoai8hHz3bJlQBwFCKqgfhms4Raa06HqYrE0506iU07taWfS2u276v101029J/5CEX4/yNdDXPaT/yEIvx/ka6GtWeOgooqG9t47uzmtZWkWOVCjFHKNgjBwRyPqKQyUMGzgg4OOKFYMMqQeccV5v4I8K6TF4u8R32hWEOneGr2zishbWv7mK7nQv5s6hcYGGVN45YqTzwTD8K7RNB+I3i3Qn0K10WS4itr+G306XfZeThowyjYm2UsjbvlGcDGcZItfu/r8NQel/6/rXQ9KvSRZzkEgiNsEfSuM+03H/PeX/vs12V9/x4z/8AXNv5VxFNCZL9quM4+0S59N5o+03H/PxL/wB9muQ8Q6PZ3OvafJZQKuqR3aXU93/HHAp5Ut12sBtC9OpxwazNa1dbjxhoUshu4oodQliSI28gBAhkBc/Lzk9OuAM9zWTq23XW35HqUct9uk6cn8Lb02snbq97aPT02v6F9puP+e8v/fZo+03H/PeX/vs1FRWx5ZKbq4A5uJR/wM0fabj/AJ7y/wDfZrB8WWWlXWns2qWKX+FKQW7jdvkboFB43f7XYZOQM1i3fhu9fQNIt7qz07W5bCzaOSO9lIV5MJyDtbJ+Vhk+tZSqNX02O+hhKVSEZSny3dtl2ezbXkne2/U7j7Tcf895f++zW34Vkkke48yR3wFxuOfWuN8LXlvf+HNPvLS1+yW8sCmODAHljH3eOwrr/CX37n6L/WtOhyVabpVJQlum19x0FIrBhlSCOnFQalaQX1hNZ3O/yJVKyBXKEr3GRyMjivF9TVvBOgeNvFPgm1tdK02/+x2mlQxIEg84yeU94qAbQuZV5xhvL3cggmSbHt+5d23IzjOO+KWvPvhvcHS/FGpeD77Qbaz1KCzivvt8N01y1/E7Mu+WR0VzIGU5zkc8YHFeg1QgpNw3bcjOM4pa821vwrpU3xL0O90K0jt9Vsbx73V9TU/vWgeN1FvI/V97Mu1DwqpkY4ylukHRs9JorzK38B+B0+INlBpXhvTlvdMYanfX3khpvNYt5SlzzuZtzn/cHZq9NoW1we9gpGYKMsQB70tcb8VdF8PapoMp1vR4tZuHie30+0lG4tO4O3yweFf/AG+qgE5ABpSbSHFXdjsWZVHzEDnHNLXhPjTTteso9B0W3trfxlqWm+F5ItT0+4IOAdqfao2bhpdyMApwWAPK9a9Y+HV1aXvgLQbqxvbm+tn0+Hy7m4GJZQEA3OOzHHPvVW3t0/za/T+rMm+3n/wP8/6uTeIP9bF/umsytPxB/rYv901h6pb2l1YyQ3wU2uN0odsKVHJDf7PqDwR1ob0Kik5JMsAgjIII9aAQwBBBB6EV54uhX8Wi3b6LYj7BNq8V3HpQYRh7VQoZVDYVd7AvtOBjg4yRWt8PpWl1PxGYLWS009b1FhgbbiOTy180DaSo+brg9c981lGq20mj062WwhSnUhUvy9NL9FZq++vmtHqdxpP/ACEIvx/ka6Gue0n/AJCEX4/yNdDWrPKQVW1Wxt9U024068Ept7mMxSiKZ4mKkYIDoQy/UEGrNR3M0NtbyXFxIscMSF3djgKoGSTUu1tSle+hymmfDXwlp0U8drb6oBNbG1Jl1q8laOIlSVjLykx8qvKYPA5re0TRNP0dZPsaTNLKFEtxcTvPNIFHy7pHJYgZOBnAycdaztK8beG9SXVDFfS250qMTXqXtrLatDEQSJCsqqShCnDDjg1b0DxJpGuTTwafPL58CRySQz28kMgRwSj7XAJVsHB6cEdQarUX9f1+Bo33/HjP/wBc2/lXEV299/x4z/8AXNv5VxFCEzEn8K6LPfy3ssV40ssgkkH2+cI7DGMpv2kcDjGMDFXdQ0mxv7y0vLpJWmtHLwFZ3QIxBBOFIB4JHPY1Hca7plvqcWnzTSJNLIIkYwv5ZkIyE8zG3djtnNTrqVm2rnSRK32wQmbyzGw+QEDIOMHkjvUJQ2Vv+Cd0p433ZSctFpv8Ozt5W07Fup47W6kQPHbTMp6EISDUFdhof/IKt/8AdP8AM1ZwnCaz4Ui1eaGa+stRLwgiMw3E8OM9fuMM0xPCEEccEcdlqSJCjIFW4nAYMcnf83z5JJy2TXpdRQ3EM0skUbEvEQHBUjGfrUcsex0LF14wUFN2Wyu7L+rs42LTrmKJYorGVI0AVVWIgKB0AGK2/DEE0Lz+dDJHkLjcpGetblFXcw63KWuaXZ61pFzpOoLK9pdRmOZYp3hZlPUb0IYZ9iK5/Tvhx4Qsra8tl0+7uob22+yzpfalc3YMWc7V86RtgyAflx0HoK62q1xfW1vII5ZCpJAJ2EqCemSBgfjSsO7KmieH9M0eaWezjma4mRI5J7i4eeVkTOxd7knaMnAz1JPUk1qUUUXEFchF8N/CcesnVhb6o1ybsXjCTWbx4mmDBgxiaUxnBA4K44HHFdfTJ5khTc+7GcAKpYk+wHJo2dw6WKelaRYaZPf3FnCyzX9wbm5dnZmkfaF6k8AKoAA4AHFX6jtp4rmETQtuQ55xj9DUlABXO+KfBegeJr62vtWTUTcWyNHC9rqt1a7VY5biGRQc4HJ54FdFRQFzmo/AvhuFLRbe1ubdrW2a1jlhvpllaFm3MjuH3OCxJyxJySc5Nb2n2drp9hBYWNvHb2tvGscMUa4VEAwAB6Yp6zxNcPbq4MiAMy+gPT+VSUAY/iD/AFsX+6awNZ0yz1ewexvlle3cgssczxE4OR8yEH9a3/EH+ti/3TWZTaTVmOE5QkpRdmupj2XhvS7OCeG2+3ILjb5rtfzvIwXOBvZywHJ4BHWtGxtLWxtI7WzgjggjGFRFwBT3njSTYxbd7KT/ACqSkopbIupiKtW/tJN+ruWtJ/5CEX4/yNdDXPaT/wAhCL8f5GuhpsyQVX1K9tNN0+41C/uEt7W3jaSaVzhUQDJJ9gKsUUmM8B8cWWp6nbeO5fDuqHxRpmoaLDcPeosUjrJHNn7LHJEoV18oOdmCQW5Pzc9v4burbXPjPPrmizx3Wlw+GYbeWeFg0ZlecyImRxuCAkjsHHrXoyKqKFRQqjoAMAUIqoMIoUZzgDHNC0t5f8FfqNu6fn/wP8iK+/48Z/8Arm38q4iu5uUaS2ljXGWQqM+pFc3/AGDfesP/AH1/9amiWed+KrhbzUbFtJ1OO6vrG/iV9O+R1+9h2YY3KVViwbOBjpU013aj4p28BuYRL/ZEi7C43ZMqEDHrjmu9GgXmS37nJ6nd/wDWpf7BvvWH/vr/AOtWap63v1v+Fj0o46MYKHJooyW6v73y2X367mVXYaH/AMgq3/3T/M1if2DfesP/AH1/9aug02F7exihkxuUYOOnWtGeaixWbYSxtrOoKsiE/u+Af9mtKikMKKKKACsvV7yxZjYzXMUYOGlywzjrge5xWpRQAinKgjoRS0UUAFQ3csUUYEtwIN52q5IHP48VNQeevNAFHRFkS0ZH+ZVlYRvjBdc/eP15571eoooAKbN5gibygpkwdoY4GfenUUAY2mMya5PEwj3+Sm/EuSTlsnp7/hWzRRQBj+IP9bF/umsytzVbOa5dGj24UHOTVL+yrr1j/wC+qYjFuThmMMx84EfJwc/hVur/APZN1/0z/Oj+yrr1j/76oAi0n/kIRfj/ACNdDWVY6fcQ3aSuU2rnOD7Vq0MaCiiikAUUUUAFFFFABRRRQAUUUUAFFFFABRRRQAUUUUAFFFFABRRRQAUUUUAFFFFABRRRQAUUUUAFFFFABRRRQB/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5" descr="data:image/jpg;base64,/9j/4AAQSkZJRgABAQEAYABgAAD/2wBDAAUDBAQEAwUEBAQFBQUGBwwIBwcHBw8LCwkMEQ8SEhEPERETFhwXExQaFRERGCEYGh0dHx8fExciJCIeJBweHx7/2wBDAQUFBQcGBw4ICA4eFBEUHh4eHh4eHh4eHh4eHh4eHh4eHh4eHh4eHh4eHh4eHh4eHh4eHh4eHh4eHh4eHh4eHh7/wAARCADEAP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trwd4X1vxdqraXoNot1dLEZihlVPlBAJyxA6kU4160nZNmVXhvJKMHUqUYqK3b0S/E9M/4aO8cf8AQK8O/wDgPN/8do/4aO8cf9Arw7/4Dzf/AB2ua1P4NfEPTdNudQvNFjjtraJppWF5CdqKMk4DZPArz6nKvXi7SbRlhcj4exacsPThNLezv+TPZv8Aho7xx/0CvDv/AIDzf/HaP+GjvHH/AECvDv8A4Dzf/Ha8ZoqfrNX+Y6v9Vsn/AOgeJ7N/w0d44/6BXh3/AMB5v/jtH/DR3jj/AKBXh3/wHm/+O14zRR9Zq/zB/qtk/wD0DxPZv+GjvHH/AECvDv8A4Dzf/HaP+GjvHH/QK8O/+A83/wAdrxmij6zV/mD/AFWyf/oHiezf8NHeOP8AoFeHf/Aeb/47R/w0d44/6BXh3/wHm/8AjteM0UfWav8AMH+q2T/9A8T2b/ho7xx/0CvDv/gPN/8AHaP+GjvHH/QK8O/+A83/AMdrxmij6zV/mD/VbJ/+geJ7N/w0d44/6BXh3/wHm/8AjtH/AA0d44/6BXh3/wAB5v8A47XjNFH1mr/MH+q2T/8AQPE9m/4aO8cf9Arw7/4Dzf8Ax2j/AIaO8cf9Arw7/wCA83/x2vGaKPrNX+YP9Vsn/wCgeJ7N/wANHeOP+gV4d/8AAeb/AOO0f8NHeOP+gV4d/wDAeb/47XjNFH1mr/MH+q2T/wDQPE9m/wCGjvHH/QK8O/8AgPN/8do/4aO8cf8AQK8O/wDgPN/8drxmij6zV/mD/VbJ/wDoHie9+Dvj54x1nxdo2kXWm6CkF9fwW0rRwShwryKpIJkIzg8cGvpWvhH4Yf8AJSvC/wD2GLT/ANHJX3dXo4KpKcXzM/MuO8twuAxFKOGgopp3t6nyr+19/wAlK07/ALA8X/o6avGa9k/bAdE+JWnb3Vc6PF1OP+W01eMedD/z1j/76FefiV+9kfpXC9SCyjDpv7I+imedD/z1j/76FHnQ/wDPWP8A76FYWZ73taf8yH0Uzzof+esf/fQo86H/AJ6x/wDfQosw9rD+ZD6KZ50P/PWP/voUedD/AM9Y/wDvoUWYe1p/zIfXsP7JX/JTLr/sGS/+hx14350P/PWP/voV0nw78cX3gbXJNY0ldPnneBoCt0GZNrEEnCspz8o71th5qFRSZ5Wd0XjMvq4ek1zSVlqdh430vwPbaZqVxpfxMvtQ1AFvLsWtJUWQlsFdx4AwT+Veza5q02jeGPC62fiPwvofnaZEzrqtuWaUhE5XBHTv9a+SLi7jnuJJnkiDSOWIDcZJzXqEHx31xNOs7GfQ/CV5HZwLBE1zaPIwVQB1Mnt2rShVUYtPTba/S589m+S1q0aKhP2nK23zOC3SS+zb702dV4Qu/wDhZHgrxl4RvDaT6vBPJqOnSwJtWQ7iSE7hd36SVS8aRx+Cfh14U8DrGi6pqc8eoaocDcoLDah/HA/7Z15zpHxB1LSfHsnjLT0023vJHdmt0Qi3wwwV2hs7fbPUCqni/wAaah4o8WN4k1OW1+1lkKxx5EaBMYUAknHHr3NEaqUY99E/Rf0vuN6eUVVi17yVD4+W+1Tltb0+16n1B8T9fu9D1iSGx8UeENLRLUSCzv7YtOx55BBAwcYFc/8ACkeJpfgVa3PhKx0+51h9QlJF0q7Nhdt3Uj2715zefH/XbyXzrzw74NuJMY3y2Tu2PTJlrlZfiVrDeDV8LQnT7a0S9N6k0G5ZlkLFsA78AAn09Oa0deKm5Xeq/VM8TDcO4pYSNCUYJqUG22mmkpXulZvfq7nt3iaz0iH4z/D8Pa6bB4hkVm1iGzUeXu8v5SR9d+M8kY9qr/GbxJfWth4j0+HxT4RaHDwf2atsftgVjtK5zjcAc59q8l1H4savf+LNH8U3Fnoh1XS02LMsbj7QMYHmjfyeT029fTitHXfjbq2sWF7a3Xh7wgGvInjknSybzRuBBYMZD83PWpnVi6corq3+NjenkeKhVw85pSUIpO8o6Pnb0unpZ6Ws7aHd+LoYRb/BPESDebffhR83/Hv19a9N1Kz16bxjqMGu6T4ePgQW5LTXCJ5g/djJPPA3Z6gcV8u6l8TdWv08LLNFpajwzs+xbFYeZt2Y8zL8/wCrHTb3q/D8Y/EUfi3VPERXSZDqkCwXdjIjtauoUKPk35zgf3u59av6xC8vNt/h1M8Tw7jKtOCi43ip7vrKpzKzvo7bPW21jvfDS6P4K+FGr+PPDul2upX8uqSW9rPcx+YLWASFUOOo4we2SwzUWt3UPxF+BmqeLdd0uzs9Z0m5EcN7bxeX9oXKZU+v3yMeoGK848D/ABN1rwg15FpZ06TT7xy8un3KGS3yfQFtw4468gDOaf48+KWueLtOh0q5Om6dpcLblsrCPy4iR0JyST9OntWMqkXT5fJK3Z9/1PS/snEfXPaXV+dS9pze8ofyW/De3U42imedD/z1j/76FHnQ/wDPWP8A76Fc1mfa+1h/Mh9FM86H/nrH/wB9Cjzof+esf/fQosw9rT/mQ+imedD/AM9Y/wDvoUedD/z1j/76FFmHtYfzIfRTPOh/56x/99Cjzof+esf/AH0KLMPa0/5kdL8MP+SleF/+wxaf+jkr7ur4O+GE0P8Awsvwv+9T/kMWn8Q/57JX3jXqZf8ACz8j8SJRliaFn9l/mZHiDwv4a8RNC3iDw7pGrtACITfWUc5jBxnbvBxnAzj0FZf/AArP4cf9E/8ACf8A4J7f/wCIrq6K9A/NzzzWvDPwc0eZodR8HeEonjRZJQuhxP5KE4DyFYzsUkEAtgHB9K1/+FafDj/on/hP/wAE9v8A/EVyXxCGoeHdW8SeOPDd1Yaraw28cfiXQr1eJI449waJ/wCF/Lf7pBVvrXqllMtxZw3Co0ayxq4VhgqCM4I7Ghaq/wDXkD0ZzSfDb4dIcr4B8KqcEZGj244IwR9z0pP+FZ/Dj/on/hP/AME9v/8AEV1dFAHneueG/g3olyLbVPB3hK3lMDXG3+womxEpwzkrGcAepo0Pw38G9buvsul+DvCVxL5C3AX+wolzExwHBaMAg+orofiRDCPAniW58qMTHR7lDJtG4qI3IGfTJP50fDeGE+A/DNz5UZmGj2yCTaNwUxISM+mQPyojre/S343/AMkOWlrdb/hb/Nlf/hWfw4/6J/4T/wDBPb//ABFK3w1+HTHLeAfCrHAGTo9v0AwP4K6qigRyM/w5+GcELzT+A/CEUUalnd9ItwqqOpJKcCsWw0H4K317b2dv4T8Hma6BNqJNEhjFyAMkxM0YEgxz8hPFSftDNcR/DxZlV30+LU7OTVVUZzZLOplyP7uOvtmov2gBHffDBf7MdZdSmvbNtFaE5Y3HnIUaMj/Z3HI/hz2oWv32/L/P8Bv9L/1+pvf8Kz+HH/RP/Cf/AIJ7f/4ij/hWnw5xj/hX/hTH/YHt/wD4iuqTdsG7G7HOPWloEmcp/wAKz+HH/RP/AAn/AOCe3/8AiKw9U0D4LaZcT2954S8Ho9sAbkrokLrbgjIMrLGRHxz8xHFejNnadvXHFeb/ALPc6t8OprfUWUavbaheLrSyn5xcGZ2Yvn1UqQT/AA47Uu/9f1/ww+htW3w6+GNzbx3Ft4F8ITQyqHjkj0m2ZXU8gghcEVIPhr8OVOR4A8KDtxo9v/8AEVi/s9QTQeAZlww01tVvX0kN2szM3lY/2SMkexFei1TF3Ryn/Cs/hx/0T/wn/wCCe3/+IqrqngP4V6ZZteX/AIH8IW8CkLubR7flicKoGzJJJAAHJJwK7WuU+J2kQ65pFjp660dG1L+0IptKuvL3gXUYZ1BU8MCFbIJGfripY0UNG8FfCjWIJZtP8C+FZBDKYZVbQoY3jkABKsrRhlOCDgjuKv8A/Cs/hx/0T/wn/wCCe3/+IqD4X65qmqjW7DX9MsbTWtKvhbX01jkwXbGJGWVSfmGUZQVOSMAZrsqp9BHKt8Nvh0xy3gHwqxwBk6PbngDA/g9KT/hWfw4/6J/4T/8ABPb/APxFdXTJ2RIJHkJCKpLEemOelS3ZXGjz+x8NfBu+1JNPtfB3hKWeTzPKxocWyXYcPsfy9r7TwdpOK2P+FZ/Dj/on/hP/AME9v/8AEVx/gd9S8H654a8LtNZeIfCupiZtA1BUxdWQEbSBJOzpsJAkGD2I5r1uqasK+pyo+Gvw62FP+EB8K7SQSP7Ht8Ejp/B7n86T/hWfw4/6J/4T/wDBPb//ABFdXRSA8u+wfAkSXaN4a8Gx/YpPKumk0SJVt3xnEjGPCHHPJFdDa/Dv4Y3VvHc2vgXwfPBKoeOSPSbZldT0IIXBFZfwylgj8T/El7iSNIk14NIzkBVX7JBknPQdaX4AWstt4MvmjjeLS7jWb2fSI2BAWzaUmPaD0U/Mw9mFEdUvRP77afj+DHLS/q1+f+X4m5afDzwBZ3cN3aeBvDFvcQOskUsWkwK8bqchlIXIIIBBFdPRRQIKKKbLIscZkc4UdTQBmXnhvw/eamdTutF0+e9YKGnkt1Z2C8rkkc7e2enatWqi6jaGGSXzHAjYK6mNgwJ6fLjP6VJa3kFyzLCZMqASGjZev1AoAnooooArapp9hqljJY6pY219aSjEkFxEskbj3VgQaTS9O0/SrGOx0uxtbG0jGI4LaJY41HsqgAUv262+0i33kOxIXKHaSOoDYwTTlvLdphEHO4sVB2nBYdQD0zQBPRRRQAjqroyOoZWGCCMgj0ribv4a6NBr9t4g8Myt4d1K3Up/osSNbyITyrQsNoz6psb3rsbq6htlDSlueyoWOO5wB0ppvLfZG6yFxIu5diliV9cCjrcPIsLnA3EE9yBRTYpEljWSNgyMMqR3FOoAK5fxp4B8L+LYJhqmnKl1IFH222/dXA2/d+cfeA/utlfaundlRC7HCgZJqvHfWsiSsJCoh/1gdCpX8CM0rDTsV/DljfabpUdlf6o2pyRfKtw8CROydgwTCk+4AHtWjUUFxFMWWMncuNyspBGenBqWqbJQVT1jStN1i0FpqthbXsAdZBHPGHAcchhnoR2I5FXKrteW63K27OwdjtB2HaT6bsYz7UhiabYWOm232bT7OC0h3FtkMYUFj1OB3Pc1ZqJbiFrk2wY+aF3Fdp6eualoAKDyKKKAMrR/Dfh/R5vO0rRdPsZMMoaC3VCoJyQMDgE84HGa1ay9I8QaTq2qalpljcPJd6Y6JeRtC6GMuCV+8BnIGcjIrUoAZNNFCAZHCZ6ZqL7ba/8APdPzqn4g/wBXF9TWRTsK5NF4Z8Cw3Ut1F4b8Px3Ez75ZV0+IO7epO3JPvW6Ly0A/16fnXDax4i0jSJ1iv7iSLJUM4gd44txwu91BVMn+8RWtSTT0TNJ0qkIqcotJ7PudIt5bMwVZkJJwBmp65m0/4+of99f5101MgKjupobeBpp2CRoMkmpKKQGXYXVmzXV59ojdiA8m05CKBwM+vWrlirGIzSLiSU7yPQdh+AqwaKACiiigDKmvLG41CKI3MX7iXhA2WaToMD0GTVS13C8hlRgyNdPm1PWI85cfz9Oa6CjAznHNCBhRRRQBT1O9gtECvNFHLJkIXYAD3PtVELb28NtdWV0pCRGFVKb/ADhnsAQc5FbVHfPegCpo8EltpsEMuN6r8wHYk5x+tW6KKAGzSRwxNJI4RFGSx6CsG8SVo75oZDdQsI5DJgEnDcrkcEACugoHA4oAzrRhNrNxPCwaLyEQsDkFsk/yP61o0DjpxRQAVl37ia7t2trgSyRTANBwQOxJ7ggZ5rUo70AZvmx/8JHs8xN32XGM853VpUUUAFFFFAHnHgHUtOuPjJ8Qbe3v7WabNh+7SZWb5YSG4B7Hg+hr0eiijoD3MvxB/q4vqayK1/EH+ri+prIpoTOM8fa54dbzfDOo6xY2XnqrXpllVWWLrtA6lmAwPQc+gPYW8iS28csedjqGXIwcEccdqfRUxi022dNWvCVKFOMWrXvre7drvZW2XV/5y2n/AB9Q/wC+v866auZtP+PqH/fX+ddNVM5kFFFFIYhYAgEgE9B60teWfH7SYI9FXxR/YNref2bPBdXd8LkpfW0MUgYi2ypAJwcjcuQTwSa9RicSRJIuQGUMMjB5oWquD0Y6iiigAoBB6HNc5481x9IsbeCFbtJr6XyRcQWkk4tlxlpCEVuQOFyOWI7Zrnf2dLyC6+GFrHDJcyNDd3au06OGJNzIQdzj5jg8nnnrzQtbg9LHotFFFABRQ2dpx17V5L4D0q38G+PtN0bUPBuhW2o6pYTNHrWnSF5Znj2GUTbo1I3Fg2QSM8ULV2Dpc9aooooAKCQoJJAA6k0V4v401zV7jxf4u1CfRbLW9D8HwwE6bcXZiD7ovOlmCeWyyOFIC7yANpxyc0rrqNK+x7QORkdKKr6ZdQ32m2t7bqyw3EKSxhhghWAIyO3BqxVNNOzJTurhRRWH410Pw7rmj7PFNpb3Wm2bm7kS55iG1W+Zx0IAJPPpmpbsrlJXNyiuO+E/h7SdF0Ka+0rRbXSE1eb7WLaCERiOPAESkDodgBP+0zV2NU1YlMKKKbK6xxPJIwRFUszHsB3qW7K40KGUkqCCR1HpS14L8LJrm38Z+F5NTtDFbXsN9/ZWtwKM62rnzF+0jO5GCKXAbO7rlcEH3qqtoge7Rl+IP9XF9TWRWv4g/wBXF9TWRQhMQkAgEgZ6e9LXnfj+G7tJPEV9f6bJeWc1gi2F1G6brSVQRtAZgwJcqQUBJOPQV3elfaf7LtPtn/Hz5Ked/v7Ru/XNRCfM2rbf8H/I7sRglSowqqSfN/kn36Xs72/EvWn/AB9Q/wC+v866auZtP+PqH/fX+ddNVs4UFFFFIZh3fhXRrzV5dSuo7uZ5ihlge9mNs7Jjaxg3eWSMD+HsD1rcoooAKKKKAGTRrNC8TlwrqVJRyrYPoRgg+45rN8K+HdJ8MaUNL0WGaC0EjSCOS6lnwzEs2DIzEZJJxnqTWrRQAUUUUAMnjSaF4ZASjqVYAkHBGDyORWVoHhrSdEKvZpdSypH5STXd5LcyJHnOxXlZiF4HAPOBnpWxRQAUUUUAFYOr+D/D+q6jcX95ZO011CsF2I55I0uo1ztSVVYLIBk/eB4JHQkVvUUAIqqqhVUKoGAAOAKWiigAqjr2k2OuaVLpepxNNZzFfNjDsu8BgdpIIJBxyOhGQeDV6igAHAwOBRRRQAUjAMpVgCCMEHvS0UAYGi+D/D+jzWstjZyKLMOLON7iSSO1D/eESsxCZ6cDgcDA4rfoooAy/EH+ri+prIrX8Qf6uL6msimhMpXWl2V1fRXl1G08kJDRK7sY0YdGCZ27vfGRV2iihJIqU5SSTexLaf8AH1D/AL6/zrpq5m0/4+of99f5101DJQU2bzDC4hZFk2nYXXKg9sgEZH406mzGQQuYVR5Ap2K7bVJ7AkA4Hvg0mM82sviDqo+FaeI7u1sn1efVH0u3iiVlhaU3jW8ZILFscBjz2PSuh8J+IL+58Wa94W1Y20l5paW88c9vGY1mhmVsEqWbDBkcHnkYPFcvp/w/8QP8Ln8N6hJpdvqlvqzapYzQXEksXmC7NygfdGpA52nAPc+1dR4S0DULfxVrvinV1torzVEt4I7eCUyLDDCrYBcquSWdz04GKa8/60X63CXW39a/lbbzOqooopAcpDr2qf8AC1pvC8y2baf/AGONQidI2EobzfL2sSxBHU8AUabr+qSfFHVfDF0tmbG30yC+t3jjZZcySSIVYliDjy+wHWov7D17/hbv/CT+Tpv9k/2R/Z//AB9P9o3eb5m7Z5e3HbG/39qLHQ9ei+LWoeJpotNGlXOlw2KbbpzODHJI+4p5YXB8zGN/GO9Efs387/jb9By+1byt+F/1OwooooEcp8V9e1Twx4Ku9d0lbN5rZ4tyXMbMrK0iocbWXB+bPfpU/jmfxRb6ZNdeHbnRrMW1u9xLLqMMkquVGQgCOmwYBy5Jx/dNV/i3oWseJvA17oeirY/abpovmvJ3iRQsiuTlUck/LjGO9VvHlj411aGxs9M0zw9cWDLu1G3vNTmi85h0jBWBt0fc5CluARjIMu7WhStdXN/wZq02veEdI1q4s2s5r+yiuHgJyYy6Biv4ZrWqjoP9qDSLf+2lsk1DafOWzZmhU5OFUsASAMDJAzjOB0q9WkrczsRG9lcSTdsbyyofB2lhkA+9cd4E8Q65r/hTVLy4XTI9RtNSvLJGCukGIZWQOwJLdBkjPtkda7GTeEYxqrPg7QxwCfc84rhfA+i+LvDfhjWYGtNEm1G41W5v7WNb6Uwss0xkKO5hBUgHGQrc1C3fp+q/4JXRev6P/gE3wt8T6h4jbXY7u/0XVIdOvvs1vqGljZHcDYrNlDI5UqxK53YOMiu1rlvCnhy4s/E+s+KtQjtra/1eK3iktrWQvGiwhsEuVUu5LnJ2jACjtmupqn0F1YVyk2v6pD8VrXwwy2babc6RNfKwjYTK8ckaYLbtpB3k9BXV1x19oevS/FrT/E0UOmnSrbS5rF9104nJkkjfcE8srgeXjG7nPakviXbX8nb8bA/hfy/NfpcbrfjG4t/iJoHhmwtopbW8nnhvbl8/I6QNKI0x/F90sT0BA6k47OvMdZ+G90vjTw3qeiTSjT9Ou57q7FxrdyJC0qsD5a7WHVsn5hu5B4r06hbIHuFcp8V9e1Twx4Ku9d0lbN5rZ4tyXMbMrK0iocbWXB+bPfpXV1yfxb0LWPE3ga90PRVsftN00XzXk7xIoWRXJyqOSflxjHegaKvxO8U3nh+bToLXW/D+ircJNLNd6xC8kQVCgCgLJHyS+cknABrqtEmluNHtJ57uzvJZIVZri0UrDKSM7kBZvlPb5jx3rO1Z/E7m3htNK0We3mgZbvz76RfKc/3QIj5i4z12npT/AAJ4eh8KeENM8O28zTx2MAiEjDG49ScdhknA7DAoWzv/AFv/AMAT6E3iD/VxfU1jnODjGe2a2PEH+ri+prHOcHaAT2yaYjmdM8TNH4f1jVdaMKJpl3PC5gQgMsZwMAk8n696t+FdYOsRyzNe6c7Ljda2z72t88gO2eTj0AHXGetZCeF9TuvDGvaRfPZ276heS3UEkMrSBSzh1DAqvQqM461q6XpV4fEsmv38dtBO1iloYoJC4bDlixJUfQDHTPrisIOd437L77ant4iGD5Kji1zX0t2tGyS83e7W1vv6O0/4+of99f5101czaf8AH1D/AL6/zrpq3Z4iCiimzSLDC8r7tqKWO1SxwPQDk/hSGOornR428NN4U/4SlL6V9K84wiVLSZnMgk8raIgnmE7+MBf0qTwt4v0PxNcXNvpMl+ZbVUeZLrTbi1Khs7SPORc52t0z0oA3qKKKACisuHxBpM3iWbw2lw/9qQ24unhaF1Hlbgu4MRtIyccE1Wh8XeH5tXj0uO9Yzy3EltE5gkEMk0YJeNZduwuNrZAOflb0OBag9DdooooAKKy/E/iDSfDWmHU9auHtrQOqGRYXkALHAzsBxkkDJ45pNc8Q6Xo80UF5LM1xLG8qQW9vJPIY0xufagJ2jI5x1IHUgUXHY1aKraXf2eqabb6lp9zHc2lzGssM0ZyroRkEVZoasIKKgv7u2sLKa8vJlht4ULyO3RQKwdL8d+F9Qs9Vuo9Qktl0gBr9L21ltZbdSMhmjlVWwQMg457UBY6WisvQvEGl61Jcw2M0vn2pTz4J4Hhlj3DcpKOAcEdDjHB9DWpQAUUVzlx438N2/iODQJr2aO8uJjbwu1pKLd5gM+UJ9vlmTAPy7s8YxmjrYOlzo6Ky4fEGkzeJZvDaXD/2pDbi6eFoXUeVuC7gxG0jJxwTWpR0uAUUVjeKPE2keG7dJtUkusOGYJbWctzJtX7z7IlZgoyMsRgZHPNDdhpNmzRXM6p488L6dotprMmoS3FjdwfaYZLO0mucw4BMrCJWKoM8swAFb+n3lrqFjBfWU8dxa3Eaywyocq6MMhgfQg0WFcpeIP8AVxfU1kVr+IP9XF9TWLcTRW8DzzSLHFGpZ2Y8ADqad7IVm3ZD6KydP8R6RfC88m4kRrMBriOe3khdFPIba6gkHBwQOam0fWdP1ZrhLOSXzLZwk0U0DxSISMjKuAcEcg45pKUXszeeFrwTcoNW30el9r+pq2n/AB9Q/wC+v866auZtP+PqH/fX+ddNTZggps0kcMLzTSJHGilndzhVA6kk9BTqKQzy74Ka5olv8JrvVJ9QtHtLDUNRnuJFkVxEoupnBOOmVwR65GK7LwNDdPpLaxqMLQ3+qv8AapYm6wqQBHEf91AoP+1uPet5lVhtZQR6EUtAPV/NsKKKKAPOBqWnf8NHGz+32v2n/hGPL8rzl37/ALTu24znOOcenNcR4XW4Xxjo+qWVwk9rc+JrsTeGJjuk0uVvNVrpTncDjc5VhsxN8uDgn36kCqHLhVDEYJxyaI6cvlf8Xf8Ar7xyd7+f+Vv6+4WiiigR55+0XeWln8JNW+13UEHmPAqeZIF3Hz4zgZ6nAJ/CofiH5On69p3jrR/EdrFff2fJZR2JtTef2nEzB1WFEkVi+4DDAkYPPHNek0m1d+/aN2Mbsc49KTX9fKw7nK/CHQ77w38NtE0bVNovoLctcKpyEd2LlB7KWx+FdXRRVSd22Sijr+qaboujXWraxdQ2thaxmWaaU4VAO/59PfFeGeJtU0Pxd4b8Wa5oerWmq6tcrY3FzZ2EgnNtYW1wrbHKZG8gyMRn1AyFyfoGikt7/wBf1+nqVfSx554Tmi1f4za/rmkzx3OlDRbK0a4hYNHJP5ksmAw4JVHXPpuFeh0iKqLtRQo9AMUtHRL+t7i6t/1tb9ArynxX4y8Daz4107w/c+JdLiXRdUjme2WdWnub0HEcSIPmIVnyxx1AH97Hq1FC3TDo0ecDUtO/4aONn9vtftP/AAjHl+V5y79/2ndtxnOcc49Oa9HoooWkUu1/xbf6g9ZN+n5JfoFcd8TPGuieE7SG2vdY0vTtS1FWis2vpljRB/FI2SPlXOcdzgDrkdjRSaurDTseRSeL/Afhf4caP4c0bxVpUEd7ZvaWN7eTKieUhKSXBzjcN24gDhieOMkegfD4aKngnSIfDlx9o0iC1SGzm5/eRoNgbPfO3Oe/UVu0VV933/r9RdvIy/EH+ri+prB1C6tbGxmvL6aOG2hQvJI5wqqO5re8Qf6uL6msijW2gJrmV9jifD3iDw3eatqWvnWbJpXtkDLHKGFtbox2+Yw4DFpCTn6diateD1mXxLrMkN8NU0+4SGZb5gm4y4YGMMgCsqqFIwON2K6w8ikACgBQAB0ArONNprXY9GrjoSU1CDXMktWnZK1re6n0/wA7k1p/x9Q/76/zrpq5m0/4+of99f5101aM81BRRVbVLVr6wltFuri180BTLA22RRnnaexIyMjkZyOaQyzRXl3hrVF8Ir4r1CbVby58Nrew2+jf2jfvMzzldsqJNKxYxmQgZYkAq56CrfwS1ybVn8VxXniCDV7qDXJApimDqsXlRYEag8R53AfjyTk0LV6dr/l/mD0Wve35/wCR6NRRRQAUV51r2lX1r8RvD02ja1rM1/NdyTarDJeyNaix2OMGHPlph/LVCqhickk4Y1QhmbRPiJaT+JbfxdC+qanPBY3P9stJpxYl/KjNuspC5jAxlMbhzg0R1t/X9f56Datf+u/+X3NHqlFFFAgormviFp1jeaJNc6rq2rWNlawu5Gn3kls7OfundEQ7MDwqZwSeQeK8/Ou+NorXwr4NvLfU73Vf7EOpa41lNFHdSKrKixB3dQrFj8zKd3y8YzkJP+vv/Kw7f193+Z7LRWJ4D1fS9e8I6dq2jfahY3EZMa3JYyqQxVlcsSdwYMDknkdTW3VNWdhIKKg1G3e7sZraO5mtWlXb50JAdAepUnofftXnPhnw/eXmreLdJs/EHiBPDTvbR207anNJOlwhJuVhndjIFPyKcNw28DGDSH0uem0VxHw40iG11XWNQsdV1280/eLO3GoatcXas0ZPmyL5rtj5/k4/55n1rt6BdQoorzvxfpV9D438PXOi61rD6tcal5l3Ab2Q2o09QfNDQZ8sAfIqtt3FiOTzQt0v6/r9A6NnolFeIL4k1OP4lw2V7fX8CSeJXht9WSeR9Ong2EfYdgOxZg2F5H3lYht3Fe30LWKl3/yT/UHpJx/rqv0CiiigAoqjYs39p30ZkdlUoVDMTjI5xV6gDL8Qf6uL6msitfxB/q4vqayKaEwoqteoShZZHEnAQBsc/TvVkdOaYiW0/wCPqH/fX+ddNXM2n/H1D/vr/OumpMaCs7xLpba1od1pa6nf6Z9pTYbmyZFmQd9pdWAyOM478YrRoqWrlJ2OZ8KeEF0ISLceINY1uMxJDFFqHkeXbqucBEiijUdepBPA6VJ4N8I2nhe41Wa11C+u21S7a7mFysICSEAHb5ca4GFHBz0roqKq+txBRRRSA4u38Ayw6/Nq3/CbeKXE92t1NamS1WKTaQVjJWASeWMAbQ/Tjuc6Vp4VQX8F1qms6lrItLlrmyivPK227kMARsRSxAZgNxbAPrzXRUULSwPUKKKKAOb8Z+FH8SXFhMviXW9H+xOZI1sPs+13PAZhLE+SOcdMZ9aqx+BYIrjTdQj1/Wjq9jFNB/aUkkTzXEUr72SQGPYRuAK4UbcDHGQeuooC5n+G9GsfD+h2uj6bGyWtspVNzZYkklmJ7kkkn3NaFFFAFLXbB9U0e60+PULzTmuIzH9ps2VZos9ShZWAPvg1zvh/wRLo1ncW0fjDxHdq9mbS3+0NbhbRT/FGsUKLu4HLBun1z19FK247lLQtMtNF0az0mxQrbWkKwxgnJwoxknuT1J7mrtFFU3d3ElYK4uTwDK/iG61j/hNvFKfarhJprVJLVYmVDlYtwg8wRjpgODyeckk9pRS63DpY5C38AaVC4h+2Xz6ampnVY9PYp5SXBcyZB279vmEvt3dfbiuvooo6WB6u4UUUUAV4LQQ3c1wJpWabG5WxgY6YwKsUUUAZfiD/AFcX1NZFb+qWsl0qCMqNpOdxqh/ZNz/fi/M/4UxGTLAXk3+dKhxjC44/MVKo2qBycDvWj/ZNz/fi/M/4Uf2Tc/34vzP+FAFS0/4+of8AfX+ddNWPBpdxHPG5aLCsCcE+v0rYoY0FFFFIAooooAKKKKACiiigAooooAKKKKACiiigAooooAKKKKACiiigAooooAKKKKACiiigAooooAKKKKACiiigD//Z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6" descr="data:image/jpg;base64,/9j/4AAQSkZJRgABAQEAYABgAAD/2wBDAAUDBAQEAwUEBAQFBQUGBwwIBwcHBw8LCwkMEQ8SEhEPERETFhwXExQaFRERGCEYGh0dHx8fExciJCIeJBweHx7/2wBDAQUFBQcGBw4ICA4eFBEUHh4eHh4eHh4eHh4eHh4eHh4eHh4eHh4eHh4eHh4eHh4eHh4eHh4eHh4eHh4eHh4eHh7/wAARCADEAP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28Q69Z6J5H2uOd/O3bfKUHG3Gc5I9ayf+E80f/n2vv8AvhP/AIqqPxX/AOYb/wBtf/ZK4Wvhc5z/ABmExs6NNqyt07pM+my/K8PXw8ak07u/XzZ6R/wnmj/8+19/3wn/AMVR/wAJ5o//AD7X3/fCf/FV5vRXmf605h3X3Hb/AGJhez+89I/4TzR/+fa+/wC+E/8AiqP+E80f/n2vv++E/wDiq83oo/1pzDuvuD+xML2f3npH/CeaP/z7X3/fCf8AxVH/AAnmj/8APtff98J/8VXm9FH+tOYd19wf2Jhez+89I/4TzR/+fa+/74T/AOKo/wCE80f/AJ9r7/vhP/iq83oo/wBacw7r7g/sTC9n956R/wAJ5o//AD7X3/fCf/FUf8J5o/8Az7X3/fCf/FV5vRR/rTmHdfcH9iYXs/vPSP8AhPNH/wCfa+/74T/4qj/hPNH/AOfa+/74T/4qvN6Ugg8gij/WnMO6+4P7EwvZ/eej/wDCeaP/AM+19/3wn/xVH/CeaP8A8+19/wB8J/8AFV5vRR/rTmHdfcH9iYXs/vPSP+E80f8A59r7/vhP/iqP+E80f/n2vv8AvhP/AIqvN6KP9acw7r7g/sTC9n956R/wnmj/APPtff8AfCf/ABVH/CeaP/z7X3/fCf8AxVeb0Uf605h3X3B/YmF7P7z0j/hPNH/59r7/AL4T/wCKo/4TzR/+fa+/74T/AOKrzeij/WnMO6+4P7EwvZ/eekf8J5o//Ptff98J/wDFUf8ACeaP/wA+19/3wn/xVeb0Uf605h3X3B/YmF7P7z0j/hPNH/59r7/vhP8A4qj/AITzR/8An2vv++E/+Krzeij/AFpzDuvuD+xML2f3npH/AAnmj/8APtff98J/8VR/wnmj/wDPtff98J/8VXm9FH+tOYd19wf2Jhez+89I/wCE80f/AJ9r7/vhP/iqP+E80f8A59r7/vhP/iq83oo/1pzDuvuD+xML2f3nqekeLdN1PUYrG3hu1kkztLooXgE9mPpXQV5T4B/5Gyy/7af+i2r1avsOH8wrY7DSqVt1Jr8F/mfP5rhaeGrKFPa1/wAWcN8V/wDmG/8AbX/2SuFruviv/wAw3/tr/wCyVwtfEcSf8jKr8v8A0lH0mT/7nD5/mwooorwz0wooooAKKKKACiiigAooooA3vA9gt1rH2mYf6PZr50hx3HQfnz+FaXi8DWNFt9ejhMckbGGdCOQM/Kf8+tUNL8QR6ToDW2nrImoSy7pJWRSoHoOTn8u5qxY+LJZ4bq111pLm3miKr5UahlPr2/yK+lo1sGsH9UlPWSbbtpzbrW99LW26s8atTxDr+3jHSLstdbddPO/foW7HRdPPh6xvP7HuL+eYHzBHMVxyefSmT6BpcXjGz05Q7QTRl5ImflDg8ZH0qG313SG0Kz0+5bVYnt85a2Kru6+pp0viiyfXdOuxb3H2ezjZNzYaV8rjnnH6+tdbqZbanfl3h0X/AG9ey++7fkYqOL5p7/a7/Lr91rFn+xND1BtQtbOzu7Oa0DYlZiUYg+9ZN3plnH4OsdSWMi5lnKO248jLdunYVen8Wre2eo2d6bkRzE/ZniVQyr2VhkZHT9azLrV7aXwpZ6SqSieCYuzEDaRlunOe/pXLiKuAlGTha/L2S15l06NLr1RrRhik0pX+Jdb6Wd9fXp0H+N9NtNM1SKCzjKRtAHILE85Pr9Kwa7DWNa8L6rcJcXlrqZkVAg27AMD/AIF71yDbdx25254z6V5ea06UcRKVGScW3a3RfoduBnUdJRqJ3W9xKKKK807QooooAKKKKACiiigAooooA3fAP/I2WX/bT/0W1erV5T4B/wCRssv+2n/otq9Wr9G4Q/3KX+J/lE+Rz/8A3mP+H9Wc1498IW/i61toJtY1bSmt3LrLp0kauwIwVPmI4xwD0zx1rkf+FLWn/Q/+Nv8AwItP/kevU6K+hqYPD1JOU6ab7tI8mOIqwXLGTS9Tyz/hS1p/0P8A42/8CLT/AOR6P+FLWn/Q/wDjb/wItP8A5Hp3xXa50zxIuta7ol3rng06abe5W0+eTTZd5LXPl5ywKkDeuWTaSOpr0TQJrSfQrCbT7try0e2jaC4ZtxlQqNrk9yRg1Cy/CNX9lH/wFefkU8VXTtzv72edL8F7MMCfH3jVgD0Nxa4P/kvSf8KWtP8Aof8Axt/4EWn/AMj16nRR/Z+E/wCfUf8AwFf5B9br/wA7+9nln/ClrT/of/G3/gRaf/I9H/ClrT/of/G3/gRaf/I9db458P6dqNrcateJJLNZ6fcJApchFLAMWwOrfIMHtzWJ8FtCsV8F+FfEi+aNQm0GGO4cyEiYusblmB6tlevuaI5fhHf91HTyXW9unl+IPF11b33r5vpb/Mzf+FLWn/Q/+Nv/AAItP/kelb4L2bHI8e+NV4AwLi19Ov8Ax716lRR/Z+E/59R/8BX+QfW6/wDO/vZ5Z/wpa0/6H/xt/wCBFp/8j0f8KWtP+h/8bf8AgRaf/I9bnxq1y/0PwfB/Z1w1pPqOp2mnG6XrbJNKqPIPQhScHsSDWJ8XdNg8FeCz4t8MebZanpM8DkrM5+3RtKqPHPknzdwY/M2WBwQaFl+Ef/LqO9vhXl5eaH9ar7c7+9/10E/4Utaf9D/42/8AAi0/+R6X/hS9ntI/4T7xt16/aLX/AOR69RQ7kDYIyM4Palp/2fhP+fUfuX+RKxdf+d/ezyz/AIUtaf8AQ/8Ajb/wItP/AJHo/wCFLWn/AEP/AI2/8CLT/wCR69SY4UnGcCvMPhZZWfj7wOPFHiNZLu/1Oe4IPnMpsUWV0SOEggxFQoyVwSckk0v7Pwmv7qP3L/If1qvb4397Gf8AClrT/of/ABt/4EWn/wAj0qfBezU5Pj3xq3BGDcWvp1/4962PghrGqar4OuIdYuXvLnS9Uu9NF2/3rlIZSqyN6tjAJ7kE13VP+z8J/wA+o/8AgK6/IPreIu1zvTzZ5Z/wpa0/6H/xt/4EWn/yPR/wpa0/6H/xt/4EWn/yPXqdcd8WbXX7jQbObQbI6kLS/juL7TVlEbX1sobdEGPGclW2nhtuD1pPAYRf8uo/+Ar/ACGsVXf2397Od/4Utaf9D/42/wDAi0/+R6P+FLWn/Q/+Nv8AwItP/keul+FWpeHtT8PXFx4cW8trcXsqz2N3GY5LGfjfCUP3MHnbyPm44xXXU3l2EX/LqP3In63X/nf3s8tPwXsyf+R+8bD6XFr/API9J/wpa0/6H/xt/wCBFp/8j16nVbVorqfSruGxnFvdyQOsEpGRG5UhWx7HBqXgMIlf2Uf/AAFf5FLFV27e0f3s81/4Utaf9D/42/8AAi0/+R6P+FLWn/Q/+Nv/AAItP/kem/Ca8s4Nfg0PXNIvtC8ZWummO6SR98OqIGXdcpIMiU7hnJwy7yCK9Vq3l2EX/LqP3L/In63X/nf3s8tPwXs9gX/hPfGuQSd32i1yfb/j3/zmk/4Utaf9D/42/wDAi0/+R69TpsqJLG0cihkcFWU9CD1FT/Z+E/59R+5f5D+t1/5397PLv+FLWn/Q/wDjb/wItP8A5Ho/4Utaf9D/AONv/Ai0/wDkeqXwu8M6frHw5v5ZLm+s75dT1KOG/gvJI5oQlzKqYYNyFCgbTkYGCMV2Xwa1zUvEnwv0HW9XIa+ubbMzhdokKsV347bgob8aay/CNfwo9PsrqDxVdO3O92t30M7wp8L7fw/r9rrEfjDxVftblsW95NbtC+5SvzBIVbvngjkCu/oorelRp0Vy04pLyVjKdSdR3m7hRRRWhBzuteF21DU7u8h13UrBL20FrdQQiJkdRuww3oSr4cjIPIxxwDWxo+nWekaTaaVp8IhtLOFIIIwc7UUAKPyFWqKFoD1CiiigCnrdj/amk3Wnfa7i0FxE0bTQbPMUEYON6suceoNVPBugw+GPDVjoFtfXl7bWMKwQSXWwyCNQAqkoqg4A64zWvQKFpcAooooAzvE2h6Z4j0O60XWLYXFlcptkTJB65BBHIYEAgjkECuG1/wAJ+LF1LS9+o/8ACW+H7ORJH02/eOC48xDlJfMVAs204Ox9oJAJJNelUgYEkAgkdR6ULR3DpYVTkAkEH0PaiiigArg9Y8D6tp9pqbfD/wARSaFPfTtcvaTRJLaGVvvlcqWiLdSVJAPO3Oc95SFgCASAT0HrSaGmYHw90+TSvClppsmiR6O1vlWt47n7QrMTlnEnBbcSSSwDEk5FdBRRVN3dyUrBWT4i0ZtWaymg1O8025sp/Oimt9h3ZUqyOrqQykMeOuQCCMVrUUhmT4Z0Cz0GO9+zyTT3F/dNd3dxNt3zSsAMnaABhVUAADgD61rUAg9DmigAqrq1jDqelXem3DSLDdQvC5jbawVgQSD2PNWqKGrgnY53SfCsdtrFnrGo6rfavf2Vq9rbTXKxr5aOVLnCKoLNsXJPpwBk56Kiii4BTZVZ4mRZGjZgQHXGVPqMgj8xWXrruskW1mXg9DWb5sv/AD0f/vo07BcoaJ8ObXS9CudCHiXxBdaZdTzTT28skCeYZXLyLvjiVwpLHgMOuOldjZWttY2cNnZwR29tBGscUUa7VRQMAADoAK5wzSAEmVgB1Jal82X/AJ6P/wB9GgTfU6iisDS5JGv4gzsRzwT7Gt+kMKRlDKVOcEYODilpsqLJG0bZ2sMHBx+ooAzNPjWDVrmA26Q+ZGrqsZyhUcZPA55qXQgFtZlUYAuZQB/wI1bht44Qdu4kjBZnLMR9TzSWttDaqywqwDMWOXLcnqeTQBNRRRQBleMLeC78Karb3MKTRNaS5RxkHCkj9ayPg1z8JfCX/YGtf/RS10eq2NvqenT6fdiU286FJBFM8TFT1AZCGH4GoPDmi6f4e0W20fSYpYrG1QRwRyXEkxRQMBQzsWwB0GeKI6c3nb8L/wCYPW3lf8bf5GhRRRQAjDcpXJGR1HWvONE8LaVa/FeLVfDNnFYWtjZTW2rXEXH2+4dkKI5/5aOm1mZzkguBnrj0aRRJG0bbgGBB2sVP4Ecj8K5Tw98OfCmg6lb6hp1tqQntmdoRcaxd3EaMwIZhHLKyZIZucZ5NC0lf+uwP4bHW0UUUAFeWfH7SYI9FXxR/YNref2bPBdXd8LkpfW0MUgYi2ypAJwcjcuQTwSa9TrDu/CujXmry6ldR3czzFDLA97MbZ2TG1jBu8skYH8PYHrR1T7DT3NqJxJEki5AZQwyMHmnUUUEoK5zx5rj6RY28EK3aTX0vki4gtJJxbLjLSEIrcgcLkcsR2zXR0yaNZoXicuFdSpKOVbB9CMEH3HNJlI89/Z0vILr4YWscMlzI0N3dq7To4Yk3MhB3OPmODyeeevNei1leFfDuk+GNKGl6LDNBaCRpBHJdSz4ZiWbBkZiMkk4z1JrVqmxBTLgSNbyLCVEhQhC3TOOM0+ory3iu7Sa1nDGKZGjcK5UlSMHBBBH1BzUyV00NPU8t+G2l2vg7xzB4aufBmh6fqF5pTTRatpkhka4WJkWRZt0asGLMrZ5Bz6ivV6ydB8PaZop32i3Ms3liLz7u6luZtgOQm+RmbbnnGcZ5rWqm72/rqT1Zj+IP9bF/umsytPxB/rYv901mUAzznV9XvP7T17W7zToNQ0zRLlbcW0kxDRqERnlVNpVm+fgkjhcDGTn0VSGUMOhGRWZdaBpVzeTXU1sS8+zz1EjBJin3S6g7Wx7jpxWpWdOEo7s9DG4mjWhBU42aVvwXm+qbvpe+upa0n/kIRfj/ACNdDXPaT/yEIvx/ka6GtGeegooopDCiuK+IVr4hiFzrFn401DSLOKBI4LGzs7WRppyxABaaNzlmZFAGAPxrqdDgvrbRrO31K8N9exwItxcFFXzZAPmbCgAZOeABQtUD0LlFFFABRXJ/FfWtS8P+EH1TTVkxFdQC6eFFeZLcyKJGjVuGfaeBg57AniofhHr03iPQb7UP7UXVLEahLFp9ywVZmgXAAlVQNrhtwwVVsBSRk0R1v5f8D/P8+wPS3n/wf8vyOyooooAKKju5JIrWaWKIyyIjMsYPLkDgfjXj3gb4iXepat4LDeIItQutd+0QavpRWJX06dImkwFUB02lChDk5BB680LV2B6K57LRRRQAUUkgLIyqxQkEBhjI9+a8mh8a6/p/wn17WLi9W91S21y40u0nlhRQM3f2eJmVQAdoIPTnFC1dv63S/UdtL/11f6HrVFcV4Y1bU7X4jav4P1DUJdRih0221G1uJkRZAHZ43RtiqCNyBhxn5iOwrtaOlxdbf13CiiuNg1TVk+M82hPqDy6W+hC9S2aJAI5fP2ZDAbiMDoSetC1aX9aK/wCgdG/63sdlRXGaXqmrf8Lh1jQp9QefTY9HtryCBokHlO8sqNhgAxGEHUmuzoWyf9b2B6Nr+trhRRXGfGHVNW0XwnFqej6g9nMmo2cT4iRxIktxHGyncDjhjyMGjql3svvA7OiuO+Ka63b+HNQ1fTPFE+hrYWbzRLBaxS+dMASqv5itlSdqhU2sSevQV0fh6a/udA0+41SBbe/ltY3uol6RylQWUfQ5FC1uD0t/X9blXxB/rYv901mVp+IP9bF/umsmdWeF1jkaJiCA6gEqfXnim3ZCtdj6K5nwre6hqvgKzvrm/lS7ljLS3EUCs+AxztQAjOBx8p+hp/w+1K41LSro3N815JBeSwgyxeVOqA/KJUwuHxz0HBFRGom0vK521cBUpxqNte4+V7+na1tPXyOt0n/kIRfj/I10Nc9pP/IQi/H+RroatnEgooopDMXWNFl1TxDpN9NeAWGnM84tBH/rZyNqOzZ6IC+BjqQc/KK2qKKACiiigDA8a+HpPEFtp32e+FndadfxX9u7x+ZGzpkbXXIypDHoQQcHtSeEPDa6FdazfPNHLeaxefbLnyovLiVhGqAKuT2QEknJJJ9h0FFC0vb+tv8AJA9f69f82FFFFAAelczpvheVvFK+JtcvkvtQhiaGzjhh8qC0R8byqksWdtoBcnoAAFGc9NRR1uHQKKKKAEk3lGEbKr4O0sMgH3HGa8/svhxM3gbXfC+ra3FdLqd/NfxXFtZGBreWSbzgcGR9218EdOBzXoNFH9f19w7nN+GvDdxY+ItR8R6tfQ3uqXtvDaloYDFHFDFuIVVLMclnZic9wO3PSUU2WRIo2kkbaqjJPpQIdXLf8IzqP/Czf+Ev/te1+zf2b/Z/2L7E2/b5nmbvN8zGc/7HT863f7U0/wD5+k/I0f2pp/8Az9J+RoW9/wCuwdLGFZ+GdRg+JV74tfVrV7e6sI7H7GLJldVjd3VvN8wgnLnPydAOldTVP+1NP/5+k/I0f2pp/wDz9J+Ro6JA97lyuZ+JPhq98WeHl0iz1S303/SoLh5ZbQz58qVZFAAkTGSgBOTxXSRuskayIcqwyD6inUAcf4w8O+LNY1HTrjTvE+k2UFmodre50Z7lJJx0l4uE6fwqc4POScEdLo1veWulW1vqF99vvEjAnuREIxK/dggJ2jPbJx6mrdFC0VgZj+IP9bF/umsmcSNC6wuiSEfKzLuAPuMjP5itbxB/rYv901mU7XQr2Zz2h6Jq2jeF7bSbTVbR57ZvlmezbayZJKlfMznnqD+FaGjaWmnyXly0glur6YTXEgXaCwUKABk4AVR3P1rRoqVBLY6auMq1eZyfxO70Svrfou+tti1pP/IQi/H+Rroa57Sf+QhF+P8AI10NUzmQUMcAnBPsO9FIx2qWOcAdhmkMxfCHiS18TW9/Na2l5amxvpbGaO5VQwkjxuxtZhjnrmk8O+KdL17Wda0zTmlkfR5kguJCuEZ2XdhT3x0J9a4rwDa6xe6F42sbD7dot7ea/dTW1xfabPEPJkKYdA4TOQGwQeDg034RWms2PxB8Yw3lqILFjarAyaVcW0UvlwomY3kJUqMEEZJJ5BxRHW3on89Ljejfq/z0PU6KKKBGHd+JbW28Z2PhaWzvBc31tLcwT7V8llj27xnduz86/wAPfrVZ/FkjeJ5dEtfC+vXkcE6QT6hCtv8AZomZFc5LSh8AOM4Q+2axPErTf8Ls8JzJYalJbwaffRTXEdjM8EbyGHYGkClBnY3U8Y5xWd4m02PUvEkVx4Sj8Rad4gt9Yhe7lcXcVo8IZRMWD/uZEaMcbcknbjvgjry363/9Kt91txvRP+uh6jRRRQIxPG/iW18J6BJrV9Z3lzbROiyfZlVmTcwUEhmHGSOlTeIdfsNEW2S486a6vJPKtLSBd81w+MkKMgcDksSFA5JFcz8e0uJ/hfqdpZ2N/e3M7QrHDZ2kk7tiZGPyopIGATk1j+OdIj1L4k6RrWq2utyaDLok9pHLYi6jltrhpEfLLFiRdyjAyMZUA84pf1+F/wAdvmO2n9d/6+49Os5ZZrWOWa2ktZGGWhkZSyexKkjP0JqWuZ+FcOvW/wAP9Ih8Sy3EuqJEwle4OZSu9vL3n+/s2598101U9GJCSMVRmCs5AJ2r1PsM1y2n+OLS/wDCl54gs9G1icWl5JZNZJFGbl5Ul8plUb9v3u5YDAzXUyMERnbcQoJO1ST+AHJrzr4R3Umm+E/EVze6bq1v5WtajeCKbTpo5JYnmd0KKygvuXGAM9QKm+rv2/Vf8EdtF6/ozovCviuTXNVu9Nn8Ma7o01tCkzHUBb7WDkhQPKlfn5W646Vtav8A8gy4/wBw1leBLW9TRjqWrQmHU9Uk+13UR6w7gAkX/AECr9QT3rV1f/kGXH+4apq2hJxlZ8WrQya/Lo3kTpPHALjewGxkLbeCDnqD1ArQrmo2f/hZMsn2a78o6YsQmNs/l7xIzEb8beh9amTalH+ujOrC0o1FPmW0W/noXLfxFZz3cEKw3AiuLiS2huCF2PLHu3L13D7jYJGDtPtnZrz3RdNvo9estTht7mC+kv5/7RtHhP2aNG3fvEJGAxAT5lOW3HPfHoVTRlKUbyOjM8NRoTiqT0tr63f9XWj3VtjtNL/5Btt/1yX+VZnjPxLa+FdMi1G+s7y4t5LmK2LW6qfLaR1RS25hxuYdM/StPS/+Qbbf9cl/lXF/HcTy+BVtrWx1C9nfUrKQR2dnLcNtjuYnckRqSAFUnn0q+q9V+Z5yNzX/ABXbaXqj6XBp97qd9FZtfTQWgTdHADt3HeygkkEADJODWpoWqWOt6LZ6xpswms7yFZ4JAMbkYZHHb6VwnxI0syavD4h8Nvr8fiefTzZwxWcCiKeJiWUXBmjZI1ViTk7XHIGTxXV/D7QP+EV8EaN4d87z20+0jgeQDh2A+Yj2JzRH4Xff/h/0t87hLdW/rb/g/Il8Qf62L/dNYt/c/ZLVpvImnYEBYoVy7knAAyQPxJAHcitrxB/rYv8AdNc9ruof2Xpkt59kurtkwFhtoWldienCgnHqccUSdlculBzqKKV7vYzLfxbYvY3M01peW1zbXSWklnKq+d5z7dijDFTu3AghsY71paPqkOpNdRLHJDcWk3k3EMmNyNgMOhIIIIIIPeuJmia8sYtQtdP1R7i21i31C+eaxkhabqrCNHAZgibcADoB1Oa6HwpbzNr/AIg1hopIre9nhW3EiFC6xxhS+DyASSBnrjNY05ybs/60Wv36HsYvBYenSnJKzX53jp6Wbavrb0Z12k/8hCL8f5GuhrntJ/5CEX4/yNdDW7PDQUVleJZpoLWJoZGjJfBKnHasH+0L7/n7m/77NFh3OzorixqF6el3Mf8AgZo/tC9/5+5v++zRYDtKK5GzvrxruFWupSDIoILHnmuupAFFJuG4LkZPQUbhu25GcZxQAtFFFABRSMwUZYgD1NDMFGWIA96AFooooAKKKRWDDKkEdOKAFqrq/wDyDLj/AHDVoEZIzyOtJIiyIUdQykYIPegDg6K7T+z7H/n1h/75pPsFhu2/Zoc4zjaKdxWOMortP7Psf+fWH/vmj+z7H/n1h/75ouFg0v8A5Btt/wBcl/lVmkRVRAiKFUDAA7ChmCjLEAe9IYtFFIrKyhlIIPQigDI8Qf62L/dNZlafiD/Wxf7prMpiYUUAgjIORRTAtaT/AMhCL8f5GuhrntJ/5CEX4/yNdDSYIxvFn/HpD/10/pXMXMK3EDwybgjqVbaxU4PuORXT+LP+PSH/AK6f0rlb61hvbOW0uA5imQo4SRkJB6/MpBH4Gk9iou0ld2Od8L6VaW+uapeabbRWulXEccSQxqFjmdd2+UKOMHKrnvtJ9CX/AA4RY9BuY0UKialeKoHQATuAKv6T4d0rS5Wls47oO0RizLezS7U44Xex29B0x0FWNH0mx0iCSGwjljjkkaVg87yfMxJY/MTjJJNZwg4tej/FpnqYrHU6sKkVKTvy2uv5U1rq9f60NSx/4/YP+ui/zrt64ix/4/YP+ui/zrt61Z5KPNvH/hXStS8V6PLpVnGviRNSgv59TH+utbWNvnUv1COAYxH0JJOOGNHi7wrpV5490K60azji1621FdQ1HUx/rY7UBgYnfqVfhFj6YBOPlra1D4b+E7/WLnVrq31SS5upRLOBrN4sUjDGN0QlCEYAG3bjHGMUS/DfwnNrMury2+qPczXQupQdZvDE8oIILReb5ZA2r8pXGABjFKGlvJ3/AC/y/q+lS1v6W/P/AD/q2vX0UUUCOW+JGleG9Q0VpfEmkxawiK0dtZSr5glmcYUIh48w9A3VeTkDJrltW8C6hN8F7DQbzTNL8Sa3ZaYbYHUrlvLjcpgsh2tmRcAKxAPH3hzXZ+K/B+heKLi0uNXTUGltN3kNa6nc2uzd1P7mRcnHGTVeLwJ4dhgs7eBNShhtUkjVE1W5AkV2LOJf3mZcsScvk1LV4td/+D/mUpWafYk+GGo2+rfDvQNQtBeCCWwi2fa23TYCgfOR1PHXv1ro6jtoIbW2jtraGOGGJAkccahVRQMAADoAKkrScuaTZnFWSRX1K0gvrCazud/kSqVkCuUJXuMjkZHFeY+HLex8IXHivxR4d0n7PoV59nh07T7K3by55kyr3Cxxg7UYuoLAciMtyCCfSdc0uz1rSLnSdQWV7S6jMcyxTvCzKeo3oQwz7EVleFvBfh/wzdyXekw3/nvEIS91qdzdlUznavnSNtGQOmM4HpUrd/1/X9Mu+hx3wO1CK48R+Obdry8vLg6tHM009tLHuzawA8Oo2jdnCdQMcY5r1OsfQfDOj6HqGo3+mw3KXGpSia7aW8mmEjgBQ2HcgHAA4A4AFbFPovRfghdWFeba34V0qb4l6He6FaR2+q2N497q+pqf3rQPG6i3kfq+9mXah4VUyMcZ9JrkIvhv4Tj1k6sLfVGuTdi8YSazePE0wYMGMTSmM4IHBXHA44pL4kwfwtHJyaVD4U+I2m6tq3g3QbyXWtYmgh1m3kLXsMkvmNHvVox8uwbDhjjHcV63WJpXhbR9NvftcMd3LKsjyRfar2a4WBnzuMayMwTOSPlA4JHTituhaRSB6ybCuN+Kui+HtU0GU63o8Ws3DxPb6faSjcWncHb5YPCv/t9VAJyADXZVzvinwXoHia+tr7Vk1E3FsjRwva6rdWu1WOW4hkUHOByeeBUyV1YqLs7nm97F4qOs6L4E22eurofhqK9voLu9eGPUrjd5QDsEYuo8tvlbAJYFs4xXpvw+1qz8ReCtI1vT7E2Ftd2yvHbEAeT2KcccEEcVXXwL4aSGxjhs7iBrGB7eCaK9mSbynOXRpA+9wTydxPPPXmt7TrO10+wgsLG3jt7W3jWOGKNcKigYAA9MVpe979/1f6WXyIta1v60X/BM7xB/rYv901h6pb2l1YyQ3wU2uN0odsKVHJDf7PqDwR1rc8Qf62L/AHTWBrOmWer2D2N8sr27kFljmeInByPmQg/rUyV0aUmlUTbaV91v8ttfmcvoPhvSZNN1IX1lFHok179stbKQbYoo1QDcV6KrEM+3oMj3FafgbS9OsbCa+0/T4LGPUHEyRxRhMRgYjyPUj5vYsRU8HhbRobG7s1huXhvAq3HnXk0rOozhdzsSF5PAOOT61sgAAADAHQVEKfK1oehjMwdWMoxnJqTW+miS6Xd23u99L9WW9J/5CEX4/wAjXQ1z2k/8hCL8f5GuhrRnlopatYm/hSMSeXtbdnbms3/hHW/5+x/37/8Ar1v1DetcrZzNZxxy3AQ+UkjbVZscAnBwM+1K47GN/wAI63/P2P8Av3/9ej/hHW/5+x/37/8Ar1y6+LPGGk6l4p0vVLPT9cudK0dNUtH0y3kg8wt5gFu6M8h3ZjyCDyO1Xvhn4wufFN7eeVd6dqulx2tvNFqNjE0aCZ92+3ZWZvnQBSeQQHAIz1a1/r1/yYNW3/rb/Nf0mbsGgNFPHJ9qB2MGxs64P1rcoopAFFcL421zxfoGqadfRLo82kXOqW+nmx8mQ3TrKwXzVl37QQSW2bD8oJ3emRd/EbUo7fUNdiWxOl6b4jXRbmyMbfaAplWEy792Adzhgu3le+TkEfe2/rb/ADX9XBq39ev+TPUaKKKACiuY+JWsX+g+HJtUtdY0PR4oEd5LnVI2kQkDKoqq6ZLHPO7Ixwpzxh2PjDxBrF1oGjWMOm2Oq32hHV715AbiKL7irGm1xuy7H5snAXuTkK+/9dG/0Y7f19y/VHodFYHw88Rf8JZ4L0zxB9nFu93ETLEDkJIrFHUHuAytit+qas7CCiiql3cSw3tpEuwxzMytkHIwpPH5UgLdFFFABRRUdx55TFuY1Yn7zgkAfQYz+dAElFVdLuJbi2LTKodXZCV+62DjIq1QAUUUHODjGe2aACiqFhdTS309u8lvKsag7ouNpP8ACRk/nV+gDH8Qf62L/dNZlafiD/Wxf7prMpiYUVBczGNkVQCSwB9gTU9MRa0n/kIRfj/I10Nc9pP/ACEIvx/ka6GkxoKraq2oLpty2lRW0t8I2+zpcyMkRfHG5lViBnrgGrNFS1dDR5hbeGPiFeeHdb0rUH8P6Tc6layF9Rsb6e4nmuTtALFoo9kYUFcLkgEAYxzseC/B8uk+ML3xH9g07Rlu9PhtZbHT5C0csiMT5zfKoyAQo4zjqew7eiqvrcHtb+un+QUUUUgOA1nT/iHc+MDqFvp3hWaxt22ac9zqM++3UjDymIQYaUgkffAA4BGWJTX/AIf23iLxpbatf6PollbWl1HdPNDEHvL94zmMSPtGxFODjLFsAZAGD6BRQtLeQPW/mFFFFAGRr7+IBPBFpOm6VfWkqut19ru3hZCcbSAI3Dj72Qcdq4nQ/h7qXhC40O98NyWd7PY6VPptzFdSNAjiSXzldCqttCvuG3+6euRz6bRSt/X3r9WO5gfDzw6PCfgvTPD/AJ4uHtIiJZQMB5GYu7AdgWZsVv0UVTd3cQVTvYLiW8tJYhEUhcs25yCcqRxwfWrlFIAooooAKr34umh22gj3E/MXcrgexAPNWKKAILFZo4Nk0cMeDhViJIA+pAqeiigApH3bG2YLY4z0zS0UAU4beRr1bydY45BGY9qNuzk5yTgelXKKKAMfxB/rYv8AdNZla2uRSySReXG74BztUms77Ncf8+8v/fBpiKFzbFyDGTneGbLkdKtDpUv2a4/595f++DR9muP+feX/AL4NMCXSf+QhF+P8jXQ1haZBMl9GzQyKozklSB0NbtJggooopDCiiigAooooAKKKKACiiigAooooAKKKKACiiigAooooAKKKKACiiigAooooAKKKKACiiigAooooAKKKKAP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7" descr="data:image/jpg;base64,/9j/4AAQSkZJRgABAQEAYABgAAD/2wBDAAUDBAQEAwUEBAQFBQUGBwwIBwcHBw8LCwkMEQ8SEhEPERETFhwXExQaFRERGCEYGh0dHx8fExciJCIeJBweHx7/2wBDAQUFBQcGBw4ICA4eFBEUHh4eHh4eHh4eHh4eHh4eHh4eHh4eHh4eHh4eHh4eHh4eHh4eHh4eHh4eHh4eHh4eHh7/wAARCADEAP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H47/ABZ8R+A/F1rpGkWWlTwTWCXLNdRSM4YySKQCrqMYQdvWvP8A/ho7xx/0CvDv/gPN/wDHaP2vv+Slad/2B4v/AEdNXjNePXr1I1Gkz9v4d4dyzEZZRq1aKcmtWezf8NHeOP8AoFeHf/Aeb/47R/w0d44/6BXh3/wHm/8AjteM0Vj9Zq/zHtf6rZP/ANA8T2b/AIaO8cf9Arw7/wCA83/x2j/ho7xx/wBArw7/AOA83/x2vGaKPrNX+YP9Vsn/AOgeJ7N/w0d44/6BXh3/AMB5v/jtH/DR3jj/AKBXh3/wHm/+O14zRR9Zq/zB/qtk/wD0DxPZv+GjvHH/AECvDv8A4Dzf/HaP+GjvHH/QK8O/+A83/wAdrxmij6zV/mD/AFWyf/oHiezf8NHeOP8AoFeHf/Aeb/47R/w0d44/6BXh3/wHm/8AjteM1u+EvCWv+K2vF0Gx+2NZxedMokVSF9gSMnjoOaaxFZ7NmVbhzI6EHUqUYxiur0X5npP/AA0d44/6BXh3/wAB5v8A47R/w0d44/6BXh3/AMB5v/jteNqjtII1Ri5O0KByT6Yra8X+FNe8JXdva6/ZfZJriETRp5iuShJHO0nByDwaPrFa176BLhzI4zjTlRjzO9l1dt7a9D0r/ho7xx/0CvDv/gPN/wDHaP8Aho7xx/0CvDv/AIDzf/Ha8ZopfWav8xr/AKrZP/0DxPZv+GjvHH/QK8O/+A83/wAdo/4aO8cf9Arw7/4Dzf8Ax2vGaKPrNX+YP9Vsn/6B4ns3/DR3jj/oFeHf/Aeb/wCO0f8ADR3jj/oFeHf/AAHm/wDjteM0UfWav8wf6rZP/wBA8T2b/ho7xx/0CvDv/gPN/wDHaP8Aho7xx/0CvDv/AIDzf/Ha8Zoo+s1f5g/1Wyf/AKB4ns3/AA0d44/6BXh3/wAB5v8A47R/w0d44/6BXh3/AMB5v/jteM0UfWav8wf6rZP/ANA8T2b/AIaO8cf9Arw7/wCA83/x2j/ho7xx/wBArw7/AOA83/x2vGaKPrNX+YP9Vsn/AOgeJ7N/w0d44/6BXh3/AMB5v/jtH/DR3jj/AKBXh3/wHm/+O14zRR9Zq/zB/qtk/wD0DxPZv+GjvHH/AECvDv8A4Dzf/HaP+GjvHH/QK8O/+A83/wAdrxmij6zV/mD/AFWyf/oHifU3wI+LPiPx54uutI1ey0qCCGwe5VrWKRXLCSNQCWdhjDnt6V7VXyr+yD/yUrUf+wPL/wCjoa+qq9XCTlOneTPyHjLBUMFmbpYeKjGy0R8q/tff8lK07/sDxf8Ao6avGa9k/bAdE+JWnbnVf+JPF1OP+W01eMedD/z1j/76FeXiV+9kfrfC9SCyjDpv7I+imedD/wA9Y/8AvoUedD/z1j/76FYWZ73taf8AMh9FM86H/nrH/wB9Cjzof+esf/fQosw9rD+ZD6KZ50P/AD1j/wC+hR50P/PWP/voUWYe1p/zIfRTPOh/56x/99Cjzof+esf/AH0KLMPaw/mQ+vbv2Ubz+z7zxXf7PM+zaYJtucbtpJx+leHedD/z1j/76FdL4H8dX3hCPVE01dPlGp2ptZvtAZtqHPK7WGDz3zWtCbpz5vJ/kzyM9w/17AVMPTavK3XzTf4Htr+E/Ctn4lk+MQlhfwx9lGpQ23G43hOBHj/e59m46CqHx90i68YfFHwfpdsu2XUbCPcRz5al2Zm/AZP4V4a3iLUW8PpoDaq50tJzOtr5g2CTGM124+NWvjX7fXBZ6D9tttOOnwP5chEaZzuA8z7/AL9PatvaU2lG1kmnb77/AKL0Pnv7HxuHxEMRCqpyjGUY3drK1oX7u93J9T1/4q+G08R+B9b0Ww8O3Ng3hcxPpk727It1EseHCsR83Rhx1wpqp8I4/En/AAoSyk8IWOn3OrfbpBi7Vdvl7zu6ke3evGPDPxY8Y6Hq66j/AMJDcamArK1tqN3JNA4I7rvHTtgiop/iVqreDx4Xt002yslvjexvbb1ljcsW2qd5AUE8cZ4HNUq0eZz1u1+N1+hzPIMYsMsG5QlFTjJNu62aldNpu7136s9u8U+FvDOufFjwdpurWumxaxJaST61a2fEcjqgZVIHq27ryVH0rjfF/wAXNZtdd1rw2PC2htpFu01rFYy2f+rC5Ac4+mcYxj061wfif4l6zr+t6Zr0x06z1fTkVUvrRSksuOhfLFSevQAckdOK9V8UfEzVLX4Y2Gved4Uj8QX4MF0wjiknliYZVkCu2MDAYOvU4wO6lNSjJx01fTe+39fMhZfUwv1eOJiqt1ypOduWXM5XVk9LWSe6SSI9T1YfCz4WeFb7wvpNhLfa3D593qM8HmEEqrbAe33iAOmFPGeayfjRa2Gt/C/wz8QH0u30vWL+Uw3UcCbFnGHw+P8AgAIPXDdTxXI+Dfi5r3hvRRohTSNX0xWLR22ow+YsRzn5cEYGe3IHasn4gfEDWfG15DNrN3bLFbqVt7a3GyGIHrgZJ7Dkk9KmtUjKLS62sux6ODyrEUsbCpLlTUpOVTm1nF3tFx+a8lbQ5uimedD/AM9Y/wDvoUedD/z1j/76FctmfZ+1p/zIfRTPOh/56x/99Cjzof8AnrH/AN9CizD2sP5kPopnnQ/89Y/++hR50P8Az1j/AO+hRZh7Wn/Mh9FM86H/AJ6x/wDfQo86H/nrH/30KLMPaw/mQ+imedD/AM9Y/wDvoUedD/z1j/76FFmHtaf8yPaf2Qf+Slaj/wBgeX/0dDX1VXyn+x/JG3xL1ALIhP8AY8vAP/TaGvqyvZwX8I/DuPZKWbyaf2YmR4g8L+GfETwv4g8O6Rq7QAiE31lHOYwcZ27wcZwOnpWX/wAKz+HH/RP/AAn/AOCe3/8AiK6uius+MPPNV8NfBvS7s2t94O8JRyrs8wDQ4nEW84TzGWMiPceBuIzWx/wrP4cf9E/8J/8Agnt//iK43xw9/wCFdU8R+NtBuLLWtHeSKPxJol0nzhkRE3wv/e8sp8jAhuxya9cRtyK2CMjOD1oXwp/1/XmN6M5Zfhr8OVOV8AeFAcEcaPb9D1/gpP8AhWfw4/6J/wCE/wDwT2//AMRXV0UCPNtd0P4KaHcz2+q+EvCFrJbwLcT7tDiKxRsSAzMIyACVbqe1WtF8J/CHWbi5t9O8E+FJprZUaZG0KJGQPnacNGOu0/lS/H2GGP4PeL7hYo1lk01g7hQGYDoCe+Mn867WyhhVEuFiQTPCiNIFG5lGSAT3A3H8zQuo3pbzv+Fv8znf+FZ/Dj/on/hP/wAE9v8A/EUrfDX4csxZvAPhRmJySdHtySf++K6qigRxt98P/hdY2ct5feB/B1tbQqXlll0q2REUdSSVwBWbpnhv4NalqC6fa+D/AAiLx0MkcE2hxRPKg6uivGC68jlcjmmfHWZ7aLwldXXGiQ+I7V9VY/cWP5vLZ/8AYEvlk546UfHGJ7iPwgum86yPEdo9iU++EBPnnj+Dyt+7tiiOtvW35a/j+A5afdf89Pw/E3P+FZ/Dj/on/hP/AME9v/8AEUv/AArX4c7Qv/CAeFNoOQP7Ht8Z/wC+PauqooEcp/wrP4cf9E/8J/8Agnt//iKwLrRvgjazvFceF/Bkaxy+TJOdGh8iOTONjS+XsVs8bSwOa7TxmupN4P1ldG3f2kbCcWm3r5vlnZj3ziuO8B3Hh25/Z8sftBgGlJoZiv1kxhGWMiZXB/i3bs55zUuVlJ9v+D/l+JSV2l3/AOB/n+Btj4afDcjI+H/hMj/sD2//AMRTh8Nfh0oYL4B8KgMMHGj2/I6/3PaoPgjDq1v8JfDMOtiUX6afGJBLneBj5Q2echdua7GtJx5ZOJEXdJnKf8Kz+HH/AET/AMJ/+Ce3/wDiKoav4K+E+lLF9u8D+FEeZisMSaHDJJKQMkKixlmwBk4HA5ruq4b4i6Pfalr+j33hnW7XT/FGmQzy2kF3GXt7qB9iypIBggZEfzKcrxwc1DZSJNK8B/CvVNOg1DT/AAP4RuLWdd0Ui6NBhh+KVa/4Vn8OP+if+E//AAT2/wD8RU3wx1z/AISPwVZas2lppcsrypNaoQUSVJWSQqQBuUsrEHvnNdLVNWYkzlG+Gvw5ZizeAPChJOSTo9vz/wCOVDe/D34X2VpLeXngbwfb28KF5ZZNJtlVFHJJJXgV2Nc98R9O03WPBmoaTq1++n2t6Et/tKH5opGdRGR2++V68etS720Gt9TD0bwh8JdXluIbHwP4WeW3CGaOTQIonUOCVO14wcHBwehxWl/wrP4cf9E/8J/+Ce3/APiKzfh3q3iEeKdW8K+LLfT7nVtPtLeZNWso9i3lu7SBN6HlHDK+VyRySMV3tU/IWuzOVb4a/DpgobwD4VIUYAOj2/Azn+57mobv4d/DO0tZbmfwD4VWKJSzkaLA2AOvATJrsKZP/qX/AN0/yqJvli2NbnmVhp/wIvo7aW38P+B/Ku2C20smkQRxzMTgBGZAGOewNdL/AMKz+HH/AET/AMJ/+Ce3/wDiK4Lww+kn9ku3j1ZY5rabRpYViI3GWViwjRB3cvtCgc5xXpnw/t9TtPAmg2utMzalFp0CXZY5bzRGA2T3Oc1o1ZyXb/g/5fiJ9PO/4W/z/ANC8HeEdBvTe6F4V0PSrpkMZmstPihcoSCV3IoOMgcewrcooqQCiimyyJFGZJDhR7ZoAzJ/Dfh+fVW1WbRdPkvnKM87W6l2ZPuMTjkrjgnkdq1ahtLqG6VmhYna21gylSp9CDyKdBPFMZPKcN5blGx2PpQBJRRRQBS1rSNK1qxNjrOmWWpWjEMYLuBZYyR32sCKnsrW1sbSO0sraG2t4htjihQIiD0AHApiX1s1yLcOfMOduUIDY64OMH8KWO9t5LgwIZC4JB/dNtyOvzYx+tAFiiiigCO5ghubeS3uIY5oZFKyRyKGV1PUEHgiuNg+HOmaV4oTxD4WuZNCuCgiuLaKNZLWeMfw+W3+r6DmMr05Brrru9t7X/XOw7khCwUepwOB9afLcQxBS7/f+6ACS30A5NC0dw6WJaKAcgHmigArj/F3w48NeIZVvRbnS9UScXEd/YqqS+aOjOCCkvQcOrdK62aVIYzJISAPQEk/QDk1XGo2ht/O8xtu/YQI23BvTbjP6UBcdpkV3BYQw312t5cIuHnEQj8w+u0EgH6cfTpVmobW6hugxhLnacNujZcfmBU1DBBWdrGh6NrEkEmqaXaXkluWMLzRBmj3cNtJ5GQOR371o1Whvraacwo5343AMhUMPUEjkfSgCW1t4LW2jtrWGOCCJQkccahVRR0AA4AqSoIbu3mkCRuSWXcuVIDD1BPWp6ACq+pWNlqVjNYajaQXlpMu2WCeMOjj0Kng1Yps0iwwvK+7ailjtUscD0A5P4UMEVNJ0nTNJjePTbC2tFcgv5UYUuQMAsep445q7Wd4b1zS/EWkpquj3JuLN3eNZDGyHcjlGG1gCMMpHTtWjQwIpbiCJtskqq3oagu5NNu7aS1uvs9xBIpWSKVQyuPQg8EVna5/x+/8AFUadguWtI0HwZo7xvpOg6Hp7REmM2tlHEUJ642qMVs/bbX/AJ7p+dcMniPSG1hNJ+0SLcyMyxboHWORl+8qyEbGYYOQCTwa1qSalsy6lKpStzxavrr2OmiuIJW2xyKxxnAqWsPQv+P0/wC4f5ityggKiu7iG1gaedwiL3NQajqMNiyCZZG35xtA7fjVT/hILP8A55T/APfI/wAaAFtJFnjuZLKaKW4ldWlKvwgxgAEd8Cjw9IC16irEFE5wEfdjgf5zSf8ACQWf/PKf/vkf40f8JBZ/88p/++R/jTEa9FZH/CQWf/PKf/vkf40f8JBZ/wDPKf8A75H+NIY43ljdalCouYj5LkIitlmcjHT0AzRCxF5B9hvDcRMzecmVIUcnPAyDmm/8JBZ/88p/++R/jR/b9n/zyn/75H+NAGvRWR/wkFn/AM8p/wDvkf40f8JBZ/8APKf/AL5H+NAEusXdoqtZS3MULSrhyzAbU7/j6VSmbF3cTR3LwYtkNqcDDLg8cjnnHH0qx/wkFn/zyn/75H+NH9v2f/PKf/vkf40Bc07ZpHtomlXbIUBYehxzUlZH/CQWf/PKf/vkf41e0+9ivomkiV1CttO4CmwH3tzDaQGad1VR0ycZPpVGxubSO2ubpZkmYv5khjORuIwFB9cYFalFICGzjaOAeZ/rHO5/qf8ADp+FTUUUABIAJOAO+ayEvbK6vhNHNHK0aOkMSHLNxkn26YFa9FAGFoysl1a7ZBPG8LYXqbfodufTtzzxW7QAPSimAU2aSOGF5ppEjjRSzu5wqgdSSegp1FIDzr9nm+sr34eH7HeW9xs1TUN/lSBtu67lZc46ZBBHqDXotFFAdW/Uwtc/4/f+ACqNXtc/4/f+ACqNMTOJuvEHhvVvFdjaf2xZH+zrvEMCSBpJrkgoMKOdqhmye556Lz21FFTCLitTpxNeFVRUItKKtq7+fZdS/oX/AB+n/cP8xW5WHoX/AB+n/cP8xW5TZzI5/wAW/wCst/o39Kwq3fFv+st/o39KwqaBmLrOrX+n39qi6Wk1pPcpb7xcfvct/EqbTlR3ywOATjA52q5fxRpsuuTfZl0h7e6t5o2ttULR/IoYMxUht4ONw24we/FdRUQb1uduJhSVGm425tb2+Vnu/wBNtgooorQ4Stql7Fp9jJdShmCD5UX7zt2Ue5qPQNQ/tXQ7HU/K8r7VbpNs3Z27lBxnv1qn4l024vEFzbXV0ssETiOGJYyHZhjPzjAOMjORwT603wJZ32n+EtOstRWVLmCBI3SQoShCgYBQkEccHrWcXLnaa0O90aP1P2ikue6062s+n3a/I26KKK0OAivJ1tbSa5cZWKNnP0AzVDQL7VL5XfUNOtLRMDb5N6ZyT3BGxcY/Gr2oFhYz7bX7WfLb9xlR5vH3fm456c8VhaBo6weIZ9Yt9O/smCa1WFrXCKZHDE72CEqCBwDnPJ9BWbcuddjuoQouhNztfo/0tdb97P5HR10vhT/jyl/66f0Fc1XS+FP+PKX/AK6f0FWziRsVzUfihtQ8TXOiaHaRXX2GQR391NP5ccT4DGNAFJkkCkEjgDIy2eK6WvE7r4cagz6pZJoMS6rL4nGrWHiFDEGhheZZHBbPmBlXfHtwQcjtnCj8aT2/4K/Rt/Ib+Fv+uv8AXzPbKKKKACuf8Van4osrq2h8O+G7TVleN3nlutS+yJFgrtAxFIWJyT0GNvvXQVz/AI6h1a/06DR9LhfZqE6wXtyrhfs1tgmRhk5LMBsGM4L57Uncat1J/BerX2ueG7XVNQ06HT5p9zCGG5M6bNxCsHKJkMAGHyjgitmmQxxwwpDCipGihUVRgKBwAKfVO19CUFZHjPXbfwx4V1LxBdQyTQ2EDTMidWA7Z7fXsOa165/4jWmtX3grUrPw/s/tCWMKisQu9Nw8xAW4DMm4AngEg1Mr20Kja6uReEfE02s6tqemXNnbxS2McEontLkzwSpMpZcOVX5hjkY6FTnmulrz74XeFJPDOvaw2ladc6L4auooGt9LnlV/LuRu82RAGYIpHljGeSCcYxn0GqduhKuYWuf8fv8AwAVRq9rn/H7/AMAFUaAZzEXiwSC1vBZr/Zl1qDafHMJf3gkDsgYpjAUupHXPIP06euLk8LR3XiOGW2sZ9P0+C9+3ThrlitzOpO0pEGKqN3zFiATgcck12lZ0nLl97+tP87noZhHDR5fYfPy7X1evf5aJ3Rf0L/j9P+4f5itysPQv+P0/7h/mK3Ktnnopanp0d8yF5GTYDjHvVL/hHrf/AJ+JfyFbVR3SSSW0kcUzwOykLIgBKH1AII/MUN2Q7GT/AMI9b/8APxL+Qo/4R63/AOfiX8hXAWHjXX1+B2j63NeLNrmp3sWnpdNCgCvLdmESbAAvyryBjGQM10/g/V9RXx34k8JaheyX6afDa3drcSoiyeXMrgo2wAHDRsQcdG9qff8Ar+tAat/Xy/M2P+Eet/8An4l/IUf8I9b/APPxL+QraopAYv8Awj1v/wA/Ev5Cj/hHrf8A5+JfyFY2l6pq3/C4dY0KfUHn02PR7a8ggaJB5TvLKjYYAMRhB1JpfDeqatJ8U/FOiXeoPc2FpZ2VxaxNEi+SZTNvGVAJHyL1JoWqT7/pp+gNWv5W/G3+Zsf8I9b/APPxL+Qo/wCEet/+fiX8hW1RQBi/8I9b/wDPxL+Qo/4R63/5+JfyFY/xN1TVtJuvC0mm6g9vHd67bWV1F5SMssUm7IywJB+XqCOtVPi7J4n03QbvXtD8Ry2U9oIxY6dHaxSJezMwAjkLqXO8kKNhTHXnsJ3V/O35f5jtrbyv+f8AkdH/AMI9b/8APxL+QrQ02ySxiaNHZwzbsmrERcxIZFCuVG4A5APenU2StgoqvqazPp1wtvcPbS+WdkqKrFDjqAwIP4iuM8DaprHiD4OaLrN7rFzb391ZJPdXdrZrLMe7eXGFK7j2+RvpU30flb8b/wCRVtju6K4n4M65ea94Smn1DVTqVxb39xb75YPIuERXOxZ4wqhJdu3ICjqK7aqaEFFFcX4Q1bVJfH/jTStR1Jrmy01rRrUSRonkrJEzsMqBkZ7nPSkB2lFcD4Z8Uatq/wAU7qwZlj0NtFjvLGLZh3zOyeax6/MFyB/dIJ5PHfUdE+/+bX6A9G1/W1woorjPiFqmraX4j8HLYag8NtqGsCzu4PKRllQwyv1I3A5QdCKOqXfT7w6N9tfuOzorzT4j65e6V4kaa98UeIPDmhwwwAz2ejx3FuXZ33NLK8LhAP3Y6gDOT616UjKyKysGUjII7j1oWquD0djD1z/j9/4AKo1e1z/j9/4AK53xZNc2vhnUrqzuGt7iC1kljcKrYKqSOGBHalOXLFyfQqnTdSooLq7GpRXJ6r4iurPRtCihVpdR1SNcOIGk2AR75JNictjsBgZI7Vs+Gb611HSluLS/mvl3sjyTIEkVwcMrLtXaQe2BQppycex0VcDVpUvayWl7fmvzT89DotC/4/T/ALh/mK3Kw9C/4/T/ALh/mK3KbORBUdyszW8i28kccxUhHkQuqnsSoIJHtkVJRQ9Rnn2m/DiaL4XReCr/AFuO4ktphcWl9BZmIxSrN5yMUMjbsP7jI4461v8Ahfw5Nput6vr2o3kV3qmq+SsrQwmOOOOJSERVLMerOxJPJauiop3AKKKKQHLWfhnUYPiVe+LX1a1e3urCOx+xiyZXVY3d1bzfMIJy5z8nQDpRo/hnUbH4haz4ol1e1mg1O3gt/si2TI0Sw79p8zzCCf3hz8o6DpXU0ULS3kD1v5/p/wAMFFFFAHL+P/DOoeJG0U2WrWunjTNSi1AiWyafzWjzheJE2jk561T8VeGvGGp+IodT0vxZpNjb20W23trnRGufKkIIaUMLhAWIOBleBkDqc9pRSt/n+g7/AORDZRyw2UEM9w1xKkaq8xUKZGAwWIHAyecVNRRVN3EQahHcTWM0NrNFDO6FUkkjMiqT3KhlJ/MVynhbwv4i8M+ANJ8N6Z4h057rTdsYuZtMYxzQjPymMTZDc/eDduldlRS/r7gMXwr4fh0MajN53n3up3bXl7ME2K8hVVG1cnaoVFAGSeOSTzW1RRQAVyOkeD7m38VeJtV1PULHULHX0ijlsfsBTYsaFACxkYMCpOflGfauuooC5wei/Dex0j4lHxbYDSra2FiLSKyh04o8Zyx3iXzMZO4g/J04967yiijokHW4Vy3jfwzqPiDVPD95Z6ta2KaPfi+2S2TTGZgjptyJE2jDnsecV1NFHVMO5zHijw7q3iFdR0m91e0Hh6/hEUtstkRcBSMOol8zbhvXZkZOOxHSwxpDEkMahURQqqOgA6CnUUAYWuf8fv8AwAVheILGbU9EvNOhuEt2uYXhMjxGQKGBBOARnr61u65/x+/8AFUaJRUlZjhOVOanHdHOyeHbgwaJIt/EL/SAVjm8g+XIpTYysm7IyMc7uCPwrQ8P6Umk29wvmebLdXMl1O4XaC7nnAycDAA6npWlRQopPm6/1/kb1MZWqQ5JPT0Xdv7rtu2xf0L/AI/T/uH+YrcrD0L/AI/T/uH+YrcoZzIKjuoVntpIWaRA6lS0blGGfRhyD7ipKjuY2mt5IkmkgZlIEkYUsh9RuBGfqDSexSPO/hlaXfir4L6TBqOuawk0zOZryG9dLlwlw/y+aDuGQoUkHOOK0/hlpcNtLqupWeqa1e6fPMILQahqk92CsRIaRfNdsbn3DjqEU96ueHvBcOheBZPCVjrmrm3aOSOO6kaL7RCJCSdpWNVzliQSDiug0qxtdL0y102yiEVtaxLDCg/hRRgD8hVdWxPa39f1/kWaKKKQHC6TNdR/HDXLD7deSWZ0K1uVt5LhnijkaaZWZVJwuQq9PSuK8EeJNTm+IWk2OpX1/DLNe6gPt73Ekmn6zEC3lxwDOxXTg4wuBG2C2416bbeFIYfHN14t/tbUpLm5tEs3tX8nyBErMygARh8guxzu781T0XwDpemf2XCt5fXFjo9w9xptpMUKW7sGHBChmCh2C7icZ74GCOnLfz/N/oOWvN8vyt+f+Z11FFFAjhfizNdWt14QuLS+vLZpPEdrbyrDcOiSxvu3K6g4YfKOtcx8UtX1PTtX8WSatJr9jZW+ircaBe2CTm3jmRXaQyGIFQ+4J/rflKjHc59A8ZeFYfE7aWZ9W1Kw/s29jvoRaeT80qZ2lvMjbIGTwMU/xD4YtvEE8KaveXdxp0TI507KrBM6nIaTA3OMgHbnbxyDSt7tvN/kl/mVzJST8l+bZd8LXV3feGdKvb+Py7u4soZZ0xjbIyAsMfUmtGiirk7ttERVkkUtbsBqWntZveXdpE5Ble2mMUhUdVDrhkz6qQfQivILa71uw0qw0mHVtUfRdb8YLZ6dcz3Uj3H9niMuwExO/azxuFYndsYEHkGvVPGOg/8ACSaFLpDatqOlxzEeZLYmMSMoPKHzEddp7jHI46E1iD4fwSaY1pqPiXX9TnW5gurW7upIfMtJITlDEscSoByc5U5BIPFTHSV/T7rpv8rff3Ke1vX8mv1/Ii+Gl9d/8JD4x8PTXE9zbaRqca2bzSNI6xywJL5ZZiSQrM2Mk4BA7V3FZHhjw/a6DHetDNNc3N/dNdXlzNt3zSEAZO0AABVVQAOAB9a16Oi9F+QurEbJUhTg44PpXnmlaXfaf8WII9K1nWL2zXTpW1xby9kni85mTyCqsSsbn94SqBQFxwMivQpFLRsquyEggMuMr7jPFcf4Y8ByaHqUV2fGnijUo0lkma1u5LYRSyOCCz+XCjOeeMtjgegoXxX/AK/r/gA/hK/w4muv+E08eWM19eXNvaanAtulxcNL5StaxuVXcTgbmJwPWu6rnvDXhWHQ9e1rWI9W1K8l1iZZriK48ny1dUVFKbI1I+VQOSfzroaFsvRfkD3YV578ZNLu5dFlv9L1rWrfXmaOHRYLS9kij+0E8bo1IWQHkt5gYBAemDXoVcj4l8Ezaz4g/tmLxn4l0qUQeQkNkbXy41P3tvmQOwLHGTnnA9BSe6GmY3xX0nUWsbe+0vW9Yi8Sy3NvFpcNteSRwBgymTdCpCOm0OzFw2B0I4Fejjpz1riNU+Hsl5qf2+Hxz4ssWFoloqW8tqQsagA4Z4GcFiMsd2Scegx2kMYihSJSxCKFBY5Jx6nvVdCexi65/wAfv/ABWHrVrDd2ZW6u7i2tky8phnaElQO7qQwHfgjp6Vua5/x+/wDABXPeItI/tm1jtzqV7YqkgkJtvLy5HQNvRgRnnGKmfw7G2HaVWLcuXz7GHo1nqE3gkLftq94RLK9vFHdeTcywl28oPIWU52lScsD656Vf+Hl2954Rs2muri5uIt0M7XAxIsiMQyt6kEYz3xnvU0Gh3UMCIniTWGkExkeaQws0gIA2keXtAGOMAc5PetDS7G202zFraoVTczsSclmYlmYnuSSSfrUwi0/kd+LxVOpTnG6bcrqyatvff1W2/XZGzoX/AB+n/cP8xW5WHoX/AB+n/cP8xW5Vs8pBUV7dW1laS3d5cQ21vCpeWWVwiIo6kk8Ae9S1R12TTIdMludY8gWdviZ2mGVUqQQcdyCBj3xikykGhazpGvWA1DRNUstTtCxUT2k6ypkdRuUkZqe1vLS6edLa5hma3k8qYRuGMb4B2tjocEHB9RXnGjre6Zb+KNa0Wz8/WNevorn+z7Voy9lCUESyurMAXKxs5GeW+XsTTPgE4jk8Y2MemahaRx+IJm3XRQkkxRZDFWJL9yenPWqWrt5X+emn4ieiv52/P/I9RooopAZdr4j8P3WuTaFba5pk2qwLumso7pGnjHqyA7h+VR23ivwvda42hW3iTRptWRmVrGO+ja4Vl+8DGG3ZGDnjiuU1C10TUvHmgy2cljZ2fh26m/eqyqZrqZTH5CevLln/ANraOTuxBa/234X8ZaDaW9xpOs6Vrl3dB/KsjHc2+RJMZfMDsHTJ2nIH3lx1xRHWw3pf+v6/pbnpVFFFAjL1vxH4f0Oa2h1rXNN02W6bZbpd3SRNKfRQxGeo6etW9S1Cw021N1qN7bWduCAZZ5Qi5PQZPFcj8VLbTtS0a/8ADccdkdU120Nq0kwH7mDkGZyf4U3EqO7YA7kcLqd1q7eMtd1DRdW0ySLwp4ftbjSEv4GninjaN2kmVlkXaW2BDIAxAHHU5V7K7/rf+v8AhiuW70/rZfr/AFc9vidZI1kjYMjAMpHcGnVQ8N6hJq3h3TdUlt2tpLy0iuGhbrGXQMVP0zir9VJWbTITurkGoXtnp1lLfahdwWlrCu6WeeQIiL6sx4A+tZZ8X+E10GPXm8TaKukSPsS+a+jEDN/dEhO3PB4znirfiCbS7TTWvtY8kWtsyy5kXdhwflwO7ZIwBznGOa4jwtZaBo+k+Itf137Apk1CTXLi0ysgsQ0exMgZHmFEJOOrMwGetTfe/wDW3/B+7zKttb+v60+87TQPEOgeIIpZtB1zTNWjhYLK9ldpOEJ6AlCcGtOsHwNYyWujG9urVba91KQ3dxEqgeUWACx8f3ECr7kE963qpqxKdwrL0vxH4f1XUrrTdM1zTL69tDi5t7e6SSSHnHzKDleeOa02UMpVuQRg15rMvh+48a2viKGS1tdM0PTbqwtRblRJeMwDSLGo5KRrE2MdWLY+7ky3b8fy/pfMpK53en63o2oXktnYatY3VzCMyRQzq7oM4yQDkDII+oxWhXhnwkj1TT/E3gyPVhFfaZdaHcDw5cQsBLbwHy5DHdADDtsEQDqQMgggk5r3Orat/Xm0TcKy9X8R+H9HvrWx1bXNMsLq7bbbQ3N0kbzHOMKrEFueOK1K4L4sWWl6zpF94VUWUd/rUSLdTy7R9mt1PMzE91wdg7t04DERcpI63UNc0XT7yKzv9WsbW4l2+XFNOqM2ThcAnueB6nitCvDvipp+r6Zpniy409tM1nTvGNpb2unI9063S3HlCONYlCMJVPEmdy7fmJ45r2nS4poNMtYLmTzZ44USR/7zBQCfzqktP6/rT9RPp/X9f8Aytc/4/f8AgArKvry0sLZrq+uobaBPvSSuEUfia1dc/wCP3/gArI1BDJEFikt47nJMDzR+YFfB5C5BPGehFJ3toVBRc1zbf16/kN/tPTvsEeofb7X7JJjy5xKux89MN0Oant5obiBJ7eWOaJxuR0YMrD1BHWvNfDfnw6h4YsrmGOOG11LUITJHnyp5grESAHpnMvHY5Arp/hzu/s7VMf8AHv8A2vd/ZvTZ5h6e27dWdOrzu39dP8z1cdlkMPCUoyvb8uaSXz92/wA/I7bQv+P0/wC4f5itysPQv+P0/wC4f5itytGeOgqnrWk6Vrdg+n6zpllqVm5Ba3u4FmjYg5BKsCDg1cqtqd9a6bYy3t5IY4IwCxCFycnAAVQSxJIAABJJwKTKV+hT8P8Ahvw74djmj8P6DpWkJOQZVsbOOASEdCwQDOMnrUuj6FomjvcSaRo+nac9y++drW2SIyt6ttA3H3NVNA8VaLrmnXl9p09w6WMrQ3UUlpLHPDIoBKtEyhwcEHGOQRirfh3WtN8Q6Nb6xo9x9psbgMYpdjJuwxU8MARyD1FVqI0KKKKQHPWPgXwTYaomq2Pg7w9a6gjmRLqHTIUlVj1YOFyDyec96vaL4f0HRXlfR9F07TmmJaQ2tskZck5OdoGeeavXVxFbQtNMxVF6nBOPyqUcjNAMKKKKAMLXfBng/Xr37drnhTQtUutgTz7zToppNo6Dcyk45PFWbrw54fuvs32nQ9Nm+yRiK332qHyoxjCLxwvA4HHA9K03ZUQsxAUDJJ7VDa3lvcu8cTNvTG5WQqQD0OCOlCBk9FFFAFHXNG0fXbH7Drmk2GqWm4P5F5bpNHuHQ7WBGfeqVh4R8Kafp0um6f4Z0azsppVmlt7exjjjkdSCrMqgAkEAgn0FbdV2vLdblbdnYOx2g7DtJ9N2MZ9qEBYooooAbIiSRtHIiujAqysMgg9QRWDo3gjwXot+uoaP4Q8P6beKCq3FppsMUgBGCAyqDyK6CmyOscbSSMFVRkk9hQBQ0vQtF0qZptM0mxspHBBaCBUOCckcDpnnHrzWjTYZFliSWM5R1DKfUGnUAFYGteCfBmuX7ahrXhHQNTvGAVri702GaQgdAWZSeK36bK6xxtI5wqgkn0AoApw6PpMOoLqMWm2iXixiFZxCu9YwMBA2MheBwOKvVDa3UNyGMXmfL13xsn8wKmoAwtc/4/f+ACsfUdO0/Uo0j1Cyt7tI33os0YcK3qM9DWxrn/H7/wAAFUabSa1HGcoS5ouzK1xYWNxaraT2cEluuCsbRgqpHTA7YqW3hhtoEgt4khiQbURFCqo9AB0pTIofZklvQDOKfRYHOTXK3oX9C/4/T/uH+YrcrD0L/j9P+4f5itykyUFUPEGqado+lS32q6lDplqCEa6ldVWMsdqnLcDkjrx61fpGVWUqyhlIwQRwaGNHnXws87Tb3xfJcapHqWhm8S6ttZmEaNcs8QMu50Co6phVDAAADb/DT/2dLy0vPhHpH2S6gn8tp1fy5A20+c5wcdDgg/jXoYAAwBgUU/8AgfgAUUUUgKHiJlXRbrcwXKEDJ6mrsTK8SsrBlI4IOQadRQAUUUUANmkjiiaSVgqKMsT0ArO025tbq/kuI543ldAAinO1Ae+O5JrTooAKKKKACsu/cTXdu1tcCWSKYBoOCB2JPcEDPNalHegAooooAKz9Z87yGO2MwKjF9z7ee3b/ACcVoUUMEU9EffpNsfl/1aj5Wz2q5RRTbuxJWCob3yvssnnyeXGRhmzjAqaikMoaa0xup1+0G4tgFMchx1OcjI69qv0UUAYWuf8AH7/wAVRrZ1GwmubjzI2QDaByTVb+ybn+/F+Z/wAKYjn4zIhLLIfNMxDoccjP59K0K0P7Iuf78X5n/Cj+ybn+/F+Z/wAKAE0L/j9P+4f5itys7TbGa2uDJIyEbSOCa0aQ0FFFFABRRRQAUUUUAFFFFABRRRQAUUUUAFFFFABRRRQAUUUUAFFFFABRRRQAUUUUAFFFFABRRRQAUUUUAFFFFAH/2Q=="/>
          <p:cNvSpPr>
            <a:spLocks noChangeAspect="1" noChangeArrowheads="1"/>
          </p:cNvSpPr>
          <p:nvPr/>
        </p:nvSpPr>
        <p:spPr bwMode="auto">
          <a:xfrm>
            <a:off x="3976688" y="354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2" descr="data:image/png;base64,%20iVBORw0KGgoAAAANSUhEUgAAAHYAAABbCAYAAACmlXH5AAAAAXNSR0IArs4c6QAAAARnQU1BAACxjwv8YQUAAAAJcEhZcwAADsMAAA7DAcdvqGQAACAISURBVHhe7X0JdBzHeebXPTcGGNwXcV8ECRA8wJsgJVKUTEqizkh6kv1sra2VEnvtxHGcvN2NN7ubY+23Ly+Jk42sWLZlO4psWSIliuIBijcJXgBBEuCF+xrcmBnMfU/vX42GxAOY7hlSFqSHT2piprq6u7q++s+uruEiwOsAHqRtHl8cHGLE9nAnTxYjP18qm8fnGmYzhE2beqeI7ekpFoqLEIwEEYqEpRrz+DxBzaug4TXgevsglJR8QmygYAGOmI/j8kQLVJxqqvY8PhcIC2Esy1iKB/Lvh3Zg6FZiPfnZ+H+Xf4I9PfugJebn8flBgDTtYyWP4NvLvokE8+itxHqJ2Fdbfop9vQdEkZ7H5wfMhD5SvB3fWvoKDBKxvLRvzkCg/24FK7m9bB5ymGPECgiT8xYIh6Rv7HsEEWGe2Fgxp4jVaIvx39b/FV4oqoUv6IHJUIBvLP8TPF24BkI4IKocb8gDD+3z0XdGfCDsg5c+AxwEIQI/fQ9EAvTXDw+rK25ecjAEBFndEKs7hXAkBF/IR/sidO5b6wfF6ECAnz5Pl/vpOmS6xPIgXYO1g9X1h4NUMrcwh2ysAJ1+Kd7a/ncQPD34p8a/wcVAGv7Huv+K0eF38aPLu7C8YDseK7of2Vo1boydxjtdR7B54cvIjXTi1SvvQ5OQjx2lOwDfCHhNClZkVYMn0nguiDcv/SMyc5/DEu0EXr26E35BhfKMNXisYAUOde1FRmYdtuYug54DPAELTvS+jzO2CTyz5DuoMuho2ITQNnYW+/qPYijI477CbfhS/joYOT+ahw5jZ28DQgId/Bngc2BjI/BFBGh1ufjakpexzGgUJcpPklGTtx3fqfkqNP4BnBq5gVVFz+NPqx/FiD+IrcU7sCTRiAWmRdiat1KU4rzUGuSqQ2gZa8KZ4SZMhkIoSF2GLxU/jUezy6DSZmJLyR9gR94ypGiMKEqpRr46gAM9u2FXF+I/Vz0LEw3wxRkrkM670Gofxaay57A9by1d70m8sugJ2OxXccE6jkcX/SG+Ubyahubckdu5RSxHchH24mjX25jQVuDlmheJHIHINmBFZi2R2onftO/EO23/jl3ma6jOXQ/rcD36wyZsK3mUSKgF5+3G+bEriHA8qfIcVGfUYBENEFtoyn5rtcnYVvk1bF+whiRuCQ0aH9HBiWo5yViILfkPYVlyLkac3fCyNglBTLh6cWHiOjwCj5TECqzPWgaL7RTe7ngXv73+bzhhteP+go1QzSF9POe8Yp602ZjzOl67/AtAX4qipGxyngJwk9TqNCYkaY3QqnTITEhDOOTCmH8UBwcvY3P5C3gmtxgXR8+gy+uDjqTN6u5H48g5nJvoFGWJp0B+1HoevSjBN6seQ8/oaXT4wtDQIOB5Hm7vCJpHz+HYyFWUZ29FhY6HwBmwqvh5/P367yMlaMaRgZMYDUeQrEtDotoIjcqETL2R1LdTsr9zA3NPFZPqjZD0dIyfwWtX3iJpDVIj/Tg5cAQdgQT8ce338Ld1/wePZKRj942dsJBTc9F8GBYYEQ5aSO1eAMer6Txu0flav6AOD5Y8hZqkJLKBPox7BvHu9V/jxEgj9vQeJ8sZpqtGEKDrQpWAguRi5BmS4Ai4yKniSKItONb1a/zw8m9JgrV0FRs+6j0Ih3Yxvr/qz/GjjX+DJToP3uzYR4Pgs7GxM+FO56nvs0tQqNWp2EAOzJDtEtocFlFCqzKqEfYPocXSBaMhH7VZy0XnqcNyAS2TI6S9OZIaA6qzVkMbHEMzqeGAKhE1GUtQZMwgT5kpWuDq2CnojNXI5Gw4OXqdSI4gI7EY1ckF6J1sgyGhCBWmBVCRbIfDHrRZLmHAF8CK7HUIettw1ekiZ6wWQV8fLk60IzWpArWZS5DEBdAyfh7dLjtpm8/Year5xHm6JaX4Lxf/FXva95Gqi49Ypu7u5tYYCSEhRB2khkrsJPrOwg5SlWraWDjDvotqlaRS/XFHsnoh+penQTmV5w7TeViIMw01p6HjWR1OTJgzsPOxOjxHdJKaZrLLwNF/rIy1IUSdBvqsprIgHc+xz9SWCDuWtYWaoJLae9f3T1s8xwco3Hqs7BF8Z+V/QcLgbcQGC/Pw3qXdeKf+HWg1WumQ2KBSsQ4SSJXGZ200Gg2CQerIOMAkl1fxZHfjezqlVquniCKvPF6wc4TI+44HPPUdIzUcjr39oXAIm6o24aUvfR2G4duIRXEx3A43rl+5LhIUD9R0HMsSxUuslogNxEksU4Osc+LtWI1ILFnbONvOcDfEsj5nCigUx8BkwpSSloKisiKoBgbuJHYeXwD09sZGrLmthcIQD8ZdGmzbvFIqlUeYRnDziXq4NCnwT1ogGCg8SMvAqtolUg15uCYG0dHdBwc5MIIxD2tWVCJBp5b2ysM13InmzjHwEYpZ9TnYtLZK2qMMPrcTPXT/wy4e+flFWFi6QNqjDM6xAfQOjaHbPIkHt9aRE6iX9shjtKsZR873oLQkD16PF4VL1qA0yyjtnQESsQrDHRve2dOI7JwCZJm0opGPBXpTJrISE9BxuRXZ5WVITlJ+YxHXEE6daYItbELt6jWwXN6HI01t5AlKFeTgNuNX751BQVERyspKYblSjw/O9Uk7lSAC88ANnL4wisXlRdArH08fo37/UQQEHhVF2QgzfRsDTOkanG1oR/nCCmSn6VH/5mvotskzoJDYFKQFO/HG7+qRU1oek+emIruzZNUapCUnkzfKobS4ABXUwUrRc60VQ0OjKKyk0MKUgvtqy3HsZBPcHr9UIzraGg7Am5iDnJxc5OYXoKa6GIc++EjaqwQ8DGoV+lqP4MyNUSwojE1aGYozgZ2/2w0Hn4xEvU4qVQY9xd9qtQ7paekoKy1DbjKHk003pL2zQyGxHL78vR/goWo9/tdf/l+4YhTZqYFwkzPPK8+LMC/R7/d/7K0m0o2yUGTqfPIIBQLkkE07JBx0ySaoKFSJBXnlK/DHf/4t9DTswVs7D0ulyrFy+1fwzRcfxts//hEudo9LpQrBQjap29gfrVYDvV5e4ynrYXsbjjcNoKruCVSnC/DFSCxDhEIJFk7E6jMurFlB9lSDqxebxO/Hzrdh29a1SExQps6rtzwG1/UGDExMwmWfxPWL7dj23GPSXgUguzzS2Ywedzbu27AeKWqvFO0qhRdnzjZDnboIW1cVwx+mqEHaowQC+ShBGpxB+jto7ofZmYBHNpVIe2eHMmKTy6B1dKHx3Dls+eofIkO5wE2Bgv9Q0IGshYsw0T8hFSpEYi6ef+Fp5Omt+N9/9idoD+dhSUUeqXVpvxyMBfir//4K2s8fwz/+9Q/Qqa7CA9WkG5WC10OblInRlsMImrKx/v6tStWcBAMyDGG0XmpASu2jWFWcFtPxQ91WrFtXiJMN52ALJeDr33oJSdK+aPh8hTtBJw58sAfB9Eps27gCWsXsTiHoGseHu/ciqWwtHly3WCr9giHWcGce8giQymTJgnjAMmdsixfsWJYgmSf2HoNl3AYGzOTsxWaBGdhQYJkvnZaFkrEPDDaYmEOVbDKB75+aMB6rtZzHbKDOZRI76xYMzlzONvL62f5gKIwgefAzbmxflP0RMcf8yaD4bIiNT1vNeUyr0zs2kkZORWpSrwVHod6MdcTjZ9lYHpliaY6kcsb9tN0OGWIFeFxOjA0PYczmInUDOClkcDodsNpdUp3o8LrsGBsbwyiFG+wphNNug3XSDrfHJ9WYHQKFR163E8PDo5h0ecmz9sHucGJ83IqQomR9RGzryNAQHB5m/yJwWC2wOOSvfTOEEIUsxw+h/tBZqSQGkIPHd16H5r13YXjnODhvYGYmomGgDdyeA1D98n0aGMoeqcpKrEarQ3JqIhx2J9mPACaIIJ5Gj9vlkWpEh1qjhzEhAUE3DQifDy5PBFouDI/bjZCM5HIcDx2NUo2KmkkkT1rt4iwFleCB3a1kyicPgyEBWp49x5164M5zIbh9sT1B4tR6+P0B9HZ2SCUxgD0KTElHePVq8NdawHmo32LkFWnZQHkhYB2nG1CmZGVqcUSsFmrqwcQkI51TA1OCCkPmYWgToiSib4JGp4NOp4ZKlwiWUvB5nZh0esSOliWGSGSOQcDvJRsUgNMfIpLVMGg18Pto5MszK85zCgRD8HhZCpI8R+nxWGzgkJCYDH2M4ZUIUixCejbCyRwilYshkKDEbIoM1NfmbpBUATa6DzYxTAayLRVCATj8HNJMRgp6vXBHdCjIy4Vv0qIogyJESP06vcjISoeeBkNRUZ6YFmOuuUZBB6vUWqSnmkQyIuQ8sBkLLIOlJq2hZORzah2ycrPgd7mpP2Pt0ZtAA4z+jx2kdRC0Q3t5CMG6GoBlzGI+EQ9h5RpElmWC7yJy75pYNqtvdAw26wQGzNQwgQx/JAg/dbA+kSRYqjY7BIwNDsBiZ3ZuEC5SgS6yr5xKh5TUFKnO7AgF/LBOjMPujZA6T0RelolsrgeTpM2Sk9gk7ugQgl6MjU/AZvciMzuNSiJwu70I+n0xpfUQ9mKk5xp6hqgtgVhIIY2jEaDdtReaYw3Q/dtbUI84qVjBiLwJ3KE9UJ1qBZdShshSUssKQqo44lg22UuAitm9GMHUKtvYVE+lYA6PQGLKS6OUzXCY9iSVgIUBolcpff+0wNrV3dM7cxx7c1tnkFbWJ2xaEItF2ec7QH3AkVAIs0g7OybBoEcqCQvf3x9vHEvOSxykMjAyYiGVgTlQ06QysOOVksowPZfoMwUjY3qLB2win4HZZuXHx8fQPGbEtEaKZ7vXmCf2HkJ0COPY2CS+eCcQzob5XPE9ApM6N8Wo8U5fZRMKvBTnx5VrpmvfbmPniZ0jYAkQq21SnH4a3YVgO28dPDMR+7lTxWxEfxo2SQ7sindzXeadx348kcgSGipGJm0s38zTOUh1yyEmie1v3osmeyme3hLbQ+pQwIvzh95HY48LNbVr8cD6pdIe5bD0taGlvRc55cuwsCgHsTjmvecPYvf5DqjpoMSMCrz4bGwL0U1axtFyvgFudRIW5Fdg2eJCaY8ydFw8D4vbhY5+F3Y8/iBSExOkPZ/gTomlfyh+5j7cBb74AYSr08BdaQI3TLtMOkQ2rweCU2/n35XEBu1mXGxqQdfwpFSiHMFQBI6AGg89cB9WLFkolSpHYLwdR89eAmcqQll+ZkykMiQXLsZTTzyOzUsLkVNSKZUqx/hIH1paOijqUGPUPCiVKoULRxpaoU8qQJLtEi73ORQmR5hkUlwLItfuB9xe8CcuQajMAswd4M0eSZJnhsIuCuBUUzcqSFK02tgn1jLPLzsjCaePHsR/vLUbsb7EcK25BUNDZlw+sQtv7jkOpz82ByM1pwD5eXkwWwVsWVUglSpHThZpCHc/9hw4jrTicqlUKRKRqXHg6LGjuNLWD2+QwhtpjzzIU04g6WZxfIiInKRjc1MgMAom7FQ+O32KiPWN9mKC1NHpC1dxo+kURpyxdaxKo8XSdQ9hc916pPKToP6NCT5vEFmFC/HVFx7F2OAoHA63tEc5Bhr3IJK9HLG/bhbAUH8nDNVP4Ln7atBG9x/b3QNPvPRtvPK1h0mFlqMqT8/oUgjqKLaCDvOUVWRrdSFwLr9oP5GcRLtnb4kiYvXZC/Hsc09iUUkB0rNyYTLEpgs9rgn87o3X0THhQc3GbcicXYPMiGXrV0IT9uPQ0cvYUFeLtJREaY9CCG7sOz2C+2pjn+xN+gYGUzIitl749CmoqKyMOfifHO3Dvt31eOj5F5CfkSqVyoFJqRv8EJm+vh5wugSEV5WAP3aNBkguIsXUB1Gee/6ewh2WXWHrNalito8fQ3x/lb23yrNbjg2REEJQK5+yOgOYU8M8cp0u9neHmWPEnkZFS0LMGu6QGRMlMyyRGCSJ1Rmo6BODdlfO092BJe3vglQG8UXkOEhlYC9J3+WdMmLiIZVBp9PGn1lir2WKSQtGLG0U/txM6mz4PRE7j3sGhbHwPLFfUMynFCUwOzVpt4MtlRDLY8FpsGPSUlNjfiw5DeUpxTsxk42dJ1ZCJCKgv38AHq83LmIZoeVlpXE/q77XxM6r4pvA5vwygm7ZyCvlNbRNf9bpwGs14kImt9e99yCGmVc8PdGAfWZ5YvZXhnzZ1nisQzh16jwcLnEBOoz3t+HE6UviZyXw2sdw9uRxTLCpvEEPLhzfh10fHoHVoyT/JGB8oAMXmltg95LTELTjyIe7UN/QKqYplWC07wYaGq+IksAQ8vsw0HYVdiWXJ+9T1d0GTUsXBK0W3IgZmt3vQ3vkAjhn4JMOnw2RIDpaGnG1YwDTU6V8lgE0nKT+DMo5QXTusA9c4xnwZjvdewDc4QNQvbkTqvoGcJPRZyvKEpuQloqGoydgtVrF7/qkBNS/v1f8rAS8SovOswcx6ARcHg9MmQUI0GA5dui4VCMaOAhuC9pvXMWwIwS7zY3ajRtwfu8HsLqUTVhPSw7hwP5z8Aem3swdaW/Gz372G7hkOBFBIQpLAKqJCGhV4NngTs5AuLoEMLD4UoYcXgNb33W0tXeBjWvLjZN460ArFi2tRqJargF0brUOGLgKvmeS2Qox+xSuLkZEG5zaFwUK9IdhKtcs3YQuwUQe1ydr/sqBV2vB1gFha0YkUqdUVFUhPTMVSQpf2WezCzTUwey9leSsXPRdOAafMRNqGjBKoEkyio/MWPsDXivOtQyiOMtA55MqRAMzdjoDSQ6bYE6b3w5VcyvUrZ30lfWH/OjQkhpnNptNtX3jF7vhs3dgT/3pqcPlQLG7oCfVyx7e6/QQ6jYCmRn02QQhmTo1ykN9ZYaBGvXxLcThWIhvpkiHjXa3w2hMwrIN66YKZMAuJx4q3gOHZVufR5VwDY2dNmU5W/HgqUWqL+zfBavAo3tgCN3dI+JuWUw3IKxCePEqeL/9B+C7u6FuIyeFzW2WgXh5sr9cxAorcvDMcy9CdeN9nGgnFaYI4hnEc8BtB9dxAyivFs1ENCgglnQ7/esLSDbK6yEnQ4WAMhNHGiREY51D2B+Gh+zLpdarcPsFWIf74VZg59hU16nV2iKwjA5iwmJBWtkKVOQnKRqVgscPFR8mjSFg1aNfwfa1VViQnYmsDDbPWA40mgLsDQIixkfesmUcqjE3wpWliJDW4RS8P8QygextujCfiqJ08lEcTmQULUZOqgKNJVAHMalkz12JSM46Sm1QQ8jVT5VHgWzfuK1jWLmqBt4IkUPnctomULd5PYbYYyMFiPg9yKmug95FDgSpUw919NjYuLg8jlF2wAsIkdpJz8hCkjoAl2UE58+cw6ItT6E0U9mDgNHRIOrWllIYE4KG1Kop2YiFazZC71fwhIiFHkEiZdli8JNucOPDUF8fRnB5NcIFxJLc/KRwAIkLypFGfknQFcBL3/wyJofNyK97CjXZcqaExCnoBZ9ajojRD44ES6A+EzaRplNgR+bjWAksjh0wD8J7exyrIgmh4c8xr5rUoUCeqPj5NseJhTulJcX3OI6lD2SjRc3ByGSLe7IHArddez6OjQfhEEktdSrrTPZWwfTn3wsYoWSGpiWU2VWF154n9iawqaNMcuPd5hLmVbEEps4sFpu4dEC8ueKsrIy4M1DzueJPEezFKtZJ8eJuZvPP54o/RTBpY+TEu80lxEVsIMDiytgwLQhsmVu2hJxSiFNqyGmYlqMwxZWx/SRa5OM88ceI4XgmDZ8sLs1eIQ3HZE8j5HwJN8W7ITEmVwoSXfHaN4kwa7uC9qv+J/Bd7rvfTUHKzC8ieyzd+Ou/ew0lCyuQmpyIXW+8jjH7CI6c7UdtTZlUa3Y4R3rw6g//FsbabVBbe3Gsfi8ar3TB6vCjpDBXqjUzAi4bGk8cwE9e/TUmI0YYA4M4cfEGDu6uR15VFZINMrFgwIr9e/bh7Z+/hkF1ERbn63Hw33+CIwNarKyUn9gWcI9j5xu/wL4DH8HKp0Pv6cPr//wvaOqyoai8Ekn66FJqHezGkf078erP9yC7pBzO/hZ8tPdtvHNqBJvXVt2icqff3WGDRixnoU3nJagOHofqP/ZBWF8HaIPgGs9CdaoDwqrFYpw9DQ2FRQZSx5zdDvz4x5OyEpuQXkodqCEvi40cH662tCExfQH8TmUTx/Up2cjPYJOvBAwPd6JnPAErC/UYHezBmIzgqvQmrHvoafynp+qQwPvw9u4mlJRX4P5KDg0XBmXzAyEY8dCTz+D7f/QkOjr6SNXqUFmRD6d3WgKjQ6NNxjMv/xEef3wT+i53oGjxGvzF914SZ2mOjtmkWrMjKasQO55/BQ9W58DutKK0dhO2b9uCzKQEkn0ZqWOhTV4lwi88h/BCLfgJ6iyHBVxH/5QUyzCnSBUz2zM1uNRYtaIYb/30Z9DnFoklsqAD2fFstZfM1Gyove14/3CzmFaUWyRcpWYvLQdhC6egrDQfOk0YfEhAsikRrkmbqCajQa3VUYsFtLZb8dSOjZINpXu5SVKigdNoEfG64LF6sfGxqddCevosqKwsR1lJlvg9GpgUCT4LVHkLUZabR23xo6W1G+0Xz5EGkipFgzGBZGkSXNIiRLKJzKbLoI6gc/qI3OgnUECsD3bqRLs7AMHegYb+BPzlD/4C5pN7oWRBoAjZRJvNBht1TnZZDV58+etYuLASJSWkCWSuHgn50HT0IwyOW6AxZSNDSyGJ24n2fgsWkBq/+U33mSDQ8ec/eg/doTSoPFZ2QtgopHHalSXgAx4bGo4dQfukDgt0bvS2XUBT+yBCggaqoPxaUX7nOPbtOQhOLUCl02DQPIFlmx7G8gU6eGTXQqLOGRsAv+sgsLicPo+DZwn6C43ges2AjXo/SmglS6zfYUNBYQ48QXJgjPlYXZ4E87gdm596Ene+WnQnwtQBhuxicNSxkYAbLRcvIbesEhs21ko1ZofHNg6zuR8Dw0NovnAJq+/fgIjHDbuuHHVLc2Sfc4dcY2jpGIFntBunG68SIWG4I3oUpHKKHmL4HOO41NpB7RjA2fMXYB4awZDZjGtXrmDM4pBqzY6Rvm6qN4Hu9mvo7DHjavNFtLS0YPkTLyBfJ9P1TEt2XAXnI1t76QI4B2mPxx+BsHY5sKKKpFlHI3f2m4grjmVr92k0sbv3UxmaiDhHN24w2yOOVIX6dI6ByelMLZ8xjtUQeexBLjuIedPMWdKSw8hGtI89dZrCPYtj4yGVganOuyKVQfyVq88nqQwxtTxI5LGlCb3MpkoeMAsVbyJ1NsRF7DzmPuaJ/YJintgvKOaJ/YJClliW5/R5vR/nW9mMP5Y7VbpsDXszzOf1ICjlS5kHFyangK1IquQM4VAAPnIWwqJHLV2bNqX52kgkKP50GDueuZfhIJ3Pr2RJ3Cmw63nJeRFzIRRe+Ojz9FRWJWDrQfrJ4RHvlU7i8XjID5IcoU8RMrniMJpPHcOHb/0c+684sGppBfb/6h+w+9AZjPsNqCqTz7dePrYHu/bsx/5Drdhy/2p0tZzD4eNNMGbkIN0UPRJmueKmkx/hp6/9EnYkYvDaWby3aycO730PVnUJFpVkRs8iBaw48GE9dv7yNfQiH6W6Efz8rcOwdDdj3FCKwvTov93DcsW7fvUr7K//COPhJESsvTh17CgudwzCmJKNNJNBqjkzHONmnDu5H//6i30oKC1DV8NeXB8Zx94PTqJ2zXLxl8OmcUeu+GbQgHY77Ahx2ll/ueT2XHF0YknKsgrLsfb+xTh9+ApqaxfBYvdi/YYNqKwshVEvP7c3vaAc1YsWY7D1DIT0NJzeX4+qBx5FUYYJOm30903ZKqmF5VXIT/TD4gph+ZbH8fCXHoCOT8DqjTVIEOcDzY5wWI2K6iVYW6rHgVYHlqR6cOjiMGpKk+E3FqM0O/qay2x95iVrViE7Q4vGQ+egUgWRUl2HseuXYUo0Ir8g+kMMndGE4uJCTIxZUFJsxO76a3jqiR2wNL4Ld/EWFCR/EvpFJZYKhHAQEV45sdFVsfTCcG9zJzY9uhXGpCSUFmbj+uWT+OEPfypVig62OrjTNoTCtUSIaxB94xHc+Og3+O3OfZBbyoK9H4OIH/ZICsrKypCfzMPRfxGuhEwkKPhVahUNHE4I4lKnHc/u2AhdZhEyhBHsa+hAlkk+nubUWpJaJxwTXuz4xleRkZqE9oZ96Bq1g9MqybsBI0MjMN+4hK7+ftj8LHPNI4EE3eGQj0XvBtGJJctw7ewh1F8cRGRyDMGgAzBkYPnarVhSkKjg58yIxMYjeH/vaSzIMcLi4JFfWIily5ci06QT4+5oCPtdOHXgQ7T39iOoofpOUq1HrqGiPAc6BUkSIeDC0d1v44ZDi8nBXnSeOYAFG7+C57dX48TxVqnW7GC53oN7PkDLkB9qOlftA9vxwMrFWL5iOXKL5Nd6clgnENYko27tUiSl5iFT58Hw+DAGHUaU5isbGCKYX0LqOML8GoUZjujECn4M0uhM0obQ1dNPRLjQfvUaLJOTePDZ5yHzcEZ0NoaJlKTMVHRebUdmfhVWL83CRCgVy2tXIEvm3vwuB9zkuLHfIB8xD2JyYgS5VSuQnmiSakRH2GcXV7gxhB3o6htB6aqtSImMQ51Siocfks9VB7xOjFjcMHAedHab4bCMoN+pQd26VSjIkCfGbbei80YrVHnLsXRhDb785AbYqaxow2OouEkNy4Mjs6SBWsXW8pCKZPAZzHmilrHGRfV6ZoZ4U3RY7EfeCmYBZFTVnaBBKj5D5WJb/1hq8scQyJayhbFvh9ycp+kJdjM9qrxnueK7AzUwDlIZ2GHxHXkr4rpptrBJjKQy3F5/JlKVgJE3E6mz4TMgdh6/D8wTO2cwJZF3s92M+XnFcwSMGJblup0gpWA2mP1gxK2/RnnyZDHy86Uqt0KcLirwYmAsN2OB1Q0IHNVVRVuYcx6fJsxmCJs2icS+Tl9jW8B3HnMcOPT/AQ9k0tgmDwS/AAAAAElFTkSuQmCC"/>
          <p:cNvSpPr>
            <a:spLocks noChangeAspect="1" noChangeArrowheads="1"/>
          </p:cNvSpPr>
          <p:nvPr/>
        </p:nvSpPr>
        <p:spPr bwMode="auto">
          <a:xfrm>
            <a:off x="4189413" y="32559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E72994-8135-3FCF-5650-E17DD49C952A}"/>
              </a:ext>
            </a:extLst>
          </p:cNvPr>
          <p:cNvSpPr txBox="1"/>
          <p:nvPr/>
        </p:nvSpPr>
        <p:spPr>
          <a:xfrm>
            <a:off x="462454" y="2125991"/>
            <a:ext cx="6641134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/>
                <a:cs typeface="Arial"/>
              </a:rPr>
              <a:t>1.243 centrais em ambiente de treinamento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Arial"/>
                <a:cs typeface="Arial"/>
              </a:rPr>
              <a:t>746 centrais em ambiente de produção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/>
                <a:cs typeface="Arial"/>
              </a:rPr>
              <a:t>140 centrais ativas e operacionais com mais de 618.000 solicitações</a:t>
            </a:r>
            <a:endParaRPr lang="pt-BR" sz="24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pt-BR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18E2995-3D90-F1EF-ADB9-9162A4ABEA6A}"/>
              </a:ext>
            </a:extLst>
          </p:cNvPr>
          <p:cNvGrpSpPr/>
          <p:nvPr/>
        </p:nvGrpSpPr>
        <p:grpSpPr>
          <a:xfrm>
            <a:off x="3765788" y="3982654"/>
            <a:ext cx="4915142" cy="2571863"/>
            <a:chOff x="4634611" y="3949894"/>
            <a:chExt cx="4915142" cy="1895587"/>
          </a:xfrm>
        </p:grpSpPr>
        <p:sp>
          <p:nvSpPr>
            <p:cNvPr id="3" name="Retângulo Arredondado 1">
              <a:extLst>
                <a:ext uri="{FF2B5EF4-FFF2-40B4-BE49-F238E27FC236}">
                  <a16:creationId xmlns:a16="http://schemas.microsoft.com/office/drawing/2014/main" id="{2158C840-3755-86AD-CD80-442C24B49767}"/>
                </a:ext>
              </a:extLst>
            </p:cNvPr>
            <p:cNvSpPr/>
            <p:nvPr/>
          </p:nvSpPr>
          <p:spPr>
            <a:xfrm>
              <a:off x="4634611" y="3949894"/>
              <a:ext cx="4905286" cy="1895587"/>
            </a:xfrm>
            <a:prstGeom prst="roundRect">
              <a:avLst>
                <a:gd name="adj" fmla="val 76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: Cantos Arredondados 34">
              <a:extLst>
                <a:ext uri="{FF2B5EF4-FFF2-40B4-BE49-F238E27FC236}">
                  <a16:creationId xmlns:a16="http://schemas.microsoft.com/office/drawing/2014/main" id="{46FE9DE2-861B-96A4-98F7-05BD71A47DAB}"/>
                </a:ext>
              </a:extLst>
            </p:cNvPr>
            <p:cNvSpPr/>
            <p:nvPr/>
          </p:nvSpPr>
          <p:spPr>
            <a:xfrm>
              <a:off x="5302710" y="4036744"/>
              <a:ext cx="3569089" cy="370290"/>
            </a:xfrm>
            <a:prstGeom prst="roundRect">
              <a:avLst>
                <a:gd name="adj" fmla="val 50000"/>
              </a:avLst>
            </a:prstGeom>
            <a:solidFill>
              <a:srgbClr val="173D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pt-BR" b="1" dirty="0">
                  <a:latin typeface="Arial"/>
                  <a:cs typeface="Arial"/>
                </a:rPr>
                <a:t>EM PRODUÇÃO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A4EA501-980D-3739-7EAE-F519FC10F557}"/>
                </a:ext>
              </a:extLst>
            </p:cNvPr>
            <p:cNvSpPr/>
            <p:nvPr/>
          </p:nvSpPr>
          <p:spPr>
            <a:xfrm>
              <a:off x="4651844" y="4529832"/>
              <a:ext cx="4897909" cy="98678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/>
                </a:rPr>
                <a:t>Consulta – Mais de 326.000</a:t>
              </a:r>
              <a:endPara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/>
                </a:rPr>
                <a:t>Exame – Mais de 238.000 </a:t>
              </a:r>
            </a:p>
            <a:p>
              <a:pPr marL="457200" indent="-457200">
                <a:lnSpc>
                  <a:spcPct val="150000"/>
                </a:lnSpc>
                <a:buFont typeface="Arial"/>
                <a:buChar char="•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/>
                </a:rPr>
                <a:t>Laboratório – Mais de 53.000 </a:t>
              </a:r>
              <a:endParaRPr lang="pt-B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31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>
            <a:spLocks noGrp="1"/>
          </p:cNvSpPr>
          <p:nvPr>
            <p:ph type="ctrTitle"/>
          </p:nvPr>
        </p:nvSpPr>
        <p:spPr>
          <a:xfrm>
            <a:off x="1471400" y="2169392"/>
            <a:ext cx="8955993" cy="2210116"/>
          </a:xfrm>
        </p:spPr>
        <p:txBody>
          <a:bodyPr>
            <a:no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Arial"/>
                <a:cs typeface="Arial"/>
              </a:rPr>
              <a:t>E-SUS Captação de Filas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3827" y="4379508"/>
            <a:ext cx="4714389" cy="471438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24" y="5948236"/>
            <a:ext cx="3489646" cy="78846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7" y="193457"/>
            <a:ext cx="905070" cy="9050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8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3" y="175096"/>
            <a:ext cx="905070" cy="90507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094C0E-8081-4049-B210-7F8BD09F93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727" y="133415"/>
            <a:ext cx="2233611" cy="1044419"/>
          </a:xfrm>
          <a:prstGeom prst="rect">
            <a:avLst/>
          </a:prstGeom>
        </p:spPr>
      </p:pic>
      <p:sp>
        <p:nvSpPr>
          <p:cNvPr id="22" name="Retângulo: Cantos Arredondados 34">
            <a:extLst>
              <a:ext uri="{FF2B5EF4-FFF2-40B4-BE49-F238E27FC236}">
                <a16:creationId xmlns:a16="http://schemas.microsoft.com/office/drawing/2014/main" id="{0CCCA83D-A8F8-4467-BF29-2DBE28535011}"/>
              </a:ext>
            </a:extLst>
          </p:cNvPr>
          <p:cNvSpPr/>
          <p:nvPr/>
        </p:nvSpPr>
        <p:spPr>
          <a:xfrm>
            <a:off x="3455377" y="523104"/>
            <a:ext cx="4912513" cy="654730"/>
          </a:xfrm>
          <a:prstGeom prst="roundRect">
            <a:avLst>
              <a:gd name="adj" fmla="val 50000"/>
            </a:avLst>
          </a:prstGeom>
          <a:solidFill>
            <a:srgbClr val="173D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Apresentação</a:t>
            </a:r>
          </a:p>
        </p:txBody>
      </p:sp>
      <p:sp>
        <p:nvSpPr>
          <p:cNvPr id="27" name="Elipse 26"/>
          <p:cNvSpPr/>
          <p:nvPr/>
        </p:nvSpPr>
        <p:spPr>
          <a:xfrm>
            <a:off x="10753853" y="5478473"/>
            <a:ext cx="2876294" cy="2867933"/>
          </a:xfrm>
          <a:prstGeom prst="ellipse">
            <a:avLst/>
          </a:prstGeom>
          <a:noFill/>
          <a:ln w="479425">
            <a:solidFill>
              <a:srgbClr val="FECF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268963" y="1954087"/>
            <a:ext cx="909873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pt-BR" sz="2000" dirty="0">
                <a:solidFill>
                  <a:schemeClr val="bg1"/>
                </a:solidFill>
              </a:rPr>
              <a:t>Foi criado à partir da exigência da captação de dados da regulação para identificação da demanda de acesso à atenção especializada no país, isto é, as listas de espera​.</a:t>
            </a:r>
          </a:p>
          <a:p>
            <a:pPr fontAlgn="base"/>
            <a:endParaRPr lang="pt-BR" sz="2000" dirty="0">
              <a:solidFill>
                <a:schemeClr val="bg1"/>
              </a:solidFill>
            </a:endParaRPr>
          </a:p>
          <a:p>
            <a:pPr fontAlgn="base"/>
            <a:r>
              <a:rPr lang="pt-BR" sz="2000" dirty="0">
                <a:solidFill>
                  <a:schemeClr val="bg1"/>
                </a:solidFill>
              </a:rPr>
              <a:t>É específico para registro e captação de filas em </a:t>
            </a:r>
            <a:r>
              <a:rPr lang="pt-BR" sz="2000" b="1" dirty="0">
                <a:solidFill>
                  <a:schemeClr val="bg1"/>
                </a:solidFill>
              </a:rPr>
              <a:t>município não informatizado ou sem sistema de regulação</a:t>
            </a:r>
            <a:r>
              <a:rPr lang="en-US" sz="2000" b="1" dirty="0">
                <a:solidFill>
                  <a:schemeClr val="bg1"/>
                </a:solidFill>
              </a:rPr>
              <a:t>​ </a:t>
            </a:r>
            <a:r>
              <a:rPr lang="en-US" sz="2000" b="1" dirty="0" err="1">
                <a:solidFill>
                  <a:schemeClr val="bg1"/>
                </a:solidFill>
              </a:rPr>
              <a:t>próprio</a:t>
            </a:r>
            <a:r>
              <a:rPr lang="en-US" sz="2000" b="1" dirty="0">
                <a:solidFill>
                  <a:schemeClr val="bg1"/>
                </a:solidFill>
              </a:rPr>
              <a:t>;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dirty="0">
                <a:solidFill>
                  <a:schemeClr val="bg1"/>
                </a:solidFill>
              </a:rPr>
              <a:t>As solicitações são inseridas </a:t>
            </a:r>
            <a:r>
              <a:rPr lang="pt-BR" sz="2000" b="1" dirty="0">
                <a:solidFill>
                  <a:schemeClr val="bg1"/>
                </a:solidFill>
              </a:rPr>
              <a:t>diretamente no sistema</a:t>
            </a:r>
            <a:r>
              <a:rPr lang="pt-BR" sz="2000" dirty="0">
                <a:solidFill>
                  <a:schemeClr val="bg1"/>
                </a:solidFill>
              </a:rPr>
              <a:t> ou por </a:t>
            </a:r>
            <a:r>
              <a:rPr lang="pt-BR" sz="2000" b="1" dirty="0">
                <a:solidFill>
                  <a:schemeClr val="bg1"/>
                </a:solidFill>
              </a:rPr>
              <a:t>meio de arquivo;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pPr fontAlgn="base"/>
            <a:r>
              <a:rPr lang="pt-BR" sz="2000" dirty="0">
                <a:solidFill>
                  <a:schemeClr val="bg1"/>
                </a:solidFill>
              </a:rPr>
              <a:t>O envio pode ser </a:t>
            </a:r>
            <a:r>
              <a:rPr lang="pt-BR" sz="2000" b="1" dirty="0">
                <a:solidFill>
                  <a:schemeClr val="bg1"/>
                </a:solidFill>
              </a:rPr>
              <a:t>centralizado por município</a:t>
            </a:r>
            <a:r>
              <a:rPr lang="pt-BR" sz="2000" dirty="0">
                <a:solidFill>
                  <a:schemeClr val="bg1"/>
                </a:solidFill>
              </a:rPr>
              <a:t> ou por unidade que realize os registros, desde que autorizado pelo gestor</a:t>
            </a:r>
            <a:r>
              <a:rPr lang="en-US" sz="2000" dirty="0">
                <a:solidFill>
                  <a:schemeClr val="bg1"/>
                </a:solidFill>
              </a:rPr>
              <a:t>​;</a:t>
            </a:r>
          </a:p>
          <a:p>
            <a:pPr fontAlgn="base"/>
            <a:endParaRPr lang="pt-BR" sz="2000" dirty="0">
              <a:solidFill>
                <a:schemeClr val="bg1"/>
              </a:solidFill>
            </a:endParaRPr>
          </a:p>
          <a:p>
            <a:pPr fontAlgn="base"/>
            <a:r>
              <a:rPr lang="pt-BR" sz="2000" dirty="0">
                <a:solidFill>
                  <a:schemeClr val="bg1"/>
                </a:solidFill>
              </a:rPr>
              <a:t>É uma ferramenta transitória</a:t>
            </a:r>
            <a:r>
              <a:rPr lang="en-US" sz="2000" dirty="0">
                <a:solidFill>
                  <a:schemeClr val="bg1"/>
                </a:solidFill>
              </a:rPr>
              <a:t>​.</a:t>
            </a:r>
          </a:p>
          <a:p>
            <a:r>
              <a:rPr lang="en-US" dirty="0">
                <a:solidFill>
                  <a:schemeClr val="bg1"/>
                </a:solidFill>
              </a:rPr>
              <a:t>​</a:t>
            </a:r>
          </a:p>
          <a:p>
            <a:endParaRPr lang="pt-BR" dirty="0"/>
          </a:p>
        </p:txBody>
      </p:sp>
      <p:sp>
        <p:nvSpPr>
          <p:cNvPr id="31" name="Triângulo isósceles 30"/>
          <p:cNvSpPr/>
          <p:nvPr/>
        </p:nvSpPr>
        <p:spPr>
          <a:xfrm rot="5400000">
            <a:off x="1138408" y="2102986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riângulo isósceles 31"/>
          <p:cNvSpPr/>
          <p:nvPr/>
        </p:nvSpPr>
        <p:spPr>
          <a:xfrm rot="5400000">
            <a:off x="1138408" y="3024428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Triângulo isósceles 32"/>
          <p:cNvSpPr/>
          <p:nvPr/>
        </p:nvSpPr>
        <p:spPr>
          <a:xfrm rot="5400000">
            <a:off x="1138408" y="3918704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/>
          <p:cNvSpPr/>
          <p:nvPr/>
        </p:nvSpPr>
        <p:spPr>
          <a:xfrm rot="5400000">
            <a:off x="1138408" y="4551712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12"/>
          <p:cNvSpPr/>
          <p:nvPr/>
        </p:nvSpPr>
        <p:spPr>
          <a:xfrm rot="5400000">
            <a:off x="1138408" y="5452483"/>
            <a:ext cx="130546" cy="10568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89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a093e41-93cf-4f87-b92f-a7c27dc96df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766145212FB4D98BB08426B1F48A9" ma:contentTypeVersion="11" ma:contentTypeDescription="Create a new document." ma:contentTypeScope="" ma:versionID="4d51ffaac6a7dc5491f83a8118ab6da6">
  <xsd:schema xmlns:xsd="http://www.w3.org/2001/XMLSchema" xmlns:xs="http://www.w3.org/2001/XMLSchema" xmlns:p="http://schemas.microsoft.com/office/2006/metadata/properties" xmlns:ns3="ca093e41-93cf-4f87-b92f-a7c27dc96df4" targetNamespace="http://schemas.microsoft.com/office/2006/metadata/properties" ma:root="true" ma:fieldsID="eca648d5b61f91f175ce9bb33e26544f" ns3:_="">
    <xsd:import namespace="ca093e41-93cf-4f87-b92f-a7c27dc96df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93e41-93cf-4f87-b92f-a7c27dc96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19E054-9FAC-4FE7-8F11-2EFD8CFE32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A5AC82-9557-4C0F-984A-691C60218285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ca093e41-93cf-4f87-b92f-a7c27dc96df4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A7146D-D7D0-44F0-A4CB-2328713FD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093e41-93cf-4f87-b92f-a7c27dc96d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884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e-SUS Regulação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E-SUS Captação de Filas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Principal da Apresentação</dc:title>
  <dc:creator>Daniel Miranda Costa</dc:creator>
  <cp:lastModifiedBy>Lorenna Almeida Ramalho</cp:lastModifiedBy>
  <cp:revision>158</cp:revision>
  <dcterms:created xsi:type="dcterms:W3CDTF">2025-05-30T18:36:35Z</dcterms:created>
  <dcterms:modified xsi:type="dcterms:W3CDTF">2025-09-17T12:40:01Z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0x0101001D3766145212FB4D98BB08426B1F48A9</vt:lpwstr>
  </property>
  <property fmtid="{D5CDD505-2E9C-101B-9397-08002B2CF9AE}" pid="3" name="MediaServiceImageTags">
    <vt:lpwstr/>
  </property>
</Properties>
</file>