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78" r:id="rId7"/>
    <p:sldId id="290" r:id="rId8"/>
    <p:sldId id="291" r:id="rId9"/>
    <p:sldId id="279" r:id="rId10"/>
    <p:sldId id="281" r:id="rId11"/>
    <p:sldId id="289" r:id="rId12"/>
    <p:sldId id="26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87C1D95-929E-4AFD-A277-5B979E8B353B}">
          <p14:sldIdLst>
            <p14:sldId id="256"/>
            <p14:sldId id="261"/>
            <p14:sldId id="278"/>
            <p14:sldId id="290"/>
            <p14:sldId id="291"/>
            <p14:sldId id="279"/>
            <p14:sldId id="281"/>
            <p14:sldId id="28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A0AF27-8602-3A5D-3385-D7DB9E73606E}" name="Debora Spalding Verdi" initials="DV" userId="S::debora.verdi@saude.gov.br::519019ff-f58c-475c-9bc2-186f700d5d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B1"/>
    <a:srgbClr val="FEC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1968D-2739-47EF-03D6-DB6CED914B4F}" v="105" dt="2025-09-10T13:54:15.593"/>
    <p1510:client id="{EF75AF31-139A-1807-5554-E8051177DC15}" v="19" dt="2025-09-10T13:55:16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6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07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4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33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4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8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66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55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14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5032-9958-4D13-ABD9-B4F94772C297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4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ctrTitle"/>
          </p:nvPr>
        </p:nvSpPr>
        <p:spPr>
          <a:xfrm>
            <a:off x="1444239" y="2341984"/>
            <a:ext cx="8955993" cy="1543023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no Sistema de Regulação - SISREG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827" y="4379508"/>
            <a:ext cx="4714389" cy="47143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24" y="5948236"/>
            <a:ext cx="3489646" cy="7884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64012" y="4362623"/>
            <a:ext cx="14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17/09/2025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4026510"/>
            <a:ext cx="2673510" cy="2831490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571135" y="1777878"/>
            <a:ext cx="7037249" cy="13123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5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Acessos maliciosos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ancelamentos/Marcações indevidas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respeito da PPI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pPr marL="0" indent="0" algn="just" fontAlgn="base"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as funcionalidades de segurança do SISREG e a rastreabilidade das ações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6850" y="5756293"/>
            <a:ext cx="192331" cy="6705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1505" t="556" b="1463"/>
          <a:stretch/>
        </p:blipFill>
        <p:spPr>
          <a:xfrm>
            <a:off x="7809834" y="966475"/>
            <a:ext cx="4259785" cy="586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275341" y="1033306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>
                <a:latin typeface="Arial" panose="020B0604020202020204" pitchFamily="34" charset="0"/>
                <a:cs typeface="Arial" panose="020B0604020202020204" pitchFamily="34" charset="0"/>
              </a:rPr>
              <a:t>Contextualizando</a:t>
            </a:r>
            <a:endParaRPr 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0" name="Triângulo isósceles 9"/>
          <p:cNvSpPr/>
          <p:nvPr/>
        </p:nvSpPr>
        <p:spPr>
          <a:xfrm rot="5400000">
            <a:off x="453022" y="1952961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isósceles 20"/>
          <p:cNvSpPr/>
          <p:nvPr/>
        </p:nvSpPr>
        <p:spPr>
          <a:xfrm rot="5400000">
            <a:off x="453022" y="2396248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sp>
        <p:nvSpPr>
          <p:cNvPr id="13" name="Triângulo isósceles 12"/>
          <p:cNvSpPr/>
          <p:nvPr/>
        </p:nvSpPr>
        <p:spPr>
          <a:xfrm rot="5400000">
            <a:off x="455958" y="2847591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8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5388746"/>
            <a:ext cx="1387278" cy="1469253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511598" y="1894805"/>
            <a:ext cx="9163019" cy="2149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pt-BR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de senha pelo próprio usuário</a:t>
            </a:r>
            <a:endParaRPr lang="pt-BR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 cadastro/alterações 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de responsabilidade de uso (Wiki)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com CADSUS WEB (Homologação)</a:t>
            </a:r>
          </a:p>
          <a:p>
            <a:pPr marL="0" indent="0" algn="just" fontAlgn="base">
              <a:buNone/>
            </a:pP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55" y="5948532"/>
            <a:ext cx="192331" cy="670560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12640" y="988108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Acesso ao sistema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857" y="4761426"/>
            <a:ext cx="5473417" cy="1893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42" y="4066716"/>
            <a:ext cx="6101647" cy="13894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9856" y="2005012"/>
            <a:ext cx="5473417" cy="13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5388746"/>
            <a:ext cx="1387278" cy="1469253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511598" y="1894805"/>
            <a:ext cx="9163019" cy="2149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PRECAUÇÕES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pt-BR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salvar senha no computador</a:t>
            </a:r>
          </a:p>
          <a:p>
            <a:pPr algn="just" fontAlgn="base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compartilhar senha</a:t>
            </a:r>
          </a:p>
          <a:p>
            <a:pPr algn="just" fontAlgn="base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senha forte</a:t>
            </a:r>
          </a:p>
          <a:p>
            <a:pPr algn="just" fontAlgn="base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Trocar senha com frequência</a:t>
            </a:r>
          </a:p>
          <a:p>
            <a:pPr algn="just" fontAlgn="base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o desligamento do </a:t>
            </a:r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quando sair da sala </a:t>
            </a:r>
          </a:p>
          <a:p>
            <a:pPr algn="just" fontAlgn="base"/>
            <a:endParaRPr lang="pt-BR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55" y="5948532"/>
            <a:ext cx="192331" cy="670560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12640" y="988108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Acesso ao sistema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698" y="1722875"/>
            <a:ext cx="4818995" cy="28552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9413" y="4750059"/>
            <a:ext cx="2375174" cy="19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5388746"/>
            <a:ext cx="1387278" cy="1469253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511598" y="1894805"/>
            <a:ext cx="9163019" cy="2149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 DE SEGURANÇA </a:t>
            </a:r>
          </a:p>
          <a:p>
            <a:pPr algn="just" fontAlgn="base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Restrição de horário de uso</a:t>
            </a:r>
          </a:p>
          <a:p>
            <a:pPr algn="just" fontAlgn="base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Restrição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município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pactuado</a:t>
            </a:r>
          </a:p>
          <a:p>
            <a:pPr algn="just" fontAlgn="base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dos operadores</a:t>
            </a:r>
          </a:p>
          <a:p>
            <a:pPr algn="just" fontAlgn="base"/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55" y="5948532"/>
            <a:ext cx="192331" cy="670560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12640" y="988108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Perfil Administrador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107" y="1635115"/>
            <a:ext cx="5327785" cy="3389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439" y="3740727"/>
            <a:ext cx="4447629" cy="2872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103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5388746"/>
            <a:ext cx="1387278" cy="1469253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180731" y="1718965"/>
            <a:ext cx="7070216" cy="4921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análise pelo DATASUS</a:t>
            </a:r>
          </a:p>
          <a:p>
            <a:pPr marL="0" indent="0" algn="just" fontAlgn="base">
              <a:buNone/>
            </a:pP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de Operadores integrado com CADSUS WEB 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55" y="5948532"/>
            <a:ext cx="192331" cy="670560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275341" y="1033306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DEMANDAS ABERTAS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8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5388746"/>
            <a:ext cx="1387278" cy="1469253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278702" y="1936679"/>
            <a:ext cx="10684273" cy="49215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Pactuação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Centrais de Regulação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ofertas por central de regulação pactuada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Limitador de oferta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integração da rede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da equidade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na utilização de recursos</a:t>
            </a: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do processo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55" y="5948532"/>
            <a:ext cx="192331" cy="670560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12640" y="966475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PPI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838" y="1936679"/>
            <a:ext cx="5409916" cy="19314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547" y="4626960"/>
            <a:ext cx="5476675" cy="19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5388746"/>
            <a:ext cx="1387278" cy="1469253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278702" y="1936679"/>
            <a:ext cx="10684273" cy="49215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 fontAlgn="base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do saldo por central/procedimento (Consultas-PPI/COTAS)</a:t>
            </a:r>
          </a:p>
          <a:p>
            <a:pPr algn="just" fontAlgn="base"/>
            <a:endParaRPr lang="pt-BR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55" y="5948532"/>
            <a:ext cx="192331" cy="670560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12640" y="966475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PPI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951" y="3428629"/>
            <a:ext cx="6981425" cy="29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57" y="2681416"/>
            <a:ext cx="5183014" cy="11710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827" y="4379508"/>
            <a:ext cx="4714389" cy="47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0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97908d-e4c1-4d97-9e53-a75f5a9f9d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195B9BB86ED4788D553D7F8921172" ma:contentTypeVersion="16" ma:contentTypeDescription="Create a new document." ma:contentTypeScope="" ma:versionID="dd3eca2bee45ccaea8babde79afba414">
  <xsd:schema xmlns:xsd="http://www.w3.org/2001/XMLSchema" xmlns:xs="http://www.w3.org/2001/XMLSchema" xmlns:p="http://schemas.microsoft.com/office/2006/metadata/properties" xmlns:ns3="1597908d-e4c1-4d97-9e53-a75f5a9f9d0d" xmlns:ns4="04c368c3-7376-46c2-b89b-1a7e7f01f9f7" targetNamespace="http://schemas.microsoft.com/office/2006/metadata/properties" ma:root="true" ma:fieldsID="300f1250b78bcb63fcb4936972daed4b" ns3:_="" ns4:_="">
    <xsd:import namespace="1597908d-e4c1-4d97-9e53-a75f5a9f9d0d"/>
    <xsd:import namespace="04c368c3-7376-46c2-b89b-1a7e7f01f9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7908d-e4c1-4d97-9e53-a75f5a9f9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368c3-7376-46c2-b89b-1a7e7f01f9f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5AC82-9557-4C0F-984A-691C60218285}">
  <ds:schemaRefs>
    <ds:schemaRef ds:uri="http://schemas.microsoft.com/office/2006/documentManagement/types"/>
    <ds:schemaRef ds:uri="04c368c3-7376-46c2-b89b-1a7e7f01f9f7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1597908d-e4c1-4d97-9e53-a75f5a9f9d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19E054-9FAC-4FE7-8F11-2EFD8CFE3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1FEC2-C0C2-46C4-AB11-D2A9320D5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97908d-e4c1-4d97-9e53-a75f5a9f9d0d"/>
    <ds:schemaRef ds:uri="04c368c3-7376-46c2-b89b-1a7e7f01f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160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Segurança no Sistema de Regulação - SISREG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 da Apresentação</dc:title>
  <dc:creator>Daniel Miranda Costa</dc:creator>
  <cp:lastModifiedBy>Rafael Sindeaux Araujo</cp:lastModifiedBy>
  <cp:revision>23</cp:revision>
  <dcterms:created xsi:type="dcterms:W3CDTF">2025-05-30T18:36:35Z</dcterms:created>
  <dcterms:modified xsi:type="dcterms:W3CDTF">2025-09-16T21:31:23Z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0x01010011B195B9BB86ED4788D553D7F8921172</vt:lpwstr>
  </property>
  <property fmtid="{D5CDD505-2E9C-101B-9397-08002B2CF9AE}" pid="3" name="MediaServiceImageTags">
    <vt:lpwstr/>
  </property>
</Properties>
</file>